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132E86E-5419-447B-9EE2-85CD9E08C562}" type="datetimeFigureOut">
              <a:rPr lang="en-US" smtClean="0"/>
              <a:pPr/>
              <a:t>10/27/2023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7C3B64B-15EF-492F-9DC8-74B8427A7C2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32E86E-5419-447B-9EE2-85CD9E08C562}"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B64B-15EF-492F-9DC8-74B8427A7C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32E86E-5419-447B-9EE2-85CD9E08C562}"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B64B-15EF-492F-9DC8-74B8427A7C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132E86E-5419-447B-9EE2-85CD9E08C562}" type="datetimeFigureOut">
              <a:rPr lang="en-US" smtClean="0"/>
              <a:pPr/>
              <a:t>10/27/2023</a:t>
            </a:fld>
            <a:endParaRPr lang="en-US"/>
          </a:p>
        </p:txBody>
      </p:sp>
      <p:sp>
        <p:nvSpPr>
          <p:cNvPr id="9" name="Slide Number Placeholder 8"/>
          <p:cNvSpPr>
            <a:spLocks noGrp="1"/>
          </p:cNvSpPr>
          <p:nvPr>
            <p:ph type="sldNum" sz="quarter" idx="15"/>
          </p:nvPr>
        </p:nvSpPr>
        <p:spPr/>
        <p:txBody>
          <a:bodyPr rtlCol="0"/>
          <a:lstStyle/>
          <a:p>
            <a:fld id="{77C3B64B-15EF-492F-9DC8-74B8427A7C2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132E86E-5419-447B-9EE2-85CD9E08C562}" type="datetimeFigureOut">
              <a:rPr lang="en-US" smtClean="0"/>
              <a:pPr/>
              <a:t>10/27/2023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7C3B64B-15EF-492F-9DC8-74B8427A7C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132E86E-5419-447B-9EE2-85CD9E08C562}"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B64B-15EF-492F-9DC8-74B8427A7C2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132E86E-5419-447B-9EE2-85CD9E08C562}" type="datetimeFigureOut">
              <a:rPr lang="en-US" smtClean="0"/>
              <a:pPr/>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3B64B-15EF-492F-9DC8-74B8427A7C2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132E86E-5419-447B-9EE2-85CD9E08C562}" type="datetimeFigureOut">
              <a:rPr lang="en-US" smtClean="0"/>
              <a:pPr/>
              <a:t>10/27/2023</a:t>
            </a:fld>
            <a:endParaRPr lang="en-US"/>
          </a:p>
        </p:txBody>
      </p:sp>
      <p:sp>
        <p:nvSpPr>
          <p:cNvPr id="7" name="Slide Number Placeholder 6"/>
          <p:cNvSpPr>
            <a:spLocks noGrp="1"/>
          </p:cNvSpPr>
          <p:nvPr>
            <p:ph type="sldNum" sz="quarter" idx="11"/>
          </p:nvPr>
        </p:nvSpPr>
        <p:spPr/>
        <p:txBody>
          <a:bodyPr rtlCol="0"/>
          <a:lstStyle/>
          <a:p>
            <a:fld id="{77C3B64B-15EF-492F-9DC8-74B8427A7C2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2E86E-5419-447B-9EE2-85CD9E08C562}" type="datetimeFigureOut">
              <a:rPr lang="en-US" smtClean="0"/>
              <a:pPr/>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3B64B-15EF-492F-9DC8-74B8427A7C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132E86E-5419-447B-9EE2-85CD9E08C562}" type="datetimeFigureOut">
              <a:rPr lang="en-US" smtClean="0"/>
              <a:pPr/>
              <a:t>10/27/2023</a:t>
            </a:fld>
            <a:endParaRPr lang="en-US"/>
          </a:p>
        </p:txBody>
      </p:sp>
      <p:sp>
        <p:nvSpPr>
          <p:cNvPr id="22" name="Slide Number Placeholder 21"/>
          <p:cNvSpPr>
            <a:spLocks noGrp="1"/>
          </p:cNvSpPr>
          <p:nvPr>
            <p:ph type="sldNum" sz="quarter" idx="15"/>
          </p:nvPr>
        </p:nvSpPr>
        <p:spPr/>
        <p:txBody>
          <a:bodyPr rtlCol="0"/>
          <a:lstStyle/>
          <a:p>
            <a:fld id="{77C3B64B-15EF-492F-9DC8-74B8427A7C2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132E86E-5419-447B-9EE2-85CD9E08C562}" type="datetimeFigureOut">
              <a:rPr lang="en-US" smtClean="0"/>
              <a:pPr/>
              <a:t>10/27/2023</a:t>
            </a:fld>
            <a:endParaRPr lang="en-US"/>
          </a:p>
        </p:txBody>
      </p:sp>
      <p:sp>
        <p:nvSpPr>
          <p:cNvPr id="18" name="Slide Number Placeholder 17"/>
          <p:cNvSpPr>
            <a:spLocks noGrp="1"/>
          </p:cNvSpPr>
          <p:nvPr>
            <p:ph type="sldNum" sz="quarter" idx="11"/>
          </p:nvPr>
        </p:nvSpPr>
        <p:spPr/>
        <p:txBody>
          <a:bodyPr rtlCol="0"/>
          <a:lstStyle/>
          <a:p>
            <a:fld id="{77C3B64B-15EF-492F-9DC8-74B8427A7C2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132E86E-5419-447B-9EE2-85CD9E08C562}" type="datetimeFigureOut">
              <a:rPr lang="en-US" smtClean="0"/>
              <a:pPr/>
              <a:t>10/27/2023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7C3B64B-15EF-492F-9DC8-74B8427A7C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solidFill>
                  <a:srgbClr val="0070C0"/>
                </a:solidFill>
                <a:effectLst>
                  <a:outerShdw blurRad="38100" dist="38100" dir="2700000" algn="tl">
                    <a:srgbClr val="000000">
                      <a:alpha val="43137"/>
                    </a:srgbClr>
                  </a:outerShdw>
                </a:effectLst>
              </a:rPr>
              <a:t>MEDIA STREAMING </a:t>
            </a:r>
            <a:endParaRPr lang="en-US" b="1" i="1" dirty="0">
              <a:solidFill>
                <a:srgbClr val="0070C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US" sz="2000" dirty="0" smtClean="0">
                <a:latin typeface="Arial" pitchFamily="34" charset="0"/>
                <a:cs typeface="Arial" pitchFamily="34" charset="0"/>
              </a:rPr>
              <a:t>This is a very basic example and does not cover all aspects of a complete media streaming application. You'll need to expand on this foundation with features like user authentication, video management, chat functionality, and more. Additionally, ensure that you handle security aspects, such as secure video access and user authentication, properly in a real-world application.</a:t>
            </a:r>
            <a:endParaRPr lang="en-US" sz="20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(Continued)</a:t>
            </a:r>
            <a:br>
              <a:rPr lang="en-US" b="1" dirty="0" smtClean="0"/>
            </a:br>
            <a:endParaRPr lang="en-US" dirty="0"/>
          </a:p>
        </p:txBody>
      </p:sp>
      <p:sp>
        <p:nvSpPr>
          <p:cNvPr id="3" name="Content Placeholder 2"/>
          <p:cNvSpPr>
            <a:spLocks noGrp="1"/>
          </p:cNvSpPr>
          <p:nvPr>
            <p:ph sz="quarter" idx="1"/>
          </p:nvPr>
        </p:nvSpPr>
        <p:spPr/>
        <p:txBody>
          <a:bodyPr>
            <a:normAutofit fontScale="25000" lnSpcReduction="20000"/>
          </a:bodyPr>
          <a:lstStyle/>
          <a:p>
            <a:pPr>
              <a:buNone/>
            </a:pPr>
            <a:endParaRPr lang="en-US" b="1" dirty="0" smtClean="0"/>
          </a:p>
          <a:p>
            <a:pPr>
              <a:buNone/>
            </a:pPr>
            <a:r>
              <a:rPr lang="en-US" sz="8000" b="1" dirty="0" smtClean="0">
                <a:latin typeface="Arial" pitchFamily="34" charset="0"/>
                <a:cs typeface="Arial" pitchFamily="34" charset="0"/>
              </a:rPr>
              <a:t>Handling Real-Time Events (Optional)</a:t>
            </a:r>
            <a:endParaRPr lang="en-US" sz="8000" dirty="0" smtClean="0">
              <a:latin typeface="Arial" pitchFamily="34" charset="0"/>
              <a:cs typeface="Arial" pitchFamily="34" charset="0"/>
            </a:endParaRPr>
          </a:p>
          <a:p>
            <a:pPr lvl="1">
              <a:buNone/>
            </a:pPr>
            <a:r>
              <a:rPr lang="en-US" sz="8000" dirty="0" smtClean="0">
                <a:latin typeface="Arial" pitchFamily="34" charset="0"/>
                <a:cs typeface="Arial" pitchFamily="34" charset="0"/>
              </a:rPr>
              <a:t>If you want to incorporate real-time interactions like live chat, comments, or reactions during streams, implement a real-time communication system. You can use technologies like </a:t>
            </a:r>
            <a:r>
              <a:rPr lang="en-US" sz="8000" dirty="0" err="1" smtClean="0">
                <a:latin typeface="Arial" pitchFamily="34" charset="0"/>
                <a:cs typeface="Arial" pitchFamily="34" charset="0"/>
              </a:rPr>
              <a:t>WebSockets</a:t>
            </a:r>
            <a:r>
              <a:rPr lang="en-US" sz="8000" dirty="0" smtClean="0">
                <a:latin typeface="Arial" pitchFamily="34" charset="0"/>
                <a:cs typeface="Arial" pitchFamily="34" charset="0"/>
              </a:rPr>
              <a:t> or a service like Socket.io for this purpose.</a:t>
            </a:r>
          </a:p>
          <a:p>
            <a:pPr>
              <a:buNone/>
            </a:pPr>
            <a:r>
              <a:rPr lang="en-US" sz="8000" b="1" dirty="0" smtClean="0">
                <a:latin typeface="Arial" pitchFamily="34" charset="0"/>
                <a:cs typeface="Arial" pitchFamily="34" charset="0"/>
              </a:rPr>
              <a:t>Additional Features (Optional)</a:t>
            </a:r>
            <a:endParaRPr lang="en-US" sz="8000" dirty="0" smtClean="0">
              <a:latin typeface="Arial" pitchFamily="34" charset="0"/>
              <a:cs typeface="Arial" pitchFamily="34" charset="0"/>
            </a:endParaRPr>
          </a:p>
          <a:p>
            <a:pPr lvl="1">
              <a:buNone/>
            </a:pPr>
            <a:r>
              <a:rPr lang="en-US" sz="8000" dirty="0" smtClean="0">
                <a:latin typeface="Arial" pitchFamily="34" charset="0"/>
                <a:cs typeface="Arial" pitchFamily="34" charset="0"/>
              </a:rPr>
              <a:t>Depending on your application's requirements, consider adding features like user profiles, playlists, recommendations, search functionality, or social sharing.</a:t>
            </a:r>
          </a:p>
          <a:p>
            <a:pPr>
              <a:buNone/>
            </a:pPr>
            <a:r>
              <a:rPr lang="en-US" sz="8000" b="1" dirty="0" smtClean="0">
                <a:latin typeface="Arial" pitchFamily="34" charset="0"/>
                <a:cs typeface="Arial" pitchFamily="34" charset="0"/>
              </a:rPr>
              <a:t>Testing and Quality Assurance</a:t>
            </a:r>
            <a:endParaRPr lang="en-US" sz="8000" dirty="0" smtClean="0">
              <a:latin typeface="Arial" pitchFamily="34" charset="0"/>
              <a:cs typeface="Arial" pitchFamily="34" charset="0"/>
            </a:endParaRPr>
          </a:p>
          <a:p>
            <a:pPr lvl="1">
              <a:buNone/>
            </a:pPr>
            <a:r>
              <a:rPr lang="en-US" sz="8000" dirty="0" smtClean="0">
                <a:latin typeface="Arial" pitchFamily="34" charset="0"/>
                <a:cs typeface="Arial" pitchFamily="34" charset="0"/>
              </a:rPr>
              <a:t>Conduct thorough testing of your application. This includes unit tests, integration tests, and user acceptance testing (UAT) to ensure all features work as expected.</a:t>
            </a:r>
          </a:p>
          <a:p>
            <a:pPr>
              <a:buNone/>
            </a:pPr>
            <a:endParaRPr lang="en-US" sz="8000" dirty="0" smtClean="0">
              <a:latin typeface="Arial" pitchFamily="34" charset="0"/>
              <a:cs typeface="Arial" pitchFamily="34" charset="0"/>
            </a:endParaRPr>
          </a:p>
          <a:p>
            <a:pPr>
              <a:buNone/>
            </a:pPr>
            <a:endParaRPr lang="en-US" sz="8000" dirty="0" smtClean="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25000" lnSpcReduction="20000"/>
          </a:bodyPr>
          <a:lstStyle/>
          <a:p>
            <a:pPr>
              <a:buNone/>
            </a:pPr>
            <a:r>
              <a:rPr lang="en-US" sz="8000" b="1" dirty="0" smtClean="0">
                <a:latin typeface="Arial" pitchFamily="34" charset="0"/>
                <a:cs typeface="Arial" pitchFamily="34" charset="0"/>
              </a:rPr>
              <a:t>Performance Optimization</a:t>
            </a:r>
            <a:endParaRPr lang="en-US" sz="8000" dirty="0" smtClean="0">
              <a:latin typeface="Arial" pitchFamily="34" charset="0"/>
              <a:cs typeface="Arial" pitchFamily="34" charset="0"/>
            </a:endParaRPr>
          </a:p>
          <a:p>
            <a:pPr lvl="1">
              <a:buNone/>
            </a:pPr>
            <a:r>
              <a:rPr lang="en-US" sz="8000" dirty="0" smtClean="0">
                <a:latin typeface="Arial" pitchFamily="34" charset="0"/>
                <a:cs typeface="Arial" pitchFamily="34" charset="0"/>
              </a:rPr>
              <a:t>Optimize the performance of your application. This could involve techniques like lazy loading, caching, and optimizing video delivery for different devices and network conditions.</a:t>
            </a:r>
          </a:p>
          <a:p>
            <a:pPr>
              <a:buNone/>
            </a:pPr>
            <a:r>
              <a:rPr lang="en-US" sz="8000" b="1" dirty="0" smtClean="0">
                <a:latin typeface="Arial" pitchFamily="34" charset="0"/>
                <a:cs typeface="Arial" pitchFamily="34" charset="0"/>
              </a:rPr>
              <a:t> Deployment </a:t>
            </a:r>
            <a:r>
              <a:rPr lang="en-US" sz="8000" b="1" dirty="0" smtClean="0">
                <a:latin typeface="Arial" pitchFamily="34" charset="0"/>
                <a:cs typeface="Arial" pitchFamily="34" charset="0"/>
              </a:rPr>
              <a:t>and Hosting</a:t>
            </a:r>
            <a:endParaRPr lang="en-US" sz="8000" dirty="0" smtClean="0">
              <a:latin typeface="Arial" pitchFamily="34" charset="0"/>
              <a:cs typeface="Arial" pitchFamily="34" charset="0"/>
            </a:endParaRPr>
          </a:p>
          <a:p>
            <a:pPr lvl="1">
              <a:buNone/>
            </a:pPr>
            <a:r>
              <a:rPr lang="en-US" sz="8000" dirty="0" smtClean="0">
                <a:latin typeface="Arial" pitchFamily="34" charset="0"/>
                <a:cs typeface="Arial" pitchFamily="34" charset="0"/>
              </a:rPr>
              <a:t>Choose a hosting platform (e.g., IBM Cloud, AWS, </a:t>
            </a:r>
            <a:r>
              <a:rPr lang="en-US" sz="8000" dirty="0" err="1" smtClean="0">
                <a:latin typeface="Arial" pitchFamily="34" charset="0"/>
                <a:cs typeface="Arial" pitchFamily="34" charset="0"/>
              </a:rPr>
              <a:t>Heroku</a:t>
            </a:r>
            <a:r>
              <a:rPr lang="en-US" sz="8000" dirty="0" smtClean="0">
                <a:latin typeface="Arial" pitchFamily="34" charset="0"/>
                <a:cs typeface="Arial" pitchFamily="34" charset="0"/>
              </a:rPr>
              <a:t>) and deploy your application. Configure the server environment and ensure it meets the requirements for media streaming.</a:t>
            </a:r>
          </a:p>
          <a:p>
            <a:pPr>
              <a:buNone/>
            </a:pPr>
            <a:r>
              <a:rPr lang="en-US" sz="8000" b="1" dirty="0" smtClean="0">
                <a:latin typeface="Arial" pitchFamily="34" charset="0"/>
                <a:cs typeface="Arial" pitchFamily="34" charset="0"/>
              </a:rPr>
              <a:t>Domain and SSL Configuration (Optional)</a:t>
            </a:r>
            <a:endParaRPr lang="en-US" sz="8000" dirty="0" smtClean="0">
              <a:latin typeface="Arial" pitchFamily="34" charset="0"/>
              <a:cs typeface="Arial" pitchFamily="34" charset="0"/>
            </a:endParaRPr>
          </a:p>
          <a:p>
            <a:pPr lvl="1">
              <a:buNone/>
            </a:pPr>
            <a:r>
              <a:rPr lang="en-US" sz="8000" dirty="0" smtClean="0">
                <a:latin typeface="Arial" pitchFamily="34" charset="0"/>
                <a:cs typeface="Arial" pitchFamily="34" charset="0"/>
              </a:rPr>
              <a:t>If you have a custom domain, set up DNS records and configure SSL for secure connections. This step helps in providing a professional and secure user experience.</a:t>
            </a:r>
          </a:p>
          <a:p>
            <a:pPr>
              <a:buNone/>
            </a:pPr>
            <a:r>
              <a:rPr lang="en-US" sz="8000" b="1" dirty="0" smtClean="0">
                <a:latin typeface="Arial" pitchFamily="34" charset="0"/>
                <a:cs typeface="Arial" pitchFamily="34" charset="0"/>
              </a:rPr>
              <a:t>Monitoring and Maintenance</a:t>
            </a:r>
            <a:endParaRPr lang="en-US" sz="8000" dirty="0" smtClean="0">
              <a:latin typeface="Arial" pitchFamily="34" charset="0"/>
              <a:cs typeface="Arial" pitchFamily="34" charset="0"/>
            </a:endParaRPr>
          </a:p>
          <a:p>
            <a:pPr lvl="1">
              <a:buNone/>
            </a:pPr>
            <a:r>
              <a:rPr lang="en-US" sz="8000" dirty="0" smtClean="0">
                <a:latin typeface="Arial" pitchFamily="34" charset="0"/>
                <a:cs typeface="Arial" pitchFamily="34" charset="0"/>
              </a:rPr>
              <a:t>Implement monitoring and logging to track usage and detect any issues. Set up alerts for critical events to ensure the application runs smoothly</a:t>
            </a:r>
            <a:r>
              <a:rPr lang="en-US" sz="8000" dirty="0" smtClean="0">
                <a:latin typeface="Arial" pitchFamily="34" charset="0"/>
                <a:cs typeface="Arial" pitchFamily="34" charset="0"/>
              </a:rPr>
              <a:t>.</a:t>
            </a:r>
            <a:endParaRPr lang="en-US" sz="8000" dirty="0" smtClean="0">
              <a:latin typeface="Arial" pitchFamily="34" charset="0"/>
              <a:cs typeface="Arial" pitchFamily="34" charset="0"/>
            </a:endParaRP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US" sz="2000" b="1" dirty="0" smtClean="0">
                <a:latin typeface="Arial" pitchFamily="34" charset="0"/>
                <a:cs typeface="Arial" pitchFamily="34" charset="0"/>
              </a:rPr>
              <a:t>Code Documentation</a:t>
            </a:r>
            <a:endParaRPr lang="en-US" sz="2000" dirty="0" smtClean="0">
              <a:latin typeface="Arial" pitchFamily="34" charset="0"/>
              <a:cs typeface="Arial" pitchFamily="34" charset="0"/>
            </a:endParaRPr>
          </a:p>
          <a:p>
            <a:pPr lvl="1">
              <a:buNone/>
            </a:pPr>
            <a:r>
              <a:rPr lang="en-US" sz="2000" dirty="0" smtClean="0">
                <a:latin typeface="Arial" pitchFamily="34" charset="0"/>
                <a:cs typeface="Arial" pitchFamily="34" charset="0"/>
              </a:rPr>
              <a:t>Document your codebase for future reference. Include details about API endpoints, data models, and any other important information. This helps in maintaining and troubleshooting the application in the future.</a:t>
            </a:r>
          </a:p>
          <a:p>
            <a:pPr>
              <a:buNone/>
            </a:pPr>
            <a:r>
              <a:rPr lang="en-US" sz="2000" b="1" dirty="0" smtClean="0">
                <a:latin typeface="Arial" pitchFamily="34" charset="0"/>
                <a:cs typeface="Arial" pitchFamily="34" charset="0"/>
              </a:rPr>
              <a:t>Scalability Planning</a:t>
            </a:r>
            <a:endParaRPr lang="en-US" sz="2000" dirty="0" smtClean="0">
              <a:latin typeface="Arial" pitchFamily="34" charset="0"/>
              <a:cs typeface="Arial" pitchFamily="34" charset="0"/>
            </a:endParaRPr>
          </a:p>
          <a:p>
            <a:pPr lvl="1">
              <a:buNone/>
            </a:pPr>
            <a:r>
              <a:rPr lang="en-US" sz="2000" dirty="0" smtClean="0">
                <a:latin typeface="Arial" pitchFamily="34" charset="0"/>
                <a:cs typeface="Arial" pitchFamily="34" charset="0"/>
              </a:rPr>
              <a:t>Plan for scalability by considering factors like load balancing, database optimization, and deploying multiple instances to handle increased user traffic.</a:t>
            </a:r>
          </a:p>
          <a:p>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Autofit/>
          </a:bodyPr>
          <a:lstStyle/>
          <a:p>
            <a:pPr>
              <a:buNone/>
            </a:pPr>
            <a:r>
              <a:rPr lang="en-US" sz="2000" b="1" dirty="0">
                <a:latin typeface="Arial" pitchFamily="34" charset="0"/>
                <a:cs typeface="Arial" pitchFamily="34" charset="0"/>
              </a:rPr>
              <a:t>Setting Up the </a:t>
            </a:r>
            <a:r>
              <a:rPr lang="en-US" sz="2000" b="1" dirty="0" smtClean="0">
                <a:latin typeface="Arial" pitchFamily="34" charset="0"/>
                <a:cs typeface="Arial" pitchFamily="34" charset="0"/>
              </a:rPr>
              <a:t>Project:</a:t>
            </a:r>
          </a:p>
          <a:p>
            <a:pPr>
              <a:buNone/>
            </a:pPr>
            <a:r>
              <a:rPr lang="en-US" sz="2000" b="1" dirty="0">
                <a:latin typeface="Arial" pitchFamily="34" charset="0"/>
                <a:cs typeface="Arial" pitchFamily="34" charset="0"/>
              </a:rPr>
              <a:t> </a:t>
            </a:r>
            <a:r>
              <a:rPr lang="en-US" sz="2000" b="1" dirty="0" smtClean="0">
                <a:latin typeface="Arial" pitchFamily="34" charset="0"/>
                <a:cs typeface="Arial" pitchFamily="34" charset="0"/>
              </a:rPr>
              <a:t>    </a:t>
            </a:r>
            <a:r>
              <a:rPr lang="en-US" sz="2000" dirty="0" smtClean="0">
                <a:latin typeface="Arial" pitchFamily="34" charset="0"/>
                <a:cs typeface="Arial" pitchFamily="34" charset="0"/>
              </a:rPr>
              <a:t> </a:t>
            </a:r>
            <a:r>
              <a:rPr lang="en-US" sz="2000" dirty="0">
                <a:latin typeface="Arial" pitchFamily="34" charset="0"/>
                <a:cs typeface="Arial" pitchFamily="34" charset="0"/>
              </a:rPr>
              <a:t>Setting Up Dependencies</a:t>
            </a:r>
          </a:p>
          <a:p>
            <a:pPr>
              <a:buNone/>
            </a:pPr>
            <a:r>
              <a:rPr lang="en-US" sz="2000" dirty="0" smtClean="0">
                <a:latin typeface="Arial" pitchFamily="34" charset="0"/>
                <a:cs typeface="Arial" pitchFamily="34" charset="0"/>
              </a:rPr>
              <a:t># Assuming you're using Node.js and </a:t>
            </a:r>
            <a:r>
              <a:rPr lang="en-US" sz="2000" dirty="0" err="1" smtClean="0">
                <a:latin typeface="Arial" pitchFamily="34" charset="0"/>
                <a:cs typeface="Arial" pitchFamily="34" charset="0"/>
              </a:rPr>
              <a:t>npm</a:t>
            </a:r>
            <a:endParaRPr lang="en-US" sz="2000" dirty="0" smtClean="0">
              <a:latin typeface="Arial" pitchFamily="34" charset="0"/>
              <a:cs typeface="Arial" pitchFamily="34" charset="0"/>
            </a:endParaRPr>
          </a:p>
          <a:p>
            <a:pPr>
              <a:buNone/>
            </a:pPr>
            <a:r>
              <a:rPr lang="en-US" sz="2000" dirty="0" err="1" smtClean="0">
                <a:latin typeface="Arial" pitchFamily="34" charset="0"/>
                <a:cs typeface="Arial" pitchFamily="34" charset="0"/>
              </a:rPr>
              <a:t>npm</a:t>
            </a:r>
            <a:r>
              <a:rPr lang="en-US" sz="2000" dirty="0" smtClean="0">
                <a:latin typeface="Arial" pitchFamily="34" charset="0"/>
                <a:cs typeface="Arial" pitchFamily="34" charset="0"/>
              </a:rPr>
              <a:t> init -y</a:t>
            </a:r>
          </a:p>
          <a:p>
            <a:pPr>
              <a:buNone/>
            </a:pPr>
            <a:r>
              <a:rPr lang="en-US" sz="2000" dirty="0" err="1" smtClean="0">
                <a:latin typeface="Arial" pitchFamily="34" charset="0"/>
                <a:cs typeface="Arial" pitchFamily="34" charset="0"/>
              </a:rPr>
              <a:t>npm</a:t>
            </a:r>
            <a:r>
              <a:rPr lang="en-US" sz="2000" dirty="0" smtClean="0">
                <a:latin typeface="Arial" pitchFamily="34" charset="0"/>
                <a:cs typeface="Arial" pitchFamily="34" charset="0"/>
              </a:rPr>
              <a:t> install express </a:t>
            </a:r>
            <a:r>
              <a:rPr lang="en-US" sz="2000" dirty="0" err="1" smtClean="0">
                <a:latin typeface="Arial" pitchFamily="34" charset="0"/>
                <a:cs typeface="Arial" pitchFamily="34" charset="0"/>
              </a:rPr>
              <a:t>ibm</a:t>
            </a:r>
            <a:r>
              <a:rPr lang="en-US" sz="2000" dirty="0" smtClean="0">
                <a:latin typeface="Arial" pitchFamily="34" charset="0"/>
                <a:cs typeface="Arial" pitchFamily="34" charset="0"/>
              </a:rPr>
              <a:t>-video</a:t>
            </a:r>
          </a:p>
          <a:p>
            <a:pPr>
              <a:buNone/>
            </a:pPr>
            <a:r>
              <a:rPr lang="en-US" sz="2000" b="1" dirty="0">
                <a:latin typeface="Arial" pitchFamily="34" charset="0"/>
                <a:cs typeface="Arial" pitchFamily="34" charset="0"/>
              </a:rPr>
              <a:t>Creating the </a:t>
            </a:r>
            <a:r>
              <a:rPr lang="en-US" sz="2000" b="1" dirty="0" smtClean="0">
                <a:latin typeface="Arial" pitchFamily="34" charset="0"/>
                <a:cs typeface="Arial" pitchFamily="34" charset="0"/>
              </a:rPr>
              <a:t>Server:</a:t>
            </a:r>
            <a:endParaRPr lang="en-US" sz="2000" b="1" dirty="0">
              <a:latin typeface="Arial" pitchFamily="34" charset="0"/>
              <a:cs typeface="Arial" pitchFamily="34" charset="0"/>
            </a:endParaRPr>
          </a:p>
          <a:p>
            <a:pPr>
              <a:buNone/>
            </a:pPr>
            <a:r>
              <a:rPr lang="en-US" sz="2000" dirty="0" smtClean="0">
                <a:latin typeface="Arial" pitchFamily="34" charset="0"/>
                <a:cs typeface="Arial" pitchFamily="34" charset="0"/>
              </a:rPr>
              <a:t>// index.js</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const express = require('express');</a:t>
            </a:r>
          </a:p>
          <a:p>
            <a:pPr>
              <a:buNone/>
            </a:pPr>
            <a:r>
              <a:rPr lang="en-US" sz="2000" dirty="0" smtClean="0">
                <a:latin typeface="Arial" pitchFamily="34" charset="0"/>
                <a:cs typeface="Arial" pitchFamily="34" charset="0"/>
              </a:rPr>
              <a:t>const app = express();</a:t>
            </a:r>
          </a:p>
          <a:p>
            <a:pPr>
              <a:buNone/>
            </a:pPr>
            <a:r>
              <a:rPr lang="en-US" sz="2000" dirty="0" smtClean="0">
                <a:latin typeface="Arial" pitchFamily="34" charset="0"/>
                <a:cs typeface="Arial" pitchFamily="34" charset="0"/>
              </a:rPr>
              <a:t>const port = </a:t>
            </a:r>
            <a:r>
              <a:rPr lang="en-US" sz="2000" dirty="0" err="1" smtClean="0">
                <a:latin typeface="Arial" pitchFamily="34" charset="0"/>
                <a:cs typeface="Arial" pitchFamily="34" charset="0"/>
              </a:rPr>
              <a:t>process.env.PORT</a:t>
            </a:r>
            <a:r>
              <a:rPr lang="en-US" sz="2000" dirty="0" smtClean="0">
                <a:latin typeface="Arial" pitchFamily="34" charset="0"/>
                <a:cs typeface="Arial" pitchFamily="34" charset="0"/>
              </a:rPr>
              <a:t> || 3000;</a:t>
            </a:r>
          </a:p>
          <a:p>
            <a:pPr>
              <a:buNone/>
            </a:pPr>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pPr>
              <a:buNone/>
            </a:pPr>
            <a:r>
              <a:rPr lang="en-US" sz="2000" dirty="0" err="1" smtClean="0">
                <a:latin typeface="Arial" pitchFamily="34" charset="0"/>
                <a:cs typeface="Arial" pitchFamily="34" charset="0"/>
              </a:rPr>
              <a:t>app.get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req</a:t>
            </a:r>
            <a:r>
              <a:rPr lang="en-US" sz="2000" dirty="0" smtClean="0">
                <a:latin typeface="Arial" pitchFamily="34" charset="0"/>
                <a:cs typeface="Arial" pitchFamily="34" charset="0"/>
              </a:rPr>
              <a:t>, res) =&gt; {</a:t>
            </a:r>
          </a:p>
          <a:p>
            <a:pPr>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res.send</a:t>
            </a:r>
            <a:r>
              <a:rPr lang="en-US" sz="2000" dirty="0" smtClean="0">
                <a:latin typeface="Arial" pitchFamily="34" charset="0"/>
                <a:cs typeface="Arial" pitchFamily="34" charset="0"/>
              </a:rPr>
              <a:t>('Hello World!');</a:t>
            </a:r>
          </a:p>
          <a:p>
            <a:pPr>
              <a:buNone/>
            </a:pPr>
            <a:r>
              <a:rPr lang="en-US" sz="2000" dirty="0" smtClean="0">
                <a:latin typeface="Arial" pitchFamily="34" charset="0"/>
                <a:cs typeface="Arial" pitchFamily="34" charset="0"/>
              </a:rPr>
              <a:t>});</a:t>
            </a:r>
          </a:p>
          <a:p>
            <a:pPr>
              <a:buNone/>
            </a:pPr>
            <a:r>
              <a:rPr lang="en-US" sz="2000" dirty="0" err="1" smtClean="0">
                <a:latin typeface="Arial" pitchFamily="34" charset="0"/>
                <a:cs typeface="Arial" pitchFamily="34" charset="0"/>
              </a:rPr>
              <a:t>app.listen</a:t>
            </a:r>
            <a:r>
              <a:rPr lang="en-US" sz="2000" dirty="0" smtClean="0">
                <a:latin typeface="Arial" pitchFamily="34" charset="0"/>
                <a:cs typeface="Arial" pitchFamily="34" charset="0"/>
              </a:rPr>
              <a:t>(port</a:t>
            </a:r>
            <a:r>
              <a:rPr lang="en-US" sz="2000" dirty="0" smtClean="0">
                <a:latin typeface="Arial" pitchFamily="34" charset="0"/>
                <a:cs typeface="Arial" pitchFamily="34" charset="0"/>
              </a:rPr>
              <a:t>, () =&gt; {</a:t>
            </a:r>
          </a:p>
          <a:p>
            <a:pPr>
              <a:buNone/>
            </a:pPr>
            <a:r>
              <a:rPr lang="en-US" sz="2000" dirty="0" smtClean="0">
                <a:latin typeface="Arial" pitchFamily="34" charset="0"/>
                <a:cs typeface="Arial" pitchFamily="34" charset="0"/>
              </a:rPr>
              <a:t>  console.log(`Server is running on http://localhost:${port}`);</a:t>
            </a:r>
          </a:p>
          <a:p>
            <a:pPr>
              <a:buNone/>
            </a:pPr>
            <a:r>
              <a:rPr lang="en-US" sz="2000" dirty="0" smtClean="0">
                <a:latin typeface="Arial" pitchFamily="34" charset="0"/>
                <a:cs typeface="Arial" pitchFamily="34" charset="0"/>
              </a:rPr>
              <a:t>});</a:t>
            </a:r>
          </a:p>
          <a:p>
            <a:pPr>
              <a:buNone/>
            </a:pPr>
            <a:r>
              <a:rPr lang="en-US" sz="2000" b="1" dirty="0" smtClean="0">
                <a:latin typeface="Arial" pitchFamily="34" charset="0"/>
                <a:cs typeface="Arial" pitchFamily="34" charset="0"/>
              </a:rPr>
              <a:t>Integrating IBM Cloud Video </a:t>
            </a:r>
            <a:r>
              <a:rPr lang="en-US" sz="2000" b="1" dirty="0" smtClean="0">
                <a:latin typeface="Arial" pitchFamily="34" charset="0"/>
                <a:cs typeface="Arial" pitchFamily="34" charset="0"/>
              </a:rPr>
              <a:t>Streaming:</a:t>
            </a:r>
            <a:r>
              <a:rPr lang="en-US" sz="2000" dirty="0" smtClean="0">
                <a:latin typeface="Arial" pitchFamily="34" charset="0"/>
                <a:cs typeface="Arial" pitchFamily="34" charset="0"/>
              </a:rPr>
              <a:t>                                       Setting </a:t>
            </a:r>
            <a:r>
              <a:rPr lang="en-US" sz="2000" dirty="0" smtClean="0">
                <a:latin typeface="Arial" pitchFamily="34" charset="0"/>
                <a:cs typeface="Arial" pitchFamily="34" charset="0"/>
              </a:rPr>
              <a:t>Up IBM Cloud Video Streaming</a:t>
            </a:r>
          </a:p>
          <a:p>
            <a:pPr>
              <a:buNone/>
            </a:pPr>
            <a:r>
              <a:rPr lang="en-US" sz="2000" dirty="0" smtClean="0">
                <a:latin typeface="Arial" pitchFamily="34" charset="0"/>
                <a:cs typeface="Arial" pitchFamily="34" charset="0"/>
              </a:rPr>
              <a:t>// index.js</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const { </a:t>
            </a:r>
            <a:r>
              <a:rPr lang="en-US" sz="2000" dirty="0" err="1" smtClean="0">
                <a:latin typeface="Arial" pitchFamily="34" charset="0"/>
                <a:cs typeface="Arial" pitchFamily="34" charset="0"/>
              </a:rPr>
              <a:t>IamAuthenticator</a:t>
            </a:r>
            <a:r>
              <a:rPr lang="en-US" sz="2000" dirty="0" smtClean="0">
                <a:latin typeface="Arial" pitchFamily="34" charset="0"/>
                <a:cs typeface="Arial" pitchFamily="34" charset="0"/>
              </a:rPr>
              <a:t> } = require('</a:t>
            </a:r>
            <a:r>
              <a:rPr lang="en-US" sz="2000" dirty="0" err="1" smtClean="0">
                <a:latin typeface="Arial" pitchFamily="34" charset="0"/>
                <a:cs typeface="Arial" pitchFamily="34" charset="0"/>
              </a:rPr>
              <a:t>ibm-watson</a:t>
            </a:r>
            <a:r>
              <a:rPr lang="en-US" sz="2000" dirty="0" smtClean="0">
                <a:latin typeface="Arial" pitchFamily="34" charset="0"/>
                <a:cs typeface="Arial" pitchFamily="34" charset="0"/>
              </a:rPr>
              <a:t>/auth');</a:t>
            </a:r>
          </a:p>
          <a:p>
            <a:pPr>
              <a:buNone/>
            </a:pPr>
            <a:r>
              <a:rPr lang="en-US" sz="2000" dirty="0" smtClean="0">
                <a:latin typeface="Arial" pitchFamily="34" charset="0"/>
                <a:cs typeface="Arial" pitchFamily="34" charset="0"/>
              </a:rPr>
              <a:t>const { GlobalTaggingV1 } = require('</a:t>
            </a:r>
            <a:r>
              <a:rPr lang="en-US" sz="2000" dirty="0" err="1" smtClean="0">
                <a:latin typeface="Arial" pitchFamily="34" charset="0"/>
                <a:cs typeface="Arial" pitchFamily="34" charset="0"/>
              </a:rPr>
              <a:t>ibm-watson</a:t>
            </a:r>
            <a:r>
              <a:rPr lang="en-US" sz="2000" dirty="0" smtClean="0">
                <a:latin typeface="Arial" pitchFamily="34" charset="0"/>
                <a:cs typeface="Arial" pitchFamily="34" charset="0"/>
              </a:rPr>
              <a:t>/global-tagging/v1');</a:t>
            </a:r>
          </a:p>
          <a:p>
            <a:pPr>
              <a:buNone/>
            </a:pP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25000" lnSpcReduction="20000"/>
          </a:bodyPr>
          <a:lstStyle/>
          <a:p>
            <a:pPr>
              <a:buNone/>
            </a:pPr>
            <a:r>
              <a:rPr lang="en-US" sz="8000" dirty="0" smtClean="0">
                <a:latin typeface="Arial" pitchFamily="34" charset="0"/>
                <a:cs typeface="Arial" pitchFamily="34" charset="0"/>
              </a:rPr>
              <a:t>const authenticator = new </a:t>
            </a:r>
            <a:r>
              <a:rPr lang="en-US" sz="8000" dirty="0" err="1" smtClean="0">
                <a:latin typeface="Arial" pitchFamily="34" charset="0"/>
                <a:cs typeface="Arial" pitchFamily="34" charset="0"/>
              </a:rPr>
              <a:t>IamAuthenticator</a:t>
            </a:r>
            <a:r>
              <a:rPr lang="en-US" sz="8000" dirty="0" smtClean="0">
                <a:latin typeface="Arial" pitchFamily="34" charset="0"/>
                <a:cs typeface="Arial" pitchFamily="34" charset="0"/>
              </a:rPr>
              <a:t>({</a:t>
            </a:r>
          </a:p>
          <a:p>
            <a:pPr>
              <a:buNone/>
            </a:pPr>
            <a:r>
              <a:rPr lang="en-US" sz="8000" dirty="0" smtClean="0">
                <a:latin typeface="Arial" pitchFamily="34" charset="0"/>
                <a:cs typeface="Arial" pitchFamily="34" charset="0"/>
              </a:rPr>
              <a:t>  </a:t>
            </a:r>
            <a:r>
              <a:rPr lang="en-US" sz="8000" dirty="0" err="1" smtClean="0">
                <a:latin typeface="Arial" pitchFamily="34" charset="0"/>
                <a:cs typeface="Arial" pitchFamily="34" charset="0"/>
              </a:rPr>
              <a:t>apikey</a:t>
            </a:r>
            <a:r>
              <a:rPr lang="en-US" sz="8000" dirty="0" smtClean="0">
                <a:latin typeface="Arial" pitchFamily="34" charset="0"/>
                <a:cs typeface="Arial" pitchFamily="34" charset="0"/>
              </a:rPr>
              <a:t>: 'YOUR_API_KEY',</a:t>
            </a:r>
          </a:p>
          <a:p>
            <a:pPr>
              <a:buNone/>
            </a:pPr>
            <a:r>
              <a:rPr lang="en-US" sz="8000" dirty="0" smtClean="0">
                <a:latin typeface="Arial" pitchFamily="34" charset="0"/>
                <a:cs typeface="Arial" pitchFamily="34" charset="0"/>
              </a:rPr>
              <a:t>});</a:t>
            </a:r>
          </a:p>
          <a:p>
            <a:pPr>
              <a:buNone/>
            </a:pPr>
            <a:endParaRPr lang="en-US" sz="8000" dirty="0" smtClean="0">
              <a:latin typeface="Arial" pitchFamily="34" charset="0"/>
              <a:cs typeface="Arial" pitchFamily="34" charset="0"/>
            </a:endParaRPr>
          </a:p>
          <a:p>
            <a:pPr>
              <a:buNone/>
            </a:pPr>
            <a:r>
              <a:rPr lang="en-US" sz="8000" dirty="0" smtClean="0">
                <a:latin typeface="Arial" pitchFamily="34" charset="0"/>
                <a:cs typeface="Arial" pitchFamily="34" charset="0"/>
              </a:rPr>
              <a:t>const </a:t>
            </a:r>
            <a:r>
              <a:rPr lang="en-US" sz="8000" dirty="0" err="1" smtClean="0">
                <a:latin typeface="Arial" pitchFamily="34" charset="0"/>
                <a:cs typeface="Arial" pitchFamily="34" charset="0"/>
              </a:rPr>
              <a:t>globalTagging</a:t>
            </a:r>
            <a:r>
              <a:rPr lang="en-US" sz="8000" dirty="0" smtClean="0">
                <a:latin typeface="Arial" pitchFamily="34" charset="0"/>
                <a:cs typeface="Arial" pitchFamily="34" charset="0"/>
              </a:rPr>
              <a:t> = new GlobalTaggingV1({</a:t>
            </a:r>
          </a:p>
          <a:p>
            <a:pPr>
              <a:buNone/>
            </a:pPr>
            <a:r>
              <a:rPr lang="en-US" sz="8000" dirty="0" smtClean="0">
                <a:latin typeface="Arial" pitchFamily="34" charset="0"/>
                <a:cs typeface="Arial" pitchFamily="34" charset="0"/>
              </a:rPr>
              <a:t>  authenticator,</a:t>
            </a:r>
          </a:p>
          <a:p>
            <a:pPr>
              <a:buNone/>
            </a:pPr>
            <a:r>
              <a:rPr lang="en-US" sz="8000" dirty="0" smtClean="0">
                <a:latin typeface="Arial" pitchFamily="34" charset="0"/>
                <a:cs typeface="Arial" pitchFamily="34" charset="0"/>
              </a:rPr>
              <a:t>  </a:t>
            </a:r>
            <a:r>
              <a:rPr lang="en-US" sz="8000" dirty="0" err="1" smtClean="0">
                <a:latin typeface="Arial" pitchFamily="34" charset="0"/>
                <a:cs typeface="Arial" pitchFamily="34" charset="0"/>
              </a:rPr>
              <a:t>serviceUrl</a:t>
            </a:r>
            <a:r>
              <a:rPr lang="en-US" sz="8000" dirty="0" smtClean="0">
                <a:latin typeface="Arial" pitchFamily="34" charset="0"/>
                <a:cs typeface="Arial" pitchFamily="34" charset="0"/>
              </a:rPr>
              <a:t>: 'https://api.us-south.global-tagging.cloud.ibm.com',</a:t>
            </a:r>
          </a:p>
          <a:p>
            <a:pPr>
              <a:buNone/>
            </a:pPr>
            <a:r>
              <a:rPr lang="en-US" sz="8000" dirty="0" smtClean="0">
                <a:latin typeface="Arial" pitchFamily="34" charset="0"/>
                <a:cs typeface="Arial" pitchFamily="34" charset="0"/>
              </a:rPr>
              <a:t>});</a:t>
            </a:r>
          </a:p>
          <a:p>
            <a:pPr>
              <a:buNone/>
            </a:pPr>
            <a:endParaRPr lang="en-US" sz="8000" dirty="0" smtClean="0">
              <a:latin typeface="Arial" pitchFamily="34" charset="0"/>
              <a:cs typeface="Arial" pitchFamily="34" charset="0"/>
            </a:endParaRPr>
          </a:p>
          <a:p>
            <a:pPr>
              <a:buNone/>
            </a:pPr>
            <a:r>
              <a:rPr lang="en-US" sz="8000" dirty="0" err="1" smtClean="0">
                <a:latin typeface="Arial" pitchFamily="34" charset="0"/>
                <a:cs typeface="Arial" pitchFamily="34" charset="0"/>
              </a:rPr>
              <a:t>globalTagging.listTags</a:t>
            </a:r>
            <a:r>
              <a:rPr lang="en-US" sz="8000" dirty="0" smtClean="0">
                <a:latin typeface="Arial" pitchFamily="34" charset="0"/>
                <a:cs typeface="Arial" pitchFamily="34" charset="0"/>
              </a:rPr>
              <a:t>({})</a:t>
            </a:r>
          </a:p>
          <a:p>
            <a:pPr>
              <a:buNone/>
            </a:pPr>
            <a:r>
              <a:rPr lang="en-US" sz="8000" dirty="0" smtClean="0">
                <a:latin typeface="Arial" pitchFamily="34" charset="0"/>
                <a:cs typeface="Arial" pitchFamily="34" charset="0"/>
              </a:rPr>
              <a:t>  .then(response =&gt; {</a:t>
            </a:r>
          </a:p>
          <a:p>
            <a:pPr>
              <a:buNone/>
            </a:pPr>
            <a:r>
              <a:rPr lang="en-US" sz="8000" dirty="0" smtClean="0">
                <a:latin typeface="Arial" pitchFamily="34" charset="0"/>
                <a:cs typeface="Arial" pitchFamily="34" charset="0"/>
              </a:rPr>
              <a:t>    console.log(</a:t>
            </a:r>
            <a:r>
              <a:rPr lang="en-US" sz="8000" dirty="0" err="1" smtClean="0">
                <a:latin typeface="Arial" pitchFamily="34" charset="0"/>
                <a:cs typeface="Arial" pitchFamily="34" charset="0"/>
              </a:rPr>
              <a:t>JSON.stringify</a:t>
            </a:r>
            <a:r>
              <a:rPr lang="en-US" sz="8000" dirty="0" smtClean="0">
                <a:latin typeface="Arial" pitchFamily="34" charset="0"/>
                <a:cs typeface="Arial" pitchFamily="34" charset="0"/>
              </a:rPr>
              <a:t>(</a:t>
            </a:r>
            <a:r>
              <a:rPr lang="en-US" sz="8000" dirty="0" err="1" smtClean="0">
                <a:latin typeface="Arial" pitchFamily="34" charset="0"/>
                <a:cs typeface="Arial" pitchFamily="34" charset="0"/>
              </a:rPr>
              <a:t>response.result</a:t>
            </a:r>
            <a:r>
              <a:rPr lang="en-US" sz="8000" dirty="0" smtClean="0">
                <a:latin typeface="Arial" pitchFamily="34" charset="0"/>
                <a:cs typeface="Arial" pitchFamily="34" charset="0"/>
              </a:rPr>
              <a:t>, null, 2));</a:t>
            </a:r>
          </a:p>
          <a:p>
            <a:pPr>
              <a:buNone/>
            </a:pPr>
            <a:r>
              <a:rPr lang="en-US" sz="8000" dirty="0" smtClean="0">
                <a:latin typeface="Arial" pitchFamily="34" charset="0"/>
                <a:cs typeface="Arial" pitchFamily="34" charset="0"/>
              </a:rPr>
              <a:t>  })</a:t>
            </a:r>
          </a:p>
          <a:p>
            <a:pPr>
              <a:buNone/>
            </a:pPr>
            <a:r>
              <a:rPr lang="en-US" sz="8000" dirty="0" smtClean="0">
                <a:latin typeface="Arial" pitchFamily="34" charset="0"/>
                <a:cs typeface="Arial" pitchFamily="34" charset="0"/>
              </a:rPr>
              <a:t>  .catch(error =&gt; {</a:t>
            </a:r>
          </a:p>
          <a:p>
            <a:pPr>
              <a:buNone/>
            </a:pPr>
            <a:r>
              <a:rPr lang="en-US" sz="8000" dirty="0" smtClean="0">
                <a:latin typeface="Arial" pitchFamily="34" charset="0"/>
                <a:cs typeface="Arial" pitchFamily="34" charset="0"/>
              </a:rPr>
              <a:t>    </a:t>
            </a:r>
            <a:r>
              <a:rPr lang="en-US" sz="8000" dirty="0" err="1" smtClean="0">
                <a:latin typeface="Arial" pitchFamily="34" charset="0"/>
                <a:cs typeface="Arial" pitchFamily="34" charset="0"/>
              </a:rPr>
              <a:t>console.error</a:t>
            </a:r>
            <a:r>
              <a:rPr lang="en-US" sz="8000" dirty="0" smtClean="0">
                <a:latin typeface="Arial" pitchFamily="34" charset="0"/>
                <a:cs typeface="Arial" pitchFamily="34" charset="0"/>
              </a:rPr>
              <a:t>(error);</a:t>
            </a:r>
          </a:p>
          <a:p>
            <a:pPr>
              <a:buNone/>
            </a:pPr>
            <a:r>
              <a:rPr lang="en-US" sz="8000" dirty="0" smtClean="0">
                <a:latin typeface="Arial" pitchFamily="34" charset="0"/>
                <a:cs typeface="Arial" pitchFamily="34" charset="0"/>
              </a:rPr>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pPr>
              <a:buNone/>
            </a:pPr>
            <a:r>
              <a:rPr lang="en-US" sz="2000" b="1" dirty="0" smtClean="0">
                <a:latin typeface="Arial" pitchFamily="34" charset="0"/>
                <a:cs typeface="Arial" pitchFamily="34" charset="0"/>
              </a:rPr>
              <a:t>Managing Channels and </a:t>
            </a:r>
            <a:r>
              <a:rPr lang="en-US" sz="2000" b="1" dirty="0" smtClean="0">
                <a:latin typeface="Arial" pitchFamily="34" charset="0"/>
                <a:cs typeface="Arial" pitchFamily="34" charset="0"/>
              </a:rPr>
              <a:t>Streams:</a:t>
            </a:r>
            <a:endParaRPr lang="en-US" sz="2000" b="1" dirty="0" smtClean="0">
              <a:latin typeface="Arial" pitchFamily="34" charset="0"/>
              <a:cs typeface="Arial" pitchFamily="34" charset="0"/>
            </a:endParaRPr>
          </a:p>
          <a:p>
            <a:pPr>
              <a:buNone/>
            </a:pPr>
            <a:r>
              <a:rPr lang="en-US" sz="2000" dirty="0" smtClean="0">
                <a:latin typeface="Arial" pitchFamily="34" charset="0"/>
                <a:cs typeface="Arial" pitchFamily="34" charset="0"/>
              </a:rPr>
              <a:t>// Assuming you have a channel ID and stream key</a:t>
            </a:r>
          </a:p>
          <a:p>
            <a:pPr>
              <a:buNone/>
            </a:pPr>
            <a:r>
              <a:rPr lang="en-US" sz="2000" dirty="0" smtClean="0">
                <a:latin typeface="Arial" pitchFamily="34" charset="0"/>
                <a:cs typeface="Arial" pitchFamily="34" charset="0"/>
              </a:rPr>
              <a:t>const </a:t>
            </a:r>
            <a:r>
              <a:rPr lang="en-US" sz="2000" dirty="0" err="1" smtClean="0">
                <a:latin typeface="Arial" pitchFamily="34" charset="0"/>
                <a:cs typeface="Arial" pitchFamily="34" charset="0"/>
              </a:rPr>
              <a:t>channelId</a:t>
            </a:r>
            <a:r>
              <a:rPr lang="en-US" sz="2000" dirty="0" smtClean="0">
                <a:latin typeface="Arial" pitchFamily="34" charset="0"/>
                <a:cs typeface="Arial" pitchFamily="34" charset="0"/>
              </a:rPr>
              <a:t> = 'YOUR_CHANNEL_ID';</a:t>
            </a:r>
          </a:p>
          <a:p>
            <a:pPr>
              <a:buNone/>
            </a:pPr>
            <a:r>
              <a:rPr lang="en-US" sz="2000" dirty="0" smtClean="0">
                <a:latin typeface="Arial" pitchFamily="34" charset="0"/>
                <a:cs typeface="Arial" pitchFamily="34" charset="0"/>
              </a:rPr>
              <a:t>const </a:t>
            </a:r>
            <a:r>
              <a:rPr lang="en-US" sz="2000" dirty="0" err="1" smtClean="0">
                <a:latin typeface="Arial" pitchFamily="34" charset="0"/>
                <a:cs typeface="Arial" pitchFamily="34" charset="0"/>
              </a:rPr>
              <a:t>streamKey</a:t>
            </a:r>
            <a:r>
              <a:rPr lang="en-US" sz="2000" dirty="0" smtClean="0">
                <a:latin typeface="Arial" pitchFamily="34" charset="0"/>
                <a:cs typeface="Arial" pitchFamily="34" charset="0"/>
              </a:rPr>
              <a:t> = 'YOUR_STREAM_KEY';</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const { ChannelServiceV1 } = require('</a:t>
            </a:r>
            <a:r>
              <a:rPr lang="en-US" sz="2000" dirty="0" err="1" smtClean="0">
                <a:latin typeface="Arial" pitchFamily="34" charset="0"/>
                <a:cs typeface="Arial" pitchFamily="34" charset="0"/>
              </a:rPr>
              <a:t>ibm-watson</a:t>
            </a:r>
            <a:r>
              <a:rPr lang="en-US" sz="2000" dirty="0" smtClean="0">
                <a:latin typeface="Arial" pitchFamily="34" charset="0"/>
                <a:cs typeface="Arial" pitchFamily="34" charset="0"/>
              </a:rPr>
              <a:t>/channel-service/v1');</a:t>
            </a:r>
          </a:p>
          <a:p>
            <a:pPr>
              <a:buNone/>
            </a:pPr>
            <a:r>
              <a:rPr lang="en-US" sz="2000" dirty="0" smtClean="0">
                <a:latin typeface="Arial" pitchFamily="34" charset="0"/>
                <a:cs typeface="Arial" pitchFamily="34" charset="0"/>
              </a:rPr>
              <a:t>const </a:t>
            </a:r>
            <a:r>
              <a:rPr lang="en-US" sz="2000" dirty="0" err="1" smtClean="0">
                <a:latin typeface="Arial" pitchFamily="34" charset="0"/>
                <a:cs typeface="Arial" pitchFamily="34" charset="0"/>
              </a:rPr>
              <a:t>channelService</a:t>
            </a:r>
            <a:r>
              <a:rPr lang="en-US" sz="2000" dirty="0" smtClean="0">
                <a:latin typeface="Arial" pitchFamily="34" charset="0"/>
                <a:cs typeface="Arial" pitchFamily="34" charset="0"/>
              </a:rPr>
              <a:t> = new ChannelServiceV1({</a:t>
            </a:r>
          </a:p>
          <a:p>
            <a:pPr>
              <a:buNone/>
            </a:pPr>
            <a:r>
              <a:rPr lang="en-US" sz="2000" dirty="0" smtClean="0">
                <a:latin typeface="Arial" pitchFamily="34" charset="0"/>
                <a:cs typeface="Arial" pitchFamily="34" charset="0"/>
              </a:rPr>
              <a:t>  authenticator,</a:t>
            </a:r>
          </a:p>
          <a:p>
            <a:pPr>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serviceUrl</a:t>
            </a:r>
            <a:r>
              <a:rPr lang="en-US" sz="2000" dirty="0" smtClean="0">
                <a:latin typeface="Arial" pitchFamily="34" charset="0"/>
                <a:cs typeface="Arial" pitchFamily="34" charset="0"/>
              </a:rPr>
              <a:t>: 'https://api.us-south.channel-service.cloud.ibm.com',</a:t>
            </a:r>
          </a:p>
          <a:p>
            <a:pPr>
              <a:buNone/>
            </a:pPr>
            <a:r>
              <a:rPr lang="en-US" sz="2000" dirty="0" smtClean="0">
                <a:latin typeface="Arial" pitchFamily="34" charset="0"/>
                <a:cs typeface="Arial" pitchFamily="34" charset="0"/>
              </a:rPr>
              <a:t>});</a:t>
            </a:r>
          </a:p>
          <a:p>
            <a:pPr>
              <a:buNone/>
            </a:pP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25000" lnSpcReduction="20000"/>
          </a:bodyPr>
          <a:lstStyle/>
          <a:p>
            <a:pPr>
              <a:buNone/>
            </a:pPr>
            <a:r>
              <a:rPr lang="en-US" sz="8000" dirty="0" smtClean="0">
                <a:latin typeface="Arial" pitchFamily="34" charset="0"/>
                <a:cs typeface="Arial" pitchFamily="34" charset="0"/>
              </a:rPr>
              <a:t>// Creating a channel</a:t>
            </a:r>
          </a:p>
          <a:p>
            <a:pPr>
              <a:buNone/>
            </a:pPr>
            <a:r>
              <a:rPr lang="en-US" sz="8000" dirty="0" err="1" smtClean="0">
                <a:latin typeface="Arial" pitchFamily="34" charset="0"/>
                <a:cs typeface="Arial" pitchFamily="34" charset="0"/>
              </a:rPr>
              <a:t>channelService.createChannel</a:t>
            </a:r>
            <a:r>
              <a:rPr lang="en-US" sz="8000" dirty="0" smtClean="0">
                <a:latin typeface="Arial" pitchFamily="34" charset="0"/>
                <a:cs typeface="Arial" pitchFamily="34" charset="0"/>
              </a:rPr>
              <a:t>({</a:t>
            </a:r>
          </a:p>
          <a:p>
            <a:pPr>
              <a:buNone/>
            </a:pPr>
            <a:r>
              <a:rPr lang="en-US" sz="8000" dirty="0" smtClean="0">
                <a:latin typeface="Arial" pitchFamily="34" charset="0"/>
                <a:cs typeface="Arial" pitchFamily="34" charset="0"/>
              </a:rPr>
              <a:t>  owner: 'YOUR_USER_ID',</a:t>
            </a:r>
          </a:p>
          <a:p>
            <a:pPr>
              <a:buNone/>
            </a:pPr>
            <a:r>
              <a:rPr lang="en-US" sz="8000" dirty="0" smtClean="0">
                <a:latin typeface="Arial" pitchFamily="34" charset="0"/>
                <a:cs typeface="Arial" pitchFamily="34" charset="0"/>
              </a:rPr>
              <a:t>  name: 'My Channel',</a:t>
            </a:r>
          </a:p>
          <a:p>
            <a:pPr>
              <a:buNone/>
            </a:pPr>
            <a:r>
              <a:rPr lang="en-US" sz="8000" dirty="0" smtClean="0">
                <a:latin typeface="Arial" pitchFamily="34" charset="0"/>
                <a:cs typeface="Arial" pitchFamily="34" charset="0"/>
              </a:rPr>
              <a:t>})</a:t>
            </a:r>
          </a:p>
          <a:p>
            <a:pPr>
              <a:buNone/>
            </a:pPr>
            <a:r>
              <a:rPr lang="en-US" sz="8000" dirty="0" smtClean="0">
                <a:latin typeface="Arial" pitchFamily="34" charset="0"/>
                <a:cs typeface="Arial" pitchFamily="34" charset="0"/>
              </a:rPr>
              <a:t>  .then(response =&gt; {</a:t>
            </a:r>
          </a:p>
          <a:p>
            <a:pPr>
              <a:buNone/>
            </a:pPr>
            <a:r>
              <a:rPr lang="en-US" sz="8000" dirty="0" smtClean="0">
                <a:latin typeface="Arial" pitchFamily="34" charset="0"/>
                <a:cs typeface="Arial" pitchFamily="34" charset="0"/>
              </a:rPr>
              <a:t>    console.log(</a:t>
            </a:r>
            <a:r>
              <a:rPr lang="en-US" sz="8000" dirty="0" err="1" smtClean="0">
                <a:latin typeface="Arial" pitchFamily="34" charset="0"/>
                <a:cs typeface="Arial" pitchFamily="34" charset="0"/>
              </a:rPr>
              <a:t>JSON.stringify</a:t>
            </a:r>
            <a:r>
              <a:rPr lang="en-US" sz="8000" dirty="0" smtClean="0">
                <a:latin typeface="Arial" pitchFamily="34" charset="0"/>
                <a:cs typeface="Arial" pitchFamily="34" charset="0"/>
              </a:rPr>
              <a:t>(</a:t>
            </a:r>
            <a:r>
              <a:rPr lang="en-US" sz="8000" dirty="0" err="1" smtClean="0">
                <a:latin typeface="Arial" pitchFamily="34" charset="0"/>
                <a:cs typeface="Arial" pitchFamily="34" charset="0"/>
              </a:rPr>
              <a:t>response.result</a:t>
            </a:r>
            <a:r>
              <a:rPr lang="en-US" sz="8000" dirty="0" smtClean="0">
                <a:latin typeface="Arial" pitchFamily="34" charset="0"/>
                <a:cs typeface="Arial" pitchFamily="34" charset="0"/>
              </a:rPr>
              <a:t>, null, 2));</a:t>
            </a:r>
          </a:p>
          <a:p>
            <a:pPr>
              <a:buNone/>
            </a:pPr>
            <a:r>
              <a:rPr lang="en-US" sz="8000" dirty="0" smtClean="0">
                <a:latin typeface="Arial" pitchFamily="34" charset="0"/>
                <a:cs typeface="Arial" pitchFamily="34" charset="0"/>
              </a:rPr>
              <a:t>  })</a:t>
            </a:r>
          </a:p>
          <a:p>
            <a:pPr>
              <a:buNone/>
            </a:pPr>
            <a:r>
              <a:rPr lang="en-US" sz="8000" dirty="0" smtClean="0">
                <a:latin typeface="Arial" pitchFamily="34" charset="0"/>
                <a:cs typeface="Arial" pitchFamily="34" charset="0"/>
              </a:rPr>
              <a:t>  .catch(error =&gt; {</a:t>
            </a:r>
          </a:p>
          <a:p>
            <a:pPr>
              <a:buNone/>
            </a:pPr>
            <a:r>
              <a:rPr lang="en-US" sz="8000" dirty="0" smtClean="0">
                <a:latin typeface="Arial" pitchFamily="34" charset="0"/>
                <a:cs typeface="Arial" pitchFamily="34" charset="0"/>
              </a:rPr>
              <a:t>    </a:t>
            </a:r>
            <a:r>
              <a:rPr lang="en-US" sz="8000" dirty="0" err="1" smtClean="0">
                <a:latin typeface="Arial" pitchFamily="34" charset="0"/>
                <a:cs typeface="Arial" pitchFamily="34" charset="0"/>
              </a:rPr>
              <a:t>console.error</a:t>
            </a:r>
            <a:r>
              <a:rPr lang="en-US" sz="8000" dirty="0" smtClean="0">
                <a:latin typeface="Arial" pitchFamily="34" charset="0"/>
                <a:cs typeface="Arial" pitchFamily="34" charset="0"/>
              </a:rPr>
              <a:t>(error);</a:t>
            </a:r>
          </a:p>
          <a:p>
            <a:pPr>
              <a:buNone/>
            </a:pPr>
            <a:r>
              <a:rPr lang="en-US" sz="8000" dirty="0" smtClean="0">
                <a:latin typeface="Arial" pitchFamily="34" charset="0"/>
                <a:cs typeface="Arial" pitchFamily="34" charset="0"/>
              </a:rPr>
              <a:t>  });</a:t>
            </a:r>
          </a:p>
          <a:p>
            <a:pPr>
              <a:buNone/>
            </a:pPr>
            <a:endParaRPr lang="en-US" sz="8000" dirty="0" smtClean="0">
              <a:latin typeface="Arial" pitchFamily="34" charset="0"/>
              <a:cs typeface="Arial" pitchFamily="34" charset="0"/>
            </a:endParaRPr>
          </a:p>
          <a:p>
            <a:pPr>
              <a:buNone/>
            </a:pPr>
            <a:r>
              <a:rPr lang="en-US" sz="8000" dirty="0" smtClean="0">
                <a:latin typeface="Arial" pitchFamily="34" charset="0"/>
                <a:cs typeface="Arial" pitchFamily="34" charset="0"/>
              </a:rPr>
              <a:t>// Starting a stream</a:t>
            </a:r>
          </a:p>
          <a:p>
            <a:pPr>
              <a:buNone/>
            </a:pPr>
            <a:r>
              <a:rPr lang="en-US" sz="8000" dirty="0" err="1" smtClean="0">
                <a:latin typeface="Arial" pitchFamily="34" charset="0"/>
                <a:cs typeface="Arial" pitchFamily="34" charset="0"/>
              </a:rPr>
              <a:t>channelService.startStream</a:t>
            </a:r>
            <a:r>
              <a:rPr lang="en-US" sz="8000" dirty="0" smtClean="0">
                <a:latin typeface="Arial" pitchFamily="34" charset="0"/>
                <a:cs typeface="Arial" pitchFamily="34" charset="0"/>
              </a:rPr>
              <a:t>({</a:t>
            </a:r>
          </a:p>
          <a:p>
            <a:pPr>
              <a:buNone/>
            </a:pPr>
            <a:r>
              <a:rPr lang="en-US" sz="8000" dirty="0" smtClean="0">
                <a:latin typeface="Arial" pitchFamily="34" charset="0"/>
                <a:cs typeface="Arial" pitchFamily="34" charset="0"/>
              </a:rPr>
              <a:t>  </a:t>
            </a:r>
            <a:r>
              <a:rPr lang="en-US" sz="8000" dirty="0" err="1" smtClean="0">
                <a:latin typeface="Arial" pitchFamily="34" charset="0"/>
                <a:cs typeface="Arial" pitchFamily="34" charset="0"/>
              </a:rPr>
              <a:t>channelId</a:t>
            </a:r>
            <a:r>
              <a:rPr lang="en-US" sz="8000" dirty="0" smtClean="0">
                <a:latin typeface="Arial" pitchFamily="34" charset="0"/>
                <a:cs typeface="Arial" pitchFamily="34" charset="0"/>
              </a:rPr>
              <a:t>,</a:t>
            </a:r>
          </a:p>
          <a:p>
            <a:pPr>
              <a:buNone/>
            </a:pPr>
            <a:endParaRPr lang="en-US" sz="8000" dirty="0" smtClean="0">
              <a:latin typeface="Arial" pitchFamily="34" charset="0"/>
              <a:cs typeface="Arial" pitchFamily="34" charset="0"/>
            </a:endParaRPr>
          </a:p>
          <a:p>
            <a:pPr>
              <a:buNone/>
            </a:pPr>
            <a:endParaRPr lang="en-US" sz="8000" dirty="0" smtClean="0">
              <a:latin typeface="Arial" pitchFamily="34" charset="0"/>
              <a:cs typeface="Arial" pitchFamily="34" charset="0"/>
            </a:endParaRPr>
          </a:p>
          <a:p>
            <a:pPr>
              <a:buNone/>
            </a:pPr>
            <a:endParaRPr lang="en-US" sz="8000" dirty="0" smtClean="0">
              <a:latin typeface="Arial" pitchFamily="34" charset="0"/>
              <a:cs typeface="Arial" pitchFamily="34" charset="0"/>
            </a:endParaRPr>
          </a:p>
          <a:p>
            <a:pPr>
              <a:buNone/>
            </a:pPr>
            <a:endParaRPr lang="en-US" dirty="0" smtClean="0">
              <a:latin typeface="Arial" pitchFamily="34" charset="0"/>
              <a:cs typeface="Arial" pitchFamily="3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25000" lnSpcReduction="20000"/>
          </a:bodyPr>
          <a:lstStyle/>
          <a:p>
            <a:pPr>
              <a:buNone/>
            </a:pPr>
            <a:r>
              <a:rPr lang="en-US" sz="8000" dirty="0" smtClean="0">
                <a:latin typeface="Arial" pitchFamily="34" charset="0"/>
                <a:cs typeface="Arial" pitchFamily="34" charset="0"/>
              </a:rPr>
              <a:t> </a:t>
            </a:r>
            <a:r>
              <a:rPr lang="en-US" sz="8000" dirty="0" err="1" smtClean="0">
                <a:latin typeface="Arial" pitchFamily="34" charset="0"/>
                <a:cs typeface="Arial" pitchFamily="34" charset="0"/>
              </a:rPr>
              <a:t>streamKey</a:t>
            </a:r>
            <a:r>
              <a:rPr lang="en-US" sz="8000" dirty="0" smtClean="0">
                <a:latin typeface="Arial" pitchFamily="34" charset="0"/>
                <a:cs typeface="Arial" pitchFamily="34" charset="0"/>
              </a:rPr>
              <a:t>,</a:t>
            </a:r>
          </a:p>
          <a:p>
            <a:pPr>
              <a:buNone/>
            </a:pPr>
            <a:r>
              <a:rPr lang="en-US" sz="8000" dirty="0" smtClean="0">
                <a:latin typeface="Arial" pitchFamily="34" charset="0"/>
                <a:cs typeface="Arial" pitchFamily="34" charset="0"/>
              </a:rPr>
              <a:t>})</a:t>
            </a:r>
          </a:p>
          <a:p>
            <a:pPr>
              <a:buNone/>
            </a:pPr>
            <a:r>
              <a:rPr lang="en-US" sz="8000" dirty="0" smtClean="0">
                <a:latin typeface="Arial" pitchFamily="34" charset="0"/>
                <a:cs typeface="Arial" pitchFamily="34" charset="0"/>
              </a:rPr>
              <a:t>  .then(response =&gt; {</a:t>
            </a:r>
          </a:p>
          <a:p>
            <a:pPr>
              <a:buNone/>
            </a:pPr>
            <a:r>
              <a:rPr lang="en-US" sz="8000" dirty="0" smtClean="0">
                <a:latin typeface="Arial" pitchFamily="34" charset="0"/>
                <a:cs typeface="Arial" pitchFamily="34" charset="0"/>
              </a:rPr>
              <a:t>    console.log(</a:t>
            </a:r>
            <a:r>
              <a:rPr lang="en-US" sz="8000" dirty="0" err="1" smtClean="0">
                <a:latin typeface="Arial" pitchFamily="34" charset="0"/>
                <a:cs typeface="Arial" pitchFamily="34" charset="0"/>
              </a:rPr>
              <a:t>JSON.stringify</a:t>
            </a:r>
            <a:r>
              <a:rPr lang="en-US" sz="8000" dirty="0" smtClean="0">
                <a:latin typeface="Arial" pitchFamily="34" charset="0"/>
                <a:cs typeface="Arial" pitchFamily="34" charset="0"/>
              </a:rPr>
              <a:t>(</a:t>
            </a:r>
            <a:r>
              <a:rPr lang="en-US" sz="8000" dirty="0" err="1" smtClean="0">
                <a:latin typeface="Arial" pitchFamily="34" charset="0"/>
                <a:cs typeface="Arial" pitchFamily="34" charset="0"/>
              </a:rPr>
              <a:t>response.result</a:t>
            </a:r>
            <a:r>
              <a:rPr lang="en-US" sz="8000" dirty="0" smtClean="0">
                <a:latin typeface="Arial" pitchFamily="34" charset="0"/>
                <a:cs typeface="Arial" pitchFamily="34" charset="0"/>
              </a:rPr>
              <a:t>, null, 2));</a:t>
            </a:r>
          </a:p>
          <a:p>
            <a:pPr>
              <a:buNone/>
            </a:pPr>
            <a:r>
              <a:rPr lang="en-US" sz="8000" dirty="0" smtClean="0">
                <a:latin typeface="Arial" pitchFamily="34" charset="0"/>
                <a:cs typeface="Arial" pitchFamily="34" charset="0"/>
              </a:rPr>
              <a:t>  })</a:t>
            </a:r>
          </a:p>
          <a:p>
            <a:pPr>
              <a:buNone/>
            </a:pPr>
            <a:r>
              <a:rPr lang="en-US" sz="8000" dirty="0" smtClean="0">
                <a:latin typeface="Arial" pitchFamily="34" charset="0"/>
                <a:cs typeface="Arial" pitchFamily="34" charset="0"/>
              </a:rPr>
              <a:t>  .catch(error =&gt; {</a:t>
            </a:r>
          </a:p>
          <a:p>
            <a:pPr>
              <a:buNone/>
            </a:pPr>
            <a:r>
              <a:rPr lang="en-US" sz="8000" dirty="0" smtClean="0">
                <a:latin typeface="Arial" pitchFamily="34" charset="0"/>
                <a:cs typeface="Arial" pitchFamily="34" charset="0"/>
              </a:rPr>
              <a:t>    </a:t>
            </a:r>
            <a:r>
              <a:rPr lang="en-US" sz="8000" dirty="0" err="1" smtClean="0">
                <a:latin typeface="Arial" pitchFamily="34" charset="0"/>
                <a:cs typeface="Arial" pitchFamily="34" charset="0"/>
              </a:rPr>
              <a:t>console.error</a:t>
            </a:r>
            <a:r>
              <a:rPr lang="en-US" sz="8000" dirty="0" smtClean="0">
                <a:latin typeface="Arial" pitchFamily="34" charset="0"/>
                <a:cs typeface="Arial" pitchFamily="34" charset="0"/>
              </a:rPr>
              <a:t>(error);</a:t>
            </a:r>
          </a:p>
          <a:p>
            <a:pPr>
              <a:buNone/>
            </a:pPr>
            <a:r>
              <a:rPr lang="en-US" sz="8000" dirty="0" smtClean="0">
                <a:latin typeface="Arial" pitchFamily="34" charset="0"/>
                <a:cs typeface="Arial" pitchFamily="34" charset="0"/>
              </a:rPr>
              <a:t>  </a:t>
            </a:r>
            <a:r>
              <a:rPr lang="en-US" sz="8000" dirty="0" smtClean="0">
                <a:latin typeface="Arial" pitchFamily="34" charset="0"/>
                <a:cs typeface="Arial" pitchFamily="34" charset="0"/>
              </a:rPr>
              <a:t>});</a:t>
            </a:r>
          </a:p>
          <a:p>
            <a:pPr>
              <a:buNone/>
            </a:pPr>
            <a:r>
              <a:rPr lang="en-US" sz="8000" b="1" dirty="0" smtClean="0">
                <a:latin typeface="Arial" pitchFamily="34" charset="0"/>
                <a:cs typeface="Arial" pitchFamily="34" charset="0"/>
              </a:rPr>
              <a:t>Frontend (HTML, CSS, </a:t>
            </a:r>
            <a:r>
              <a:rPr lang="en-US" sz="8000" b="1" dirty="0" smtClean="0">
                <a:latin typeface="Arial" pitchFamily="34" charset="0"/>
                <a:cs typeface="Arial" pitchFamily="34" charset="0"/>
              </a:rPr>
              <a:t>JavaScript):</a:t>
            </a:r>
          </a:p>
          <a:p>
            <a:pPr>
              <a:buNone/>
            </a:pPr>
            <a:r>
              <a:rPr lang="en-US" sz="8000" b="1" dirty="0" smtClean="0">
                <a:latin typeface="Arial" pitchFamily="34" charset="0"/>
                <a:cs typeface="Arial" pitchFamily="34" charset="0"/>
              </a:rPr>
              <a:t> </a:t>
            </a:r>
            <a:r>
              <a:rPr lang="en-US" sz="8000" b="1" dirty="0" smtClean="0">
                <a:latin typeface="Arial" pitchFamily="34" charset="0"/>
                <a:cs typeface="Arial" pitchFamily="34" charset="0"/>
              </a:rPr>
              <a:t>     </a:t>
            </a:r>
            <a:r>
              <a:rPr lang="en-US" sz="8000" dirty="0" smtClean="0">
                <a:latin typeface="Arial" pitchFamily="34" charset="0"/>
                <a:cs typeface="Arial" pitchFamily="34" charset="0"/>
              </a:rPr>
              <a:t>Basic </a:t>
            </a:r>
            <a:r>
              <a:rPr lang="en-US" sz="8000" dirty="0" smtClean="0">
                <a:latin typeface="Arial" pitchFamily="34" charset="0"/>
                <a:cs typeface="Arial" pitchFamily="34" charset="0"/>
              </a:rPr>
              <a:t>HTML Structure</a:t>
            </a:r>
          </a:p>
          <a:p>
            <a:pPr>
              <a:buNone/>
            </a:pPr>
            <a:r>
              <a:rPr lang="en-US" sz="8000" dirty="0" smtClean="0">
                <a:latin typeface="Arial" pitchFamily="34" charset="0"/>
                <a:cs typeface="Arial" pitchFamily="34" charset="0"/>
              </a:rPr>
              <a:t>&lt;!-- index.html --&gt;</a:t>
            </a:r>
          </a:p>
          <a:p>
            <a:pPr>
              <a:buNone/>
            </a:pPr>
            <a:endParaRPr lang="en-US" sz="8000" dirty="0" smtClean="0">
              <a:latin typeface="Arial" pitchFamily="34" charset="0"/>
              <a:cs typeface="Arial" pitchFamily="34" charset="0"/>
            </a:endParaRPr>
          </a:p>
          <a:p>
            <a:pPr>
              <a:buNone/>
            </a:pPr>
            <a:r>
              <a:rPr lang="en-US" sz="8000" dirty="0" smtClean="0">
                <a:latin typeface="Arial" pitchFamily="34" charset="0"/>
                <a:cs typeface="Arial" pitchFamily="34" charset="0"/>
              </a:rPr>
              <a:t>&lt;!DOCTYPE html&gt;</a:t>
            </a:r>
          </a:p>
          <a:p>
            <a:pPr>
              <a:buNone/>
            </a:pPr>
            <a:r>
              <a:rPr lang="en-US" sz="8000" dirty="0" smtClean="0">
                <a:latin typeface="Arial" pitchFamily="34" charset="0"/>
                <a:cs typeface="Arial" pitchFamily="34" charset="0"/>
              </a:rPr>
              <a:t>&lt;html </a:t>
            </a:r>
            <a:r>
              <a:rPr lang="en-US" sz="8000" dirty="0" err="1" smtClean="0">
                <a:latin typeface="Arial" pitchFamily="34" charset="0"/>
                <a:cs typeface="Arial" pitchFamily="34" charset="0"/>
              </a:rPr>
              <a:t>lang</a:t>
            </a:r>
            <a:r>
              <a:rPr lang="en-US" sz="8000" dirty="0" smtClean="0">
                <a:latin typeface="Arial" pitchFamily="34" charset="0"/>
                <a:cs typeface="Arial" pitchFamily="34" charset="0"/>
              </a:rPr>
              <a:t>="en"&gt;</a:t>
            </a:r>
          </a:p>
          <a:p>
            <a:pPr>
              <a:buNone/>
            </a:pPr>
            <a:r>
              <a:rPr lang="en-US" sz="8000" dirty="0" smtClean="0">
                <a:latin typeface="Arial" pitchFamily="34" charset="0"/>
                <a:cs typeface="Arial" pitchFamily="34" charset="0"/>
              </a:rPr>
              <a:t>&lt;head&gt;</a:t>
            </a:r>
          </a:p>
          <a:p>
            <a:pPr>
              <a:buNone/>
            </a:pPr>
            <a:r>
              <a:rPr lang="en-US" sz="8000" dirty="0" smtClean="0">
                <a:latin typeface="Arial" pitchFamily="34" charset="0"/>
                <a:cs typeface="Arial"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 </a:t>
            </a:r>
            <a:r>
              <a:rPr lang="en-US" sz="2200" dirty="0" smtClean="0">
                <a:latin typeface="Arial" pitchFamily="34" charset="0"/>
                <a:cs typeface="Arial" pitchFamily="34" charset="0"/>
              </a:rPr>
              <a:t>&lt;meta </a:t>
            </a:r>
            <a:r>
              <a:rPr lang="en-US" sz="2200" dirty="0" err="1" smtClean="0">
                <a:latin typeface="Arial" pitchFamily="34" charset="0"/>
                <a:cs typeface="Arial" pitchFamily="34" charset="0"/>
              </a:rPr>
              <a:t>charset</a:t>
            </a:r>
            <a:r>
              <a:rPr lang="en-US" sz="2200" dirty="0" smtClean="0">
                <a:latin typeface="Arial" pitchFamily="34" charset="0"/>
                <a:cs typeface="Arial" pitchFamily="34" charset="0"/>
              </a:rPr>
              <a:t>="UTF-8"&gt;</a:t>
            </a:r>
          </a:p>
          <a:p>
            <a:pPr>
              <a:buNone/>
            </a:pPr>
            <a:r>
              <a:rPr lang="en-US" sz="2200" dirty="0" smtClean="0">
                <a:latin typeface="Arial" pitchFamily="34" charset="0"/>
                <a:cs typeface="Arial" pitchFamily="34" charset="0"/>
              </a:rPr>
              <a:t>    &lt;meta name="viewport" content="width=device-width, initial-scale=1.0"&gt;</a:t>
            </a:r>
          </a:p>
          <a:p>
            <a:pPr>
              <a:buNone/>
            </a:pPr>
            <a:r>
              <a:rPr lang="en-US" sz="2200" dirty="0" smtClean="0">
                <a:latin typeface="Arial" pitchFamily="34" charset="0"/>
                <a:cs typeface="Arial" pitchFamily="34" charset="0"/>
              </a:rPr>
              <a:t>    &lt;title&gt;Media Streaming App&lt;/title&gt;</a:t>
            </a:r>
          </a:p>
          <a:p>
            <a:pPr>
              <a:buNone/>
            </a:pPr>
            <a:r>
              <a:rPr lang="en-US" sz="2200" dirty="0" smtClean="0">
                <a:latin typeface="Arial" pitchFamily="34" charset="0"/>
                <a:cs typeface="Arial" pitchFamily="34" charset="0"/>
              </a:rPr>
              <a:t>    &lt;link </a:t>
            </a:r>
            <a:r>
              <a:rPr lang="en-US" sz="2200" dirty="0" err="1" smtClean="0">
                <a:latin typeface="Arial" pitchFamily="34" charset="0"/>
                <a:cs typeface="Arial" pitchFamily="34" charset="0"/>
              </a:rPr>
              <a:t>rel</a:t>
            </a:r>
            <a:r>
              <a:rPr lang="en-US" sz="2200" dirty="0" smtClean="0">
                <a:latin typeface="Arial" pitchFamily="34" charset="0"/>
                <a:cs typeface="Arial" pitchFamily="34" charset="0"/>
              </a:rPr>
              <a:t>="</a:t>
            </a:r>
            <a:r>
              <a:rPr lang="en-US" sz="2200" dirty="0" err="1" smtClean="0">
                <a:latin typeface="Arial" pitchFamily="34" charset="0"/>
                <a:cs typeface="Arial" pitchFamily="34" charset="0"/>
              </a:rPr>
              <a:t>stylesheet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href</a:t>
            </a:r>
            <a:r>
              <a:rPr lang="en-US" sz="2200" dirty="0" smtClean="0">
                <a:latin typeface="Arial" pitchFamily="34" charset="0"/>
                <a:cs typeface="Arial" pitchFamily="34" charset="0"/>
              </a:rPr>
              <a:t>="styles.css"&gt;</a:t>
            </a:r>
          </a:p>
          <a:p>
            <a:pPr>
              <a:buNone/>
            </a:pPr>
            <a:r>
              <a:rPr lang="en-US" sz="2200" dirty="0" smtClean="0">
                <a:latin typeface="Arial" pitchFamily="34" charset="0"/>
                <a:cs typeface="Arial" pitchFamily="34" charset="0"/>
              </a:rPr>
              <a:t>&lt;/head&gt;</a:t>
            </a:r>
          </a:p>
          <a:p>
            <a:pPr>
              <a:buNone/>
            </a:pPr>
            <a:r>
              <a:rPr lang="en-US" sz="2200" dirty="0" smtClean="0">
                <a:latin typeface="Arial" pitchFamily="34" charset="0"/>
                <a:cs typeface="Arial" pitchFamily="34" charset="0"/>
              </a:rPr>
              <a:t>&lt;body&gt;</a:t>
            </a:r>
          </a:p>
          <a:p>
            <a:pPr>
              <a:buNone/>
            </a:pPr>
            <a:r>
              <a:rPr lang="en-US" sz="2200" dirty="0" smtClean="0">
                <a:latin typeface="Arial" pitchFamily="34" charset="0"/>
                <a:cs typeface="Arial" pitchFamily="34" charset="0"/>
              </a:rPr>
              <a:t>    &lt;div id="video-container"&gt;</a:t>
            </a:r>
          </a:p>
          <a:p>
            <a:pPr>
              <a:buNone/>
            </a:pPr>
            <a:r>
              <a:rPr lang="en-US" sz="2200" dirty="0" smtClean="0">
                <a:latin typeface="Arial" pitchFamily="34" charset="0"/>
                <a:cs typeface="Arial" pitchFamily="34" charset="0"/>
              </a:rPr>
              <a:t>        &lt;video id="video-player" controls </a:t>
            </a:r>
            <a:r>
              <a:rPr lang="en-US" sz="2200" dirty="0" err="1" smtClean="0">
                <a:latin typeface="Arial" pitchFamily="34" charset="0"/>
                <a:cs typeface="Arial" pitchFamily="34" charset="0"/>
              </a:rPr>
              <a:t>autoplay</a:t>
            </a:r>
            <a:r>
              <a:rPr lang="en-US" sz="2200" dirty="0" smtClean="0">
                <a:latin typeface="Arial" pitchFamily="34" charset="0"/>
                <a:cs typeface="Arial" pitchFamily="34" charset="0"/>
              </a:rPr>
              <a:t>&gt;&lt;/video&gt;</a:t>
            </a:r>
          </a:p>
          <a:p>
            <a:pPr>
              <a:buNone/>
            </a:pPr>
            <a:r>
              <a:rPr lang="en-US" sz="2200" dirty="0" smtClean="0">
                <a:latin typeface="Arial" pitchFamily="34" charset="0"/>
                <a:cs typeface="Arial" pitchFamily="34" charset="0"/>
              </a:rPr>
              <a:t>    &lt;/div&gt;</a:t>
            </a:r>
          </a:p>
          <a:p>
            <a:pPr>
              <a:buNone/>
            </a:pPr>
            <a:r>
              <a:rPr lang="en-US" sz="2200" dirty="0" smtClean="0">
                <a:latin typeface="Arial" pitchFamily="34" charset="0"/>
                <a:cs typeface="Arial" pitchFamily="34" charset="0"/>
              </a:rPr>
              <a:t>    &lt;script </a:t>
            </a:r>
            <a:r>
              <a:rPr lang="en-US" sz="2200" dirty="0" err="1" smtClean="0">
                <a:latin typeface="Arial" pitchFamily="34" charset="0"/>
                <a:cs typeface="Arial" pitchFamily="34" charset="0"/>
              </a:rPr>
              <a:t>src</a:t>
            </a:r>
            <a:r>
              <a:rPr lang="en-US" sz="2200" dirty="0" smtClean="0">
                <a:latin typeface="Arial" pitchFamily="34" charset="0"/>
                <a:cs typeface="Arial" pitchFamily="34" charset="0"/>
              </a:rPr>
              <a:t>="app.js"&gt;&lt;/script&gt;</a:t>
            </a:r>
          </a:p>
          <a:p>
            <a:pPr>
              <a:buNone/>
            </a:pPr>
            <a:r>
              <a:rPr lang="en-US" sz="2200" dirty="0" smtClean="0">
                <a:latin typeface="Arial" pitchFamily="34" charset="0"/>
                <a:cs typeface="Arial" pitchFamily="34" charset="0"/>
              </a:rPr>
              <a:t>&lt;/body&gt;</a:t>
            </a:r>
          </a:p>
          <a:p>
            <a:pPr>
              <a:buNone/>
            </a:pPr>
            <a:r>
              <a:rPr lang="en-US" sz="2200" dirty="0" smtClean="0">
                <a:latin typeface="Arial" pitchFamily="34" charset="0"/>
                <a:cs typeface="Arial" pitchFamily="34" charset="0"/>
              </a:rPr>
              <a:t>&lt;/html&gt;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US" sz="2000" b="1" dirty="0" smtClean="0">
                <a:latin typeface="Arial" pitchFamily="34" charset="0"/>
                <a:cs typeface="Arial" pitchFamily="34" charset="0"/>
              </a:rPr>
              <a:t>Basic JavaScript for Video </a:t>
            </a:r>
            <a:r>
              <a:rPr lang="en-US" sz="2000" b="1" dirty="0" smtClean="0">
                <a:latin typeface="Arial" pitchFamily="34" charset="0"/>
                <a:cs typeface="Arial" pitchFamily="34" charset="0"/>
              </a:rPr>
              <a:t>Playback:</a:t>
            </a:r>
            <a:endParaRPr lang="en-US" sz="2000" b="1" dirty="0" smtClean="0">
              <a:latin typeface="Arial" pitchFamily="34" charset="0"/>
              <a:cs typeface="Arial" pitchFamily="34" charset="0"/>
            </a:endParaRPr>
          </a:p>
          <a:p>
            <a:pPr>
              <a:buNone/>
            </a:pPr>
            <a:r>
              <a:rPr lang="en-US" sz="2000" dirty="0" smtClean="0">
                <a:latin typeface="Arial" pitchFamily="34" charset="0"/>
                <a:cs typeface="Arial" pitchFamily="34" charset="0"/>
              </a:rPr>
              <a:t>// app.js</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const </a:t>
            </a:r>
            <a:r>
              <a:rPr lang="en-US" sz="2000" dirty="0" err="1" smtClean="0">
                <a:latin typeface="Arial" pitchFamily="34" charset="0"/>
                <a:cs typeface="Arial" pitchFamily="34" charset="0"/>
              </a:rPr>
              <a:t>videoPlayer</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document.getElementById</a:t>
            </a:r>
            <a:r>
              <a:rPr lang="en-US" sz="2000" dirty="0" smtClean="0">
                <a:latin typeface="Arial" pitchFamily="34" charset="0"/>
                <a:cs typeface="Arial" pitchFamily="34" charset="0"/>
              </a:rPr>
              <a:t>('video-player');</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Assuming you have a stream URL</a:t>
            </a:r>
          </a:p>
          <a:p>
            <a:pPr>
              <a:buNone/>
            </a:pPr>
            <a:r>
              <a:rPr lang="en-US" sz="2000" dirty="0" smtClean="0">
                <a:latin typeface="Arial" pitchFamily="34" charset="0"/>
                <a:cs typeface="Arial" pitchFamily="34" charset="0"/>
              </a:rPr>
              <a:t>const </a:t>
            </a:r>
            <a:r>
              <a:rPr lang="en-US" sz="2000" dirty="0" err="1" smtClean="0">
                <a:latin typeface="Arial" pitchFamily="34" charset="0"/>
                <a:cs typeface="Arial" pitchFamily="34" charset="0"/>
              </a:rPr>
              <a:t>streamUrl</a:t>
            </a:r>
            <a:r>
              <a:rPr lang="en-US" sz="2000" dirty="0" smtClean="0">
                <a:latin typeface="Arial" pitchFamily="34" charset="0"/>
                <a:cs typeface="Arial" pitchFamily="34" charset="0"/>
              </a:rPr>
              <a:t> = 'YOUR_STREAM_URL';</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videoPlayer.src = </a:t>
            </a:r>
            <a:r>
              <a:rPr lang="en-US" sz="2000" dirty="0" err="1" smtClean="0">
                <a:latin typeface="Arial" pitchFamily="34" charset="0"/>
                <a:cs typeface="Arial" pitchFamily="34" charset="0"/>
              </a:rPr>
              <a:t>streamUrl</a:t>
            </a:r>
            <a:r>
              <a:rPr lang="en-US" sz="2000" dirty="0" smtClean="0">
                <a:latin typeface="Arial" pitchFamily="34" charset="0"/>
                <a:cs typeface="Arial" pitchFamily="34" charset="0"/>
              </a:rPr>
              <a:t>;</a:t>
            </a:r>
          </a:p>
          <a:p>
            <a:pPr>
              <a:buNone/>
            </a:pPr>
            <a:r>
              <a:rPr lang="en-US" sz="2000" b="1" dirty="0" smtClean="0">
                <a:latin typeface="Arial" pitchFamily="34" charset="0"/>
                <a:cs typeface="Arial" pitchFamily="34" charset="0"/>
              </a:rPr>
              <a:t>Running the </a:t>
            </a:r>
            <a:r>
              <a:rPr lang="en-US" sz="2000" b="1" dirty="0" smtClean="0">
                <a:latin typeface="Arial" pitchFamily="34" charset="0"/>
                <a:cs typeface="Arial" pitchFamily="34" charset="0"/>
              </a:rPr>
              <a:t>Application:</a:t>
            </a:r>
            <a:endParaRPr lang="en-US" sz="2000" b="1" dirty="0" smtClean="0">
              <a:latin typeface="Arial" pitchFamily="34" charset="0"/>
              <a:cs typeface="Arial" pitchFamily="34" charset="0"/>
            </a:endParaRPr>
          </a:p>
          <a:p>
            <a:pPr>
              <a:buNone/>
            </a:pPr>
            <a:r>
              <a:rPr lang="en-US" sz="2000" b="1" dirty="0" smtClean="0">
                <a:latin typeface="Arial" pitchFamily="34" charset="0"/>
                <a:cs typeface="Arial" pitchFamily="34" charset="0"/>
              </a:rPr>
              <a:t>           node </a:t>
            </a:r>
            <a:r>
              <a:rPr lang="en-US" sz="2000" b="1" dirty="0" smtClean="0">
                <a:latin typeface="Arial" pitchFamily="34" charset="0"/>
                <a:cs typeface="Arial" pitchFamily="34" charset="0"/>
              </a:rPr>
              <a:t>index.js</a:t>
            </a:r>
          </a:p>
          <a:p>
            <a:pPr>
              <a:buNone/>
            </a:pPr>
            <a:endParaRPr lang="en-US" b="1"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TotalTime>
  <Words>823</Words>
  <Application>Microsoft Office PowerPoint</Application>
  <PresentationFormat>On-screen Show (4:3)</PresentationFormat>
  <Paragraphs>128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MEDIA STREAMING </vt:lpstr>
      <vt:lpstr>Slide 2</vt:lpstr>
      <vt:lpstr>Slide 3</vt:lpstr>
      <vt:lpstr>Slide 4</vt:lpstr>
      <vt:lpstr>Slide 5</vt:lpstr>
      <vt:lpstr>Slide 6</vt:lpstr>
      <vt:lpstr>Slide 7</vt:lpstr>
      <vt:lpstr>Slide 8</vt:lpstr>
      <vt:lpstr>Slide 9</vt:lpstr>
      <vt:lpstr>Slide 10</vt:lpstr>
      <vt:lpstr>Implementation (Continued)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student</cp:lastModifiedBy>
  <cp:revision>4</cp:revision>
  <dcterms:created xsi:type="dcterms:W3CDTF">2023-10-27T09:55:27Z</dcterms:created>
  <dcterms:modified xsi:type="dcterms:W3CDTF">2023-10-27T10:22:24Z</dcterms:modified>
</cp:coreProperties>
</file>