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136B-BD7F-4312-9F9D-0C03C3EB50A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040-D399-41ED-83F1-219C6E4769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136B-BD7F-4312-9F9D-0C03C3EB50A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040-D399-41ED-83F1-219C6E4769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136B-BD7F-4312-9F9D-0C03C3EB50A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040-D399-41ED-83F1-219C6E476952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136B-BD7F-4312-9F9D-0C03C3EB50A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040-D399-41ED-83F1-219C6E47695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136B-BD7F-4312-9F9D-0C03C3EB50A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040-D399-41ED-83F1-219C6E4769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136B-BD7F-4312-9F9D-0C03C3EB50A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040-D399-41ED-83F1-219C6E47695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136B-BD7F-4312-9F9D-0C03C3EB50A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040-D399-41ED-83F1-219C6E4769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136B-BD7F-4312-9F9D-0C03C3EB50A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040-D399-41ED-83F1-219C6E4769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136B-BD7F-4312-9F9D-0C03C3EB50A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040-D399-41ED-83F1-219C6E4769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136B-BD7F-4312-9F9D-0C03C3EB50A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040-D399-41ED-83F1-219C6E476952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136B-BD7F-4312-9F9D-0C03C3EB50A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040-D399-41ED-83F1-219C6E47695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09E136B-BD7F-4312-9F9D-0C03C3EB50A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5AAA040-D399-41ED-83F1-219C6E47695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CINEMA PLATFORM USING IBM CLOUD VIDEO STREAMING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97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916832"/>
            <a:ext cx="7596832" cy="420933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// Replace with the logic to get the correct video ID based on the selected movie</a:t>
            </a: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videoId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getVideoIdForMovie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selectedMovie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endParaRPr lang="en-IN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// Load and play the selected movie</a:t>
            </a: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player.load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videoId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player.play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});</a:t>
            </a:r>
          </a:p>
          <a:p>
            <a:pPr marL="0" indent="0">
              <a:buNone/>
            </a:pPr>
            <a:endParaRPr lang="en-IN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 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getVideoIdForMovie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(movie) {</a:t>
            </a: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// Replace with logic to map movie selection to video ID</a:t>
            </a: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switch (movie) {</a:t>
            </a: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case 'movie1':</a:t>
            </a: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return 'VIDEO_ID_FOR_MOVIE_1';</a:t>
            </a:r>
          </a:p>
          <a:p>
            <a:pPr marL="0" indent="0">
              <a:buNone/>
            </a:pPr>
            <a:r>
              <a:rPr lang="en-IN" sz="8000" dirty="0" smtClean="0">
                <a:latin typeface="Arial" pitchFamily="34" charset="0"/>
                <a:cs typeface="Arial" pitchFamily="34" charset="0"/>
              </a:rPr>
              <a:t>        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69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case 'movie2':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return 'VIDEO_ID_FOR_MOVIE_2';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case 'movie3':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return 'VIDEO_ID_FOR_MOVIE_3';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default: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return 'DEFAULT_VIDEO_ID';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6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example consists of a simple HTML structure for a virtual cinema platform with a movie selection dropdown and a video player. You would replace 'YOUR_API_KEY' and 'YOUR_VIDEO_ID' with actual values from your IBM Cloud Video Streaming account.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Remember that in a real-world scenario, you would need to handle user authentication, video content management, content licensing, and more. The JavaScript code provided is a simplified representation of how you might switch between different movies based on user selection. In practice, you would have a more complex back-end system to handle video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8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Once you've completed these phases, you'll have a virtual cinema platform with defined features, an intuitive user interface, and a secure user registration and authentication mechanism. In "Development Part 2," you can move on to the implementation of video streaming and additional functionalities.</a:t>
            </a:r>
          </a:p>
          <a:p>
            <a:pPr>
              <a:buFont typeface="Wingdings" pitchFamily="2" charset="2"/>
              <a:buChar char="v"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3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408333" cy="345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Phase 1: Define Platform Features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Feature Definition: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Clearly outline the features you want in your virtual cinema platform. Consider functionalities such as streaming movies, user profiles, chat, and scheduling.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Content Management: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Decide how you'll manage movie content. You might need a content management system (CMS) to upload, categorize, and organize movies.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Interaction: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Plan how users will interact with your platform, including browsing, searching, selecting movies, and starting playback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PART1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8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812857" cy="4929411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 and Privacy: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Determine how you'll protect user data and content, including DRM (Digital Rights Management) for secure streaming.</a:t>
            </a:r>
          </a:p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Integration: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Consider integrating with payment gateways if you plan to charge for access to premium content.</a:t>
            </a:r>
          </a:p>
          <a:p>
            <a:pPr marL="0" indent="0">
              <a:buNone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Phase 2: Design an Intuitive User Interface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Wireframes and Mockups: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wireframes and mockups of your platform's web or mobile interface. Use tools like </a:t>
            </a:r>
            <a:r>
              <a:rPr lang="en-US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Figma</a:t>
            </a: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Adobe XD, or Sketch.</a:t>
            </a:r>
          </a:p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UI Design: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Design a user-friendly and visually appealing interface. Pay attention to navigation, layout, color schemes, and typography.</a:t>
            </a:r>
          </a:p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Responsive Design: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Ensure your UI is responsive to various devices, such as desktop, tablet, and mobile.</a:t>
            </a:r>
          </a:p>
          <a:p>
            <a:pPr marL="0" indent="0">
              <a:buNone/>
            </a:pP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29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772816"/>
            <a:ext cx="7596832" cy="435334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Testing: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Conduct user testing to gather feedback and refine the interface based on user preferences.</a:t>
            </a:r>
          </a:p>
          <a:p>
            <a:pPr marL="0" indent="0">
              <a:buNone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Phase 3: Set Up User Registration and Authentication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Authentication Mechanism: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Choose an authentication method, such as email and password, social logins, or single sign-on (SSO). IBM Cloud supports various identity providers.</a:t>
            </a:r>
          </a:p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Registration: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Implement a user registration form that captures essential user information, like name, email, and password.</a:t>
            </a:r>
          </a:p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Implement security measures, such as password hashing and salting, to protect user credentials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0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812857" cy="4857403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Database: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 up a database to store user profiles and authentication data. IBM Cloud offers database services like IBM Db2.</a:t>
            </a:r>
          </a:p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Authentication Integration: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Integrate authentication with IBM Cloud Video Streaming. Ensure that only authenticated users can access the platform.</a:t>
            </a:r>
          </a:p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Roles and Permissions: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Define user roles (e.g., viewers, content creators, administrators) and permissions to control access to various features.</a:t>
            </a:r>
          </a:p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Testing and Validation: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Thoroughly test the registration and authentication flows to ensure they work correctly. Validate that user data is securely stored.</a:t>
            </a:r>
          </a:p>
          <a:p>
            <a:pPr>
              <a:buFont typeface="Wingdings" pitchFamily="2" charset="2"/>
              <a:buChar char="Ø"/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Experience:</a:t>
            </a:r>
            <a:endParaRPr lang="en-US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Focus on providing a smooth and intuitive registration and login experience for users.</a:t>
            </a:r>
          </a:p>
          <a:p>
            <a:pPr marL="0" indent="0">
              <a:buNone/>
            </a:pPr>
            <a:endParaRPr lang="en-US" sz="8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25272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44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&lt;title&gt;Virtual Cinema Platform&lt;/title&gt;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&lt;link </a:t>
            </a:r>
            <a:r>
              <a:rPr lang="en-IN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rel</a:t>
            </a: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IN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stylesheet</a:t>
            </a: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" type="text/</a:t>
            </a:r>
            <a:r>
              <a:rPr lang="en-IN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" </a:t>
            </a:r>
            <a:r>
              <a:rPr lang="en-IN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="style.css"&gt;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&lt;/head&gt;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&lt;header&gt;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&lt;h1&gt;Virtual Cinema&lt;/h1&gt;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&lt;/header&gt;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&lt;main&gt;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</a:p>
          <a:p>
            <a:pPr marL="0" indent="0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HTML(index.html)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34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844824"/>
            <a:ext cx="7668840" cy="4281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&lt;section id="movie-selection"&gt;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&lt;h2&gt;Choose a Movie&lt;/h2&gt;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&lt;select id="movie-list"&gt;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&lt;option value="movie1"&gt;Movie 1&lt;/option&gt;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&lt;option value="movie2"&gt;Movie 2&lt;/option&gt;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&lt;option value="movie3"&gt;Movie 3&lt;/option&gt;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&lt;/select&gt;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&lt;button id="play-movie"&gt;Play&lt;/button&gt;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&lt;/section&gt;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&lt;section id="video-player"&gt;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&lt;video id="movie-player" controls&gt;&lt;/video&gt;</a:t>
            </a:r>
          </a:p>
          <a:p>
            <a:pPr marL="0" indent="0"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14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636912"/>
            <a:ext cx="7408333" cy="345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&lt;/section&gt;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&lt;/main&gt;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&lt;footer&gt;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&lt;p&gt;&amp;copy; 2023 Virtual Cinema Platform&lt;/p&gt;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&lt;/footer&gt;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&lt;script </a:t>
            </a:r>
            <a:r>
              <a:rPr lang="en-IN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="app.js"&gt;&lt;/script&gt;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&lt;/body&gt;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&lt;/html&gt;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8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524824" cy="413732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/* Add your styles here */</a:t>
            </a:r>
          </a:p>
          <a:p>
            <a:pPr marL="0" indent="0">
              <a:buNone/>
            </a:pPr>
            <a:r>
              <a:rPr lang="en-US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sz="8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JavaScript(app.js)</a:t>
            </a: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// Replace with actual IBM Cloud Video Streaming configuration</a:t>
            </a:r>
          </a:p>
          <a:p>
            <a:pPr marL="0" indent="0">
              <a:buNone/>
            </a:pP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apiKey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'YOUR_API_KEY';</a:t>
            </a:r>
          </a:p>
          <a:p>
            <a:pPr marL="0" indent="0">
              <a:buNone/>
            </a:pP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videoId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'YOUR_VIDEO_ID';</a:t>
            </a:r>
          </a:p>
          <a:p>
            <a:pPr marL="0" indent="0">
              <a:buNone/>
            </a:pPr>
            <a:endParaRPr lang="en-IN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// IBM Cloud Video Streaming setup</a:t>
            </a:r>
          </a:p>
          <a:p>
            <a:pPr marL="0" indent="0">
              <a:buNone/>
            </a:pP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player = new 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CloudVideoPlayer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apiKey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videoId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player.play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endParaRPr lang="en-IN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// Event listener for the play button</a:t>
            </a:r>
          </a:p>
          <a:p>
            <a:pPr marL="0" indent="0">
              <a:buNone/>
            </a:pP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('play-movie').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addEventListener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('click', () =&gt; {</a:t>
            </a: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selectedMovie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IN" sz="8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('movie-list').value;</a:t>
            </a:r>
          </a:p>
          <a:p>
            <a:pPr marL="0" indent="0">
              <a:buNone/>
            </a:pPr>
            <a:endParaRPr lang="en-IN" sz="8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CSS(style.css)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134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46</TotalTime>
  <Words>956</Words>
  <Application>Microsoft Office PowerPoint</Application>
  <PresentationFormat>On-screen Show (4:3)</PresentationFormat>
  <Paragraphs>118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VIRTUAL CINEMA PLATFORM USING IBM CLOUD VIDEO STREAMING</vt:lpstr>
      <vt:lpstr>DEVELOPMENT PART1</vt:lpstr>
      <vt:lpstr>PowerPoint Presentation</vt:lpstr>
      <vt:lpstr>PowerPoint Presentation</vt:lpstr>
      <vt:lpstr>PowerPoint Presentation</vt:lpstr>
      <vt:lpstr>HTML(index.html)</vt:lpstr>
      <vt:lpstr>PowerPoint Presentation</vt:lpstr>
      <vt:lpstr>PowerPoint Presentation</vt:lpstr>
      <vt:lpstr>CSS(style.css)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</cp:revision>
  <dcterms:created xsi:type="dcterms:W3CDTF">2023-10-17T14:57:54Z</dcterms:created>
  <dcterms:modified xsi:type="dcterms:W3CDTF">2023-10-17T15:44:00Z</dcterms:modified>
</cp:coreProperties>
</file>