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557A6-214D-48BB-9430-7803AD5917E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845AF-5DF8-4864-9747-AD9D01F4C2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 Black" pitchFamily="34" charset="0"/>
              </a:rPr>
              <a:t>Media 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45AF-5DF8-4864-9747-AD9D01F4C2C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6AEE-59B1-43E0-9ADD-8999AD62961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EA91-7870-42C7-A28C-3184D59B6B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5-creative-video-project-ideas-for-stude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42852"/>
            <a:ext cx="3571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Arial Black" pitchFamily="34" charset="0"/>
              </a:rPr>
              <a:t>Media</a:t>
            </a:r>
            <a:r>
              <a:rPr lang="en-US" sz="1200" b="1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Arial Black" pitchFamily="34" charset="0"/>
              </a:rPr>
              <a:t>Streaming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Streaming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Create </a:t>
            </a:r>
            <a:r>
              <a:rPr lang="en-US" b="1" dirty="0"/>
              <a:t>a book </a:t>
            </a:r>
            <a:r>
              <a:rPr lang="en-US" b="1" dirty="0" smtClean="0"/>
              <a:t>trailer</a:t>
            </a:r>
          </a:p>
          <a:p>
            <a:r>
              <a:rPr lang="en-US" b="1" dirty="0"/>
              <a:t>Give a video tour</a:t>
            </a:r>
          </a:p>
          <a:p>
            <a:r>
              <a:rPr lang="en-US" b="1" dirty="0"/>
              <a:t>Celebrate the holidays</a:t>
            </a:r>
          </a:p>
          <a:p>
            <a:r>
              <a:rPr lang="en-US" b="1" dirty="0"/>
              <a:t>Recreate a moment in history</a:t>
            </a:r>
          </a:p>
          <a:p>
            <a:r>
              <a:rPr lang="en-US" b="1" dirty="0"/>
              <a:t>Try stop-motion video</a:t>
            </a:r>
          </a:p>
          <a:p>
            <a:r>
              <a:rPr lang="en-US" b="1" dirty="0"/>
              <a:t>Create a news channel</a:t>
            </a:r>
          </a:p>
          <a:p>
            <a:r>
              <a:rPr lang="en-US" b="1" dirty="0"/>
              <a:t>Create a university promotion video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Factors affecting Media Streaming Projects: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714356"/>
            <a:ext cx="8229600" cy="45259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i="1" dirty="0" smtClean="0"/>
              <a:t> </a:t>
            </a:r>
            <a:endParaRPr lang="en-US" dirty="0"/>
          </a:p>
          <a:p>
            <a:pPr fontAlgn="base"/>
            <a:r>
              <a:rPr lang="en-US" dirty="0"/>
              <a:t>Development in streaming servers.</a:t>
            </a:r>
          </a:p>
          <a:p>
            <a:pPr fontAlgn="base"/>
            <a:r>
              <a:rPr lang="en-US" dirty="0"/>
              <a:t>Advances in compression algorithm for audio and video.</a:t>
            </a:r>
          </a:p>
          <a:p>
            <a:pPr fontAlgn="base"/>
            <a:r>
              <a:rPr lang="en-US" dirty="0"/>
              <a:t>Improvements in broadband networks and in cable modems.</a:t>
            </a:r>
          </a:p>
          <a:p>
            <a:endParaRPr lang="en-US" dirty="0"/>
          </a:p>
        </p:txBody>
      </p:sp>
      <p:pic>
        <p:nvPicPr>
          <p:cNvPr id="4" name="Picture 3" descr="Architecture-of-Video-streaming-Proje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3857628"/>
            <a:ext cx="4201112" cy="28197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Media</a:t>
            </a:r>
            <a:r>
              <a:rPr lang="en-US" b="1" i="1" dirty="0" smtClean="0"/>
              <a:t> streaming projects features: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It can benefit from using broadcast and multicast approaches.</a:t>
            </a:r>
          </a:p>
          <a:p>
            <a:pPr fontAlgn="base"/>
            <a:r>
              <a:rPr lang="en-US" dirty="0" smtClean="0"/>
              <a:t>It can deliver live content such as a football match, a concert or a political speech.</a:t>
            </a:r>
          </a:p>
          <a:p>
            <a:pPr fontAlgn="base"/>
            <a:r>
              <a:rPr lang="en-US" dirty="0" smtClean="0"/>
              <a:t>Allows for streaming tracks to be included in otherwise non-streaming content.</a:t>
            </a:r>
          </a:p>
          <a:p>
            <a:pPr fontAlgn="base"/>
            <a:r>
              <a:rPr lang="en-US" dirty="0" smtClean="0"/>
              <a:t>Provides random access to long movies.</a:t>
            </a:r>
          </a:p>
          <a:p>
            <a:pPr fontAlgn="base"/>
            <a:r>
              <a:rPr lang="en-US" dirty="0" smtClean="0"/>
              <a:t>It only uses the exact network bandwidth it really needs.</a:t>
            </a:r>
          </a:p>
          <a:p>
            <a:pPr fontAlgn="base"/>
            <a:r>
              <a:rPr lang="en-US" dirty="0" smtClean="0"/>
              <a:t>It occupies no space on the user’s hard disk.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140</Words>
  <Application>Microsoft Office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Media Streaming Ideas</vt:lpstr>
      <vt:lpstr>Factors affecting Media Streaming Projects: </vt:lpstr>
      <vt:lpstr>Media streaming projects features: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2</cp:revision>
  <dcterms:created xsi:type="dcterms:W3CDTF">2023-10-10T04:02:05Z</dcterms:created>
  <dcterms:modified xsi:type="dcterms:W3CDTF">2023-10-10T04:20:37Z</dcterms:modified>
</cp:coreProperties>
</file>