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6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EA26-4A50-40C1-9A50-2ABEF12406E1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A013-CE2A-4441-9E61-95F79BA28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EA26-4A50-40C1-9A50-2ABEF12406E1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A013-CE2A-4441-9E61-95F79BA28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EA26-4A50-40C1-9A50-2ABEF12406E1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A013-CE2A-4441-9E61-95F79BA28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EA26-4A50-40C1-9A50-2ABEF12406E1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A013-CE2A-4441-9E61-95F79BA28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EA26-4A50-40C1-9A50-2ABEF12406E1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A013-CE2A-4441-9E61-95F79BA28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EA26-4A50-40C1-9A50-2ABEF12406E1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A013-CE2A-4441-9E61-95F79BA28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EA26-4A50-40C1-9A50-2ABEF12406E1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A013-CE2A-4441-9E61-95F79BA28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EA26-4A50-40C1-9A50-2ABEF12406E1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A013-CE2A-4441-9E61-95F79BA28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EA26-4A50-40C1-9A50-2ABEF12406E1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A013-CE2A-4441-9E61-95F79BA28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EA26-4A50-40C1-9A50-2ABEF12406E1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A013-CE2A-4441-9E61-95F79BA28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EA26-4A50-40C1-9A50-2ABEF12406E1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A013-CE2A-4441-9E61-95F79BA28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3EA26-4A50-40C1-9A50-2ABEF12406E1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FA013-CE2A-4441-9E61-95F79BA28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Media Streaming With IBM Cloud Video Streaming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75751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ü"/>
            </a:pPr>
            <a:r>
              <a:rPr lang="en-US" sz="24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Agency FB" pitchFamily="34" charset="0"/>
              </a:rPr>
              <a:t>Objectives</a:t>
            </a:r>
          </a:p>
          <a:p>
            <a:pPr algn="l">
              <a:buFont typeface="Wingdings" pitchFamily="2" charset="2"/>
              <a:buChar char="ü"/>
            </a:pPr>
            <a:r>
              <a:rPr lang="en-US" sz="24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Agency FB" pitchFamily="34" charset="0"/>
              </a:rPr>
              <a:t>Key Challenges</a:t>
            </a:r>
          </a:p>
          <a:p>
            <a:pPr algn="l">
              <a:buFont typeface="Wingdings" pitchFamily="2" charset="2"/>
              <a:buChar char="ü"/>
            </a:pPr>
            <a:r>
              <a:rPr lang="en-US" sz="24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Agency FB" pitchFamily="34" charset="0"/>
              </a:rPr>
              <a:t>Conclusion</a:t>
            </a:r>
          </a:p>
          <a:p>
            <a:pPr algn="l">
              <a:buFont typeface="Wingdings" pitchFamily="2" charset="2"/>
              <a:buChar char="ü"/>
            </a:pPr>
            <a:endParaRPr lang="en-US" sz="2400" dirty="0">
              <a:ln>
                <a:solidFill>
                  <a:srgbClr val="002060"/>
                </a:solidFill>
              </a:ln>
              <a:solidFill>
                <a:srgbClr val="002060"/>
              </a:solidFill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Agency FB" pitchFamily="34" charset="0"/>
              </a:rPr>
              <a:t>   The objective of this project is to design, develop, and deploy a media streaming solution using IBM Cloud Video Streaming services to enable seamless content delivery, live streaming, and on-demand video playback for users.</a:t>
            </a:r>
          </a:p>
        </p:txBody>
      </p:sp>
      <p:pic>
        <p:nvPicPr>
          <p:cNvPr id="4" name="Picture 3" descr="Cloud-video-stream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88" y="3643314"/>
            <a:ext cx="3714776" cy="30432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r>
              <a:rPr lang="en-US"/>
              <a:t>Key Challenges</a:t>
            </a:r>
            <a:br>
              <a:rPr lang="en-US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dirty="0">
                <a:latin typeface="Agency FB" pitchFamily="34" charset="0"/>
              </a:rPr>
              <a:t>Integration Complexity: Integrating IBM Cloud Video Streaming services into the existing infrastructure may pose technical challenges.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>
                <a:latin typeface="Agency FB" pitchFamily="34" charset="0"/>
              </a:rPr>
              <a:t>Scalability: Ensuring the platform can handle a growing number of concurrent users and streams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>
                <a:latin typeface="Agency FB" pitchFamily="34" charset="0"/>
              </a:rPr>
              <a:t>Quality of Service: Delivering high-quality video content with minimal latency and buffering.</a:t>
            </a:r>
          </a:p>
        </p:txBody>
      </p:sp>
      <p:pic>
        <p:nvPicPr>
          <p:cNvPr id="7" name="Content Placeholder 6" descr="video-streaming-2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786314" y="1714489"/>
            <a:ext cx="3900486" cy="45720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Design Thinking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b="1" dirty="0">
                <a:latin typeface="Agency FB" pitchFamily="34" charset="0"/>
              </a:rPr>
              <a:t>Designing a user interface (UI</a:t>
            </a:r>
            <a:r>
              <a:rPr lang="en-US" sz="1800" dirty="0">
                <a:latin typeface="Agency FB" pitchFamily="34" charset="0"/>
              </a:rPr>
              <a:t>) for media streaming using IBM Cloud involves several key considerations. Here's a high-level overview of the steps and factors to keep in mind:</a:t>
            </a:r>
            <a:br>
              <a:rPr lang="en-US" sz="1800" dirty="0">
                <a:latin typeface="Agency FB" pitchFamily="34" charset="0"/>
              </a:rPr>
            </a:br>
            <a:endParaRPr lang="en-US" sz="1800" dirty="0">
              <a:latin typeface="Agency FB" pitchFamily="34" charset="0"/>
            </a:endParaRPr>
          </a:p>
          <a:p>
            <a:r>
              <a:rPr lang="en-US" sz="1800" b="1" dirty="0">
                <a:latin typeface="Agency FB" pitchFamily="34" charset="0"/>
              </a:rPr>
              <a:t>User Research: </a:t>
            </a:r>
            <a:r>
              <a:rPr lang="en-US" sz="1800" dirty="0">
                <a:latin typeface="Agency FB" pitchFamily="34" charset="0"/>
              </a:rPr>
              <a:t>Understand your target audience and their preferences. What devices do they use for streaming? What features do they expect? Conduct user surveys or interviews to gather insights.</a:t>
            </a:r>
            <a:br>
              <a:rPr lang="en-US" sz="1800" dirty="0">
                <a:latin typeface="Agency FB" pitchFamily="34" charset="0"/>
              </a:rPr>
            </a:br>
            <a:endParaRPr lang="en-US" sz="1800" dirty="0">
              <a:latin typeface="Agency FB" pitchFamily="34" charset="0"/>
            </a:endParaRPr>
          </a:p>
          <a:p>
            <a:r>
              <a:rPr lang="en-US" sz="1800" b="1" dirty="0">
                <a:latin typeface="Agency FB" pitchFamily="34" charset="0"/>
              </a:rPr>
              <a:t>Content Organization: </a:t>
            </a:r>
            <a:r>
              <a:rPr lang="en-US" sz="1800" dirty="0">
                <a:latin typeface="Agency FB" pitchFamily="34" charset="0"/>
              </a:rPr>
              <a:t>Create a clear and intuitive navigation structure for your media content. Use categories, filters, and search functionality to help users find what they're looking for easily.</a:t>
            </a:r>
            <a:br>
              <a:rPr lang="en-US" sz="1800" dirty="0">
                <a:latin typeface="Agency FB" pitchFamily="34" charset="0"/>
              </a:rPr>
            </a:br>
            <a:endParaRPr lang="en-US" sz="1800" dirty="0">
              <a:latin typeface="Agency FB" pitchFamily="34" charset="0"/>
            </a:endParaRPr>
          </a:p>
          <a:p>
            <a:r>
              <a:rPr lang="en-US" sz="1800" b="1" dirty="0">
                <a:latin typeface="Agency FB" pitchFamily="34" charset="0"/>
              </a:rPr>
              <a:t>Responsive Design: </a:t>
            </a:r>
            <a:r>
              <a:rPr lang="en-US" sz="1800" dirty="0">
                <a:latin typeface="Agency FB" pitchFamily="34" charset="0"/>
              </a:rPr>
              <a:t>Ensure your UI is responsive, meaning it adapts to different screen sizes and orientations. Users might access your streaming service on </a:t>
            </a:r>
            <a:r>
              <a:rPr lang="en-US" sz="1800" dirty="0" err="1">
                <a:latin typeface="Agency FB" pitchFamily="34" charset="0"/>
              </a:rPr>
              <a:t>smartphones</a:t>
            </a:r>
            <a:r>
              <a:rPr lang="en-US" sz="1800" dirty="0">
                <a:latin typeface="Agency FB" pitchFamily="34" charset="0"/>
              </a:rPr>
              <a:t>, tablets, or computers.</a:t>
            </a:r>
            <a:br>
              <a:rPr lang="en-US" sz="1800" dirty="0">
                <a:latin typeface="Agency FB" pitchFamily="34" charset="0"/>
              </a:rPr>
            </a:br>
            <a:endParaRPr lang="en-US" sz="1800" dirty="0">
              <a:latin typeface="Agency FB" pitchFamily="34" charset="0"/>
            </a:endParaRPr>
          </a:p>
          <a:p>
            <a:r>
              <a:rPr lang="en-US" sz="1800" b="1" dirty="0">
                <a:latin typeface="Agency FB" pitchFamily="34" charset="0"/>
              </a:rPr>
              <a:t>Visual Design: </a:t>
            </a:r>
            <a:r>
              <a:rPr lang="en-US" sz="1800" dirty="0">
                <a:latin typeface="Agency FB" pitchFamily="34" charset="0"/>
              </a:rPr>
              <a:t>Create an appealing and consistent visual design that aligns with your brand. Choose colors, fonts, and imagery that enhance the overall user experience.</a:t>
            </a:r>
          </a:p>
          <a:p>
            <a:endParaRPr lang="en-US" sz="1800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Agency FB" pitchFamily="34" charset="0"/>
              </a:rPr>
              <a:t>    By addressing the challenges and objectives outlined in this problem definition, the project aims to create a robust and efficient media streaming solution using IBM Cloud Video Streaming services.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166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Media Streaming With IBM Cloud Video Streaming</vt:lpstr>
      <vt:lpstr>Objectives </vt:lpstr>
      <vt:lpstr> Key Challenges </vt:lpstr>
      <vt:lpstr>Design Thinking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Streaming With IBM Cloud Video Streaming</dc:title>
  <dc:creator>student</dc:creator>
  <cp:lastModifiedBy>Guest User</cp:lastModifiedBy>
  <cp:revision>14</cp:revision>
  <dcterms:created xsi:type="dcterms:W3CDTF">2023-09-30T10:27:20Z</dcterms:created>
  <dcterms:modified xsi:type="dcterms:W3CDTF">2023-10-01T00:24:50Z</dcterms:modified>
</cp:coreProperties>
</file>