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98" r:id="rId5"/>
    <p:sldId id="283" r:id="rId6"/>
    <p:sldId id="299" r:id="rId7"/>
    <p:sldId id="300"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25CD4-1BCA-41B9-A77E-9FB6B63AEF5E}" v="1653" dt="2023-01-10T09:00:46.227"/>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Manasa" userId="S::manasa21110066@snuchennai.edu.in::59b61436-80f9-4163-9ddd-53a8d650d037" providerId="AD" clId="Web-{DAD25CD4-1BCA-41B9-A77E-9FB6B63AEF5E}"/>
    <pc:docChg chg="addSld delSld modSld sldOrd">
      <pc:chgData name="N Manasa" userId="S::manasa21110066@snuchennai.edu.in::59b61436-80f9-4163-9ddd-53a8d650d037" providerId="AD" clId="Web-{DAD25CD4-1BCA-41B9-A77E-9FB6B63AEF5E}" dt="2023-01-10T09:00:46.227" v="1284"/>
      <pc:docMkLst>
        <pc:docMk/>
      </pc:docMkLst>
      <pc:sldChg chg="addSp delSp modSp mod modClrScheme modShow chgLayout">
        <pc:chgData name="N Manasa" userId="S::manasa21110066@snuchennai.edu.in::59b61436-80f9-4163-9ddd-53a8d650d037" providerId="AD" clId="Web-{DAD25CD4-1BCA-41B9-A77E-9FB6B63AEF5E}" dt="2023-01-10T07:16:05.150" v="225" actId="20577"/>
        <pc:sldMkLst>
          <pc:docMk/>
          <pc:sldMk cId="1329746698" sldId="283"/>
        </pc:sldMkLst>
        <pc:spChg chg="mod ord">
          <ac:chgData name="N Manasa" userId="S::manasa21110066@snuchennai.edu.in::59b61436-80f9-4163-9ddd-53a8d650d037" providerId="AD" clId="Web-{DAD25CD4-1BCA-41B9-A77E-9FB6B63AEF5E}" dt="2023-01-10T07:06:47.706" v="118"/>
          <ac:spMkLst>
            <pc:docMk/>
            <pc:sldMk cId="1329746698" sldId="283"/>
            <ac:spMk id="2" creationId="{3560F281-4FF6-4617-A809-AC9C15ECF18A}"/>
          </ac:spMkLst>
        </pc:spChg>
        <pc:spChg chg="del mod">
          <ac:chgData name="N Manasa" userId="S::manasa21110066@snuchennai.edu.in::59b61436-80f9-4163-9ddd-53a8d650d037" providerId="AD" clId="Web-{DAD25CD4-1BCA-41B9-A77E-9FB6B63AEF5E}" dt="2023-01-10T06:53:42.324" v="59"/>
          <ac:spMkLst>
            <pc:docMk/>
            <pc:sldMk cId="1329746698" sldId="283"/>
            <ac:spMk id="3" creationId="{611DC577-0A95-47D0-95D9-5F8DA763D46B}"/>
          </ac:spMkLst>
        </pc:spChg>
        <pc:spChg chg="mod ord">
          <ac:chgData name="N Manasa" userId="S::manasa21110066@snuchennai.edu.in::59b61436-80f9-4163-9ddd-53a8d650d037" providerId="AD" clId="Web-{DAD25CD4-1BCA-41B9-A77E-9FB6B63AEF5E}" dt="2023-01-10T07:16:05.150" v="225" actId="20577"/>
          <ac:spMkLst>
            <pc:docMk/>
            <pc:sldMk cId="1329746698" sldId="283"/>
            <ac:spMk id="4" creationId="{D355C61F-C8F1-4977-8E1F-F16C0D9EA88C}"/>
          </ac:spMkLst>
        </pc:spChg>
        <pc:spChg chg="mod ord">
          <ac:chgData name="N Manasa" userId="S::manasa21110066@snuchennai.edu.in::59b61436-80f9-4163-9ddd-53a8d650d037" providerId="AD" clId="Web-{DAD25CD4-1BCA-41B9-A77E-9FB6B63AEF5E}" dt="2023-01-10T07:06:47.706" v="118"/>
          <ac:spMkLst>
            <pc:docMk/>
            <pc:sldMk cId="1329746698" sldId="283"/>
            <ac:spMk id="6" creationId="{1C554D9F-1895-486E-BFBA-905BB2D29E08}"/>
          </ac:spMkLst>
        </pc:spChg>
        <pc:spChg chg="del">
          <ac:chgData name="N Manasa" userId="S::manasa21110066@snuchennai.edu.in::59b61436-80f9-4163-9ddd-53a8d650d037" providerId="AD" clId="Web-{DAD25CD4-1BCA-41B9-A77E-9FB6B63AEF5E}" dt="2023-01-10T06:53:53.652" v="62"/>
          <ac:spMkLst>
            <pc:docMk/>
            <pc:sldMk cId="1329746698" sldId="283"/>
            <ac:spMk id="8" creationId="{B18572AD-668E-4659-9FF0-2AF93103341D}"/>
          </ac:spMkLst>
        </pc:spChg>
        <pc:spChg chg="del">
          <ac:chgData name="N Manasa" userId="S::manasa21110066@snuchennai.edu.in::59b61436-80f9-4163-9ddd-53a8d650d037" providerId="AD" clId="Web-{DAD25CD4-1BCA-41B9-A77E-9FB6B63AEF5E}" dt="2023-01-10T06:53:51.230" v="61"/>
          <ac:spMkLst>
            <pc:docMk/>
            <pc:sldMk cId="1329746698" sldId="283"/>
            <ac:spMk id="20" creationId="{EFA08948-2B6F-46B1-9D2D-8D7B2B3FBD56}"/>
          </ac:spMkLst>
        </pc:spChg>
        <pc:picChg chg="add mod">
          <ac:chgData name="N Manasa" userId="S::manasa21110066@snuchennai.edu.in::59b61436-80f9-4163-9ddd-53a8d650d037" providerId="AD" clId="Web-{DAD25CD4-1BCA-41B9-A77E-9FB6B63AEF5E}" dt="2023-01-10T07:06:11.175" v="116" actId="14100"/>
          <ac:picMkLst>
            <pc:docMk/>
            <pc:sldMk cId="1329746698" sldId="283"/>
            <ac:picMk id="5" creationId="{A96D90CE-7A90-FAF6-D9E5-A26F7306E2E7}"/>
          </ac:picMkLst>
        </pc:picChg>
        <pc:picChg chg="mod ord modCrop">
          <ac:chgData name="N Manasa" userId="S::manasa21110066@snuchennai.edu.in::59b61436-80f9-4163-9ddd-53a8d650d037" providerId="AD" clId="Web-{DAD25CD4-1BCA-41B9-A77E-9FB6B63AEF5E}" dt="2023-01-10T07:06:47.706" v="118"/>
          <ac:picMkLst>
            <pc:docMk/>
            <pc:sldMk cId="1329746698" sldId="283"/>
            <ac:picMk id="9" creationId="{A9A75888-22E3-1D43-9112-DA02186070B5}"/>
          </ac:picMkLst>
        </pc:picChg>
      </pc:sldChg>
      <pc:sldChg chg="addSp delSp modSp del">
        <pc:chgData name="N Manasa" userId="S::manasa21110066@snuchennai.edu.in::59b61436-80f9-4163-9ddd-53a8d650d037" providerId="AD" clId="Web-{DAD25CD4-1BCA-41B9-A77E-9FB6B63AEF5E}" dt="2023-01-10T08:13:46.277" v="737"/>
        <pc:sldMkLst>
          <pc:docMk/>
          <pc:sldMk cId="3188837873" sldId="284"/>
        </pc:sldMkLst>
        <pc:spChg chg="del">
          <ac:chgData name="N Manasa" userId="S::manasa21110066@snuchennai.edu.in::59b61436-80f9-4163-9ddd-53a8d650d037" providerId="AD" clId="Web-{DAD25CD4-1BCA-41B9-A77E-9FB6B63AEF5E}" dt="2023-01-10T08:13:40.496" v="736"/>
          <ac:spMkLst>
            <pc:docMk/>
            <pc:sldMk cId="3188837873" sldId="284"/>
            <ac:spMk id="2" creationId="{19304E83-A4F0-49C5-BB01-F5773509A2B3}"/>
          </ac:spMkLst>
        </pc:spChg>
        <pc:spChg chg="del">
          <ac:chgData name="N Manasa" userId="S::manasa21110066@snuchennai.edu.in::59b61436-80f9-4163-9ddd-53a8d650d037" providerId="AD" clId="Web-{DAD25CD4-1BCA-41B9-A77E-9FB6B63AEF5E}" dt="2023-01-10T08:13:40.449" v="735"/>
          <ac:spMkLst>
            <pc:docMk/>
            <pc:sldMk cId="3188837873" sldId="284"/>
            <ac:spMk id="3" creationId="{7CA42D59-EAD6-4F95-84F1-32A30F057856}"/>
          </ac:spMkLst>
        </pc:spChg>
        <pc:spChg chg="del">
          <ac:chgData name="N Manasa" userId="S::manasa21110066@snuchennai.edu.in::59b61436-80f9-4163-9ddd-53a8d650d037" providerId="AD" clId="Web-{DAD25CD4-1BCA-41B9-A77E-9FB6B63AEF5E}" dt="2023-01-10T08:13:40.386" v="734"/>
          <ac:spMkLst>
            <pc:docMk/>
            <pc:sldMk cId="3188837873" sldId="284"/>
            <ac:spMk id="4" creationId="{6AB259A0-0017-492F-A0DC-4B70C7052AE0}"/>
          </ac:spMkLst>
        </pc:spChg>
        <pc:spChg chg="del">
          <ac:chgData name="N Manasa" userId="S::manasa21110066@snuchennai.edu.in::59b61436-80f9-4163-9ddd-53a8d650d037" providerId="AD" clId="Web-{DAD25CD4-1BCA-41B9-A77E-9FB6B63AEF5E}" dt="2023-01-10T08:13:27.730" v="731"/>
          <ac:spMkLst>
            <pc:docMk/>
            <pc:sldMk cId="3188837873" sldId="284"/>
            <ac:spMk id="6" creationId="{B237D1CA-B91A-410E-A968-D017BBE99F99}"/>
          </ac:spMkLst>
        </pc:spChg>
        <pc:spChg chg="del">
          <ac:chgData name="N Manasa" userId="S::manasa21110066@snuchennai.edu.in::59b61436-80f9-4163-9ddd-53a8d650d037" providerId="AD" clId="Web-{DAD25CD4-1BCA-41B9-A77E-9FB6B63AEF5E}" dt="2023-01-10T08:13:27.667" v="730"/>
          <ac:spMkLst>
            <pc:docMk/>
            <pc:sldMk cId="3188837873" sldId="284"/>
            <ac:spMk id="7" creationId="{26A87885-D672-4CF9-A78D-CFE98385B03A}"/>
          </ac:spMkLst>
        </pc:spChg>
        <pc:spChg chg="add mod">
          <ac:chgData name="N Manasa" userId="S::manasa21110066@snuchennai.edu.in::59b61436-80f9-4163-9ddd-53a8d650d037" providerId="AD" clId="Web-{DAD25CD4-1BCA-41B9-A77E-9FB6B63AEF5E}" dt="2023-01-10T08:13:27.667" v="730"/>
          <ac:spMkLst>
            <pc:docMk/>
            <pc:sldMk cId="3188837873" sldId="284"/>
            <ac:spMk id="10" creationId="{9406C095-1F34-EF9B-B5B1-77A36D49A6A6}"/>
          </ac:spMkLst>
        </pc:spChg>
        <pc:spChg chg="del">
          <ac:chgData name="N Manasa" userId="S::manasa21110066@snuchennai.edu.in::59b61436-80f9-4163-9ddd-53a8d650d037" providerId="AD" clId="Web-{DAD25CD4-1BCA-41B9-A77E-9FB6B63AEF5E}" dt="2023-01-10T08:13:32.496" v="732"/>
          <ac:spMkLst>
            <pc:docMk/>
            <pc:sldMk cId="3188837873" sldId="284"/>
            <ac:spMk id="12" creationId="{7F65E93D-09FF-42EE-B9DD-750638966686}"/>
          </ac:spMkLst>
        </pc:spChg>
        <pc:spChg chg="del">
          <ac:chgData name="N Manasa" userId="S::manasa21110066@snuchennai.edu.in::59b61436-80f9-4163-9ddd-53a8d650d037" providerId="AD" clId="Web-{DAD25CD4-1BCA-41B9-A77E-9FB6B63AEF5E}" dt="2023-01-10T08:13:27.558" v="728"/>
          <ac:spMkLst>
            <pc:docMk/>
            <pc:sldMk cId="3188837873" sldId="284"/>
            <ac:spMk id="13" creationId="{A7CD04AE-9A8B-4DED-855D-F51B510D0B69}"/>
          </ac:spMkLst>
        </pc:spChg>
        <pc:spChg chg="add del mod">
          <ac:chgData name="N Manasa" userId="S::manasa21110066@snuchennai.edu.in::59b61436-80f9-4163-9ddd-53a8d650d037" providerId="AD" clId="Web-{DAD25CD4-1BCA-41B9-A77E-9FB6B63AEF5E}" dt="2023-01-10T08:13:40.340" v="733"/>
          <ac:spMkLst>
            <pc:docMk/>
            <pc:sldMk cId="3188837873" sldId="284"/>
            <ac:spMk id="16" creationId="{3E25C5C2-0550-70C4-9EFE-517F50128886}"/>
          </ac:spMkLst>
        </pc:spChg>
        <pc:spChg chg="add mod">
          <ac:chgData name="N Manasa" userId="S::manasa21110066@snuchennai.edu.in::59b61436-80f9-4163-9ddd-53a8d650d037" providerId="AD" clId="Web-{DAD25CD4-1BCA-41B9-A77E-9FB6B63AEF5E}" dt="2023-01-10T08:13:40.386" v="734"/>
          <ac:spMkLst>
            <pc:docMk/>
            <pc:sldMk cId="3188837873" sldId="284"/>
            <ac:spMk id="18" creationId="{398601C2-5E34-0417-09C7-A7666C6B8E0C}"/>
          </ac:spMkLst>
        </pc:spChg>
        <pc:spChg chg="add mod">
          <ac:chgData name="N Manasa" userId="S::manasa21110066@snuchennai.edu.in::59b61436-80f9-4163-9ddd-53a8d650d037" providerId="AD" clId="Web-{DAD25CD4-1BCA-41B9-A77E-9FB6B63AEF5E}" dt="2023-01-10T08:13:40.449" v="735"/>
          <ac:spMkLst>
            <pc:docMk/>
            <pc:sldMk cId="3188837873" sldId="284"/>
            <ac:spMk id="20" creationId="{1CA6C2D3-FB9F-5A72-5A4C-000A08C2DD0C}"/>
          </ac:spMkLst>
        </pc:spChg>
        <pc:spChg chg="add mod">
          <ac:chgData name="N Manasa" userId="S::manasa21110066@snuchennai.edu.in::59b61436-80f9-4163-9ddd-53a8d650d037" providerId="AD" clId="Web-{DAD25CD4-1BCA-41B9-A77E-9FB6B63AEF5E}" dt="2023-01-10T08:13:40.496" v="736"/>
          <ac:spMkLst>
            <pc:docMk/>
            <pc:sldMk cId="3188837873" sldId="284"/>
            <ac:spMk id="22" creationId="{EC990A83-079E-8E57-FC0A-B3B08E01FCC5}"/>
          </ac:spMkLst>
        </pc:spChg>
        <pc:cxnChg chg="del">
          <ac:chgData name="N Manasa" userId="S::manasa21110066@snuchennai.edu.in::59b61436-80f9-4163-9ddd-53a8d650d037" providerId="AD" clId="Web-{DAD25CD4-1BCA-41B9-A77E-9FB6B63AEF5E}" dt="2023-01-10T08:13:27.558" v="729"/>
          <ac:cxnSpMkLst>
            <pc:docMk/>
            <pc:sldMk cId="3188837873" sldId="284"/>
            <ac:cxnSpMk id="11" creationId="{5A563457-1EC8-4978-BCCB-AFD88C9ED04C}"/>
          </ac:cxnSpMkLst>
        </pc:cxnChg>
      </pc:sldChg>
      <pc:sldChg chg="del">
        <pc:chgData name="N Manasa" userId="S::manasa21110066@snuchennai.edu.in::59b61436-80f9-4163-9ddd-53a8d650d037" providerId="AD" clId="Web-{DAD25CD4-1BCA-41B9-A77E-9FB6B63AEF5E}" dt="2023-01-10T08:13:57.949" v="740"/>
        <pc:sldMkLst>
          <pc:docMk/>
          <pc:sldMk cId="665219316" sldId="285"/>
        </pc:sldMkLst>
      </pc:sldChg>
      <pc:sldChg chg="addSp delSp modSp del">
        <pc:chgData name="N Manasa" userId="S::manasa21110066@snuchennai.edu.in::59b61436-80f9-4163-9ddd-53a8d650d037" providerId="AD" clId="Web-{DAD25CD4-1BCA-41B9-A77E-9FB6B63AEF5E}" dt="2023-01-10T07:36:21.146" v="627"/>
        <pc:sldMkLst>
          <pc:docMk/>
          <pc:sldMk cId="4091674644" sldId="292"/>
        </pc:sldMkLst>
        <pc:spChg chg="del">
          <ac:chgData name="N Manasa" userId="S::manasa21110066@snuchennai.edu.in::59b61436-80f9-4163-9ddd-53a8d650d037" providerId="AD" clId="Web-{DAD25CD4-1BCA-41B9-A77E-9FB6B63AEF5E}" dt="2023-01-10T07:36:00.459" v="621"/>
          <ac:spMkLst>
            <pc:docMk/>
            <pc:sldMk cId="4091674644" sldId="292"/>
            <ac:spMk id="3" creationId="{200B3D2B-613A-41BE-987D-E6A1324B456D}"/>
          </ac:spMkLst>
        </pc:spChg>
        <pc:spChg chg="add del mod">
          <ac:chgData name="N Manasa" userId="S::manasa21110066@snuchennai.edu.in::59b61436-80f9-4163-9ddd-53a8d650d037" providerId="AD" clId="Web-{DAD25CD4-1BCA-41B9-A77E-9FB6B63AEF5E}" dt="2023-01-10T07:36:10.599" v="625"/>
          <ac:spMkLst>
            <pc:docMk/>
            <pc:sldMk cId="4091674644" sldId="292"/>
            <ac:spMk id="4" creationId="{E376BDA4-2C89-40EA-9976-9DE0D6DA4EBA}"/>
          </ac:spMkLst>
        </pc:spChg>
        <pc:spChg chg="add del mod">
          <ac:chgData name="N Manasa" userId="S::manasa21110066@snuchennai.edu.in::59b61436-80f9-4163-9ddd-53a8d650d037" providerId="AD" clId="Web-{DAD25CD4-1BCA-41B9-A77E-9FB6B63AEF5E}" dt="2023-01-10T07:36:08.006" v="624"/>
          <ac:spMkLst>
            <pc:docMk/>
            <pc:sldMk cId="4091674644" sldId="292"/>
            <ac:spMk id="8" creationId="{78EDB2EF-2E00-7218-3EF9-3E8CA184430B}"/>
          </ac:spMkLst>
        </pc:spChg>
        <pc:spChg chg="add del mod">
          <ac:chgData name="N Manasa" userId="S::manasa21110066@snuchennai.edu.in::59b61436-80f9-4163-9ddd-53a8d650d037" providerId="AD" clId="Web-{DAD25CD4-1BCA-41B9-A77E-9FB6B63AEF5E}" dt="2023-01-10T07:36:05.521" v="623"/>
          <ac:spMkLst>
            <pc:docMk/>
            <pc:sldMk cId="4091674644" sldId="292"/>
            <ac:spMk id="10" creationId="{30155AA3-5DD2-F7A0-CD28-08536C029FC4}"/>
          </ac:spMkLst>
        </pc:spChg>
        <pc:spChg chg="del">
          <ac:chgData name="N Manasa" userId="S::manasa21110066@snuchennai.edu.in::59b61436-80f9-4163-9ddd-53a8d650d037" providerId="AD" clId="Web-{DAD25CD4-1BCA-41B9-A77E-9FB6B63AEF5E}" dt="2023-01-10T07:36:00.334" v="620"/>
          <ac:spMkLst>
            <pc:docMk/>
            <pc:sldMk cId="4091674644" sldId="292"/>
            <ac:spMk id="14" creationId="{F278402B-CA7D-4F5B-B3FA-ED74AB3CFB6C}"/>
          </ac:spMkLst>
        </pc:spChg>
        <pc:picChg chg="del">
          <ac:chgData name="N Manasa" userId="S::manasa21110066@snuchennai.edu.in::59b61436-80f9-4163-9ddd-53a8d650d037" providerId="AD" clId="Web-{DAD25CD4-1BCA-41B9-A77E-9FB6B63AEF5E}" dt="2023-01-10T07:36:00.490" v="622"/>
          <ac:picMkLst>
            <pc:docMk/>
            <pc:sldMk cId="4091674644" sldId="292"/>
            <ac:picMk id="11" creationId="{2E7ADBC3-DECA-9F4C-9289-9E43C727592F}"/>
          </ac:picMkLst>
        </pc:picChg>
      </pc:sldChg>
      <pc:sldChg chg="del">
        <pc:chgData name="N Manasa" userId="S::manasa21110066@snuchennai.edu.in::59b61436-80f9-4163-9ddd-53a8d650d037" providerId="AD" clId="Web-{DAD25CD4-1BCA-41B9-A77E-9FB6B63AEF5E}" dt="2023-01-10T08:13:53.168" v="738"/>
        <pc:sldMkLst>
          <pc:docMk/>
          <pc:sldMk cId="2117695413" sldId="293"/>
        </pc:sldMkLst>
      </pc:sldChg>
      <pc:sldChg chg="del">
        <pc:chgData name="N Manasa" userId="S::manasa21110066@snuchennai.edu.in::59b61436-80f9-4163-9ddd-53a8d650d037" providerId="AD" clId="Web-{DAD25CD4-1BCA-41B9-A77E-9FB6B63AEF5E}" dt="2023-01-10T08:13:55.480" v="739"/>
        <pc:sldMkLst>
          <pc:docMk/>
          <pc:sldMk cId="2575421478" sldId="295"/>
        </pc:sldMkLst>
      </pc:sldChg>
      <pc:sldChg chg="del">
        <pc:chgData name="N Manasa" userId="S::manasa21110066@snuchennai.edu.in::59b61436-80f9-4163-9ddd-53a8d650d037" providerId="AD" clId="Web-{DAD25CD4-1BCA-41B9-A77E-9FB6B63AEF5E}" dt="2023-01-10T08:31:59.263" v="1035"/>
        <pc:sldMkLst>
          <pc:docMk/>
          <pc:sldMk cId="4153678306" sldId="296"/>
        </pc:sldMkLst>
      </pc:sldChg>
      <pc:sldChg chg="addSp delSp modSp del">
        <pc:chgData name="N Manasa" userId="S::manasa21110066@snuchennai.edu.in::59b61436-80f9-4163-9ddd-53a8d650d037" providerId="AD" clId="Web-{DAD25CD4-1BCA-41B9-A77E-9FB6B63AEF5E}" dt="2023-01-10T07:16:55.244" v="227"/>
        <pc:sldMkLst>
          <pc:docMk/>
          <pc:sldMk cId="722098795" sldId="297"/>
        </pc:sldMkLst>
        <pc:spChg chg="del">
          <ac:chgData name="N Manasa" userId="S::manasa21110066@snuchennai.edu.in::59b61436-80f9-4163-9ddd-53a8d650d037" providerId="AD" clId="Web-{DAD25CD4-1BCA-41B9-A77E-9FB6B63AEF5E}" dt="2023-01-10T07:07:09.910" v="121"/>
          <ac:spMkLst>
            <pc:docMk/>
            <pc:sldMk cId="722098795" sldId="297"/>
            <ac:spMk id="2" creationId="{3560F281-4FF6-4617-A809-AC9C15ECF18A}"/>
          </ac:spMkLst>
        </pc:spChg>
        <pc:spChg chg="del">
          <ac:chgData name="N Manasa" userId="S::manasa21110066@snuchennai.edu.in::59b61436-80f9-4163-9ddd-53a8d650d037" providerId="AD" clId="Web-{DAD25CD4-1BCA-41B9-A77E-9FB6B63AEF5E}" dt="2023-01-10T07:07:16.910" v="123"/>
          <ac:spMkLst>
            <pc:docMk/>
            <pc:sldMk cId="722098795" sldId="297"/>
            <ac:spMk id="3" creationId="{611DC577-0A95-47D0-95D9-5F8DA763D46B}"/>
          </ac:spMkLst>
        </pc:spChg>
        <pc:spChg chg="mod">
          <ac:chgData name="N Manasa" userId="S::manasa21110066@snuchennai.edu.in::59b61436-80f9-4163-9ddd-53a8d650d037" providerId="AD" clId="Web-{DAD25CD4-1BCA-41B9-A77E-9FB6B63AEF5E}" dt="2023-01-10T07:09:58.490" v="156" actId="1076"/>
          <ac:spMkLst>
            <pc:docMk/>
            <pc:sldMk cId="722098795" sldId="297"/>
            <ac:spMk id="4" creationId="{D355C61F-C8F1-4977-8E1F-F16C0D9EA88C}"/>
          </ac:spMkLst>
        </pc:spChg>
        <pc:spChg chg="add del mod">
          <ac:chgData name="N Manasa" userId="S::manasa21110066@snuchennai.edu.in::59b61436-80f9-4163-9ddd-53a8d650d037" providerId="AD" clId="Web-{DAD25CD4-1BCA-41B9-A77E-9FB6B63AEF5E}" dt="2023-01-10T07:07:41.129" v="129"/>
          <ac:spMkLst>
            <pc:docMk/>
            <pc:sldMk cId="722098795" sldId="297"/>
            <ac:spMk id="7" creationId="{B3D3B812-CCE4-2451-2413-CFFB1368E17B}"/>
          </ac:spMkLst>
        </pc:spChg>
        <pc:spChg chg="add del mod">
          <ac:chgData name="N Manasa" userId="S::manasa21110066@snuchennai.edu.in::59b61436-80f9-4163-9ddd-53a8d650d037" providerId="AD" clId="Web-{DAD25CD4-1BCA-41B9-A77E-9FB6B63AEF5E}" dt="2023-01-10T07:07:15.129" v="122"/>
          <ac:spMkLst>
            <pc:docMk/>
            <pc:sldMk cId="722098795" sldId="297"/>
            <ac:spMk id="10" creationId="{4C526983-9EFB-2942-6674-1904411CDE03}"/>
          </ac:spMkLst>
        </pc:spChg>
        <pc:spChg chg="add del mod">
          <ac:chgData name="N Manasa" userId="S::manasa21110066@snuchennai.edu.in::59b61436-80f9-4163-9ddd-53a8d650d037" providerId="AD" clId="Web-{DAD25CD4-1BCA-41B9-A77E-9FB6B63AEF5E}" dt="2023-01-10T07:09:47.755" v="155" actId="1076"/>
          <ac:spMkLst>
            <pc:docMk/>
            <pc:sldMk cId="722098795" sldId="297"/>
            <ac:spMk id="12" creationId="{CE6496E7-1200-EAD6-4CD8-E09810CB910B}"/>
          </ac:spMkLst>
        </pc:spChg>
        <pc:spChg chg="del">
          <ac:chgData name="N Manasa" userId="S::manasa21110066@snuchennai.edu.in::59b61436-80f9-4163-9ddd-53a8d650d037" providerId="AD" clId="Web-{DAD25CD4-1BCA-41B9-A77E-9FB6B63AEF5E}" dt="2023-01-10T07:07:19.238" v="124"/>
          <ac:spMkLst>
            <pc:docMk/>
            <pc:sldMk cId="722098795" sldId="297"/>
            <ac:spMk id="20" creationId="{EFA08948-2B6F-46B1-9D2D-8D7B2B3FBD56}"/>
          </ac:spMkLst>
        </pc:spChg>
        <pc:picChg chg="del">
          <ac:chgData name="N Manasa" userId="S::manasa21110066@snuchennai.edu.in::59b61436-80f9-4163-9ddd-53a8d650d037" providerId="AD" clId="Web-{DAD25CD4-1BCA-41B9-A77E-9FB6B63AEF5E}" dt="2023-01-10T07:07:05.160" v="120"/>
          <ac:picMkLst>
            <pc:docMk/>
            <pc:sldMk cId="722098795" sldId="297"/>
            <ac:picMk id="14" creationId="{7E468295-904F-0743-AD06-67DA21353B9E}"/>
          </ac:picMkLst>
        </pc:picChg>
      </pc:sldChg>
      <pc:sldChg chg="addSp delSp modSp">
        <pc:chgData name="N Manasa" userId="S::manasa21110066@snuchennai.edu.in::59b61436-80f9-4163-9ddd-53a8d650d037" providerId="AD" clId="Web-{DAD25CD4-1BCA-41B9-A77E-9FB6B63AEF5E}" dt="2023-01-10T07:13:38.851" v="211" actId="20577"/>
        <pc:sldMkLst>
          <pc:docMk/>
          <pc:sldMk cId="3989923275" sldId="298"/>
        </pc:sldMkLst>
        <pc:spChg chg="mod">
          <ac:chgData name="N Manasa" userId="S::manasa21110066@snuchennai.edu.in::59b61436-80f9-4163-9ddd-53a8d650d037" providerId="AD" clId="Web-{DAD25CD4-1BCA-41B9-A77E-9FB6B63AEF5E}" dt="2023-01-10T06:56:12.325" v="68" actId="1076"/>
          <ac:spMkLst>
            <pc:docMk/>
            <pc:sldMk cId="3989923275" sldId="298"/>
            <ac:spMk id="3" creationId="{200B3D2B-613A-41BE-987D-E6A1324B456D}"/>
          </ac:spMkLst>
        </pc:spChg>
        <pc:spChg chg="mod">
          <ac:chgData name="N Manasa" userId="S::manasa21110066@snuchennai.edu.in::59b61436-80f9-4163-9ddd-53a8d650d037" providerId="AD" clId="Web-{DAD25CD4-1BCA-41B9-A77E-9FB6B63AEF5E}" dt="2023-01-10T06:52:36.917" v="50" actId="20577"/>
          <ac:spMkLst>
            <pc:docMk/>
            <pc:sldMk cId="3989923275" sldId="298"/>
            <ac:spMk id="4" creationId="{4772945D-CA91-4CFE-8EB7-941C7618C994}"/>
          </ac:spMkLst>
        </pc:spChg>
        <pc:spChg chg="add del mod">
          <ac:chgData name="N Manasa" userId="S::manasa21110066@snuchennai.edu.in::59b61436-80f9-4163-9ddd-53a8d650d037" providerId="AD" clId="Web-{DAD25CD4-1BCA-41B9-A77E-9FB6B63AEF5E}" dt="2023-01-10T07:10:37.209" v="159"/>
          <ac:spMkLst>
            <pc:docMk/>
            <pc:sldMk cId="3989923275" sldId="298"/>
            <ac:spMk id="5" creationId="{578C126A-ABB6-CADB-8542-C1C7E89E38A2}"/>
          </ac:spMkLst>
        </pc:spChg>
        <pc:spChg chg="add mod">
          <ac:chgData name="N Manasa" userId="S::manasa21110066@snuchennai.edu.in::59b61436-80f9-4163-9ddd-53a8d650d037" providerId="AD" clId="Web-{DAD25CD4-1BCA-41B9-A77E-9FB6B63AEF5E}" dt="2023-01-10T07:13:38.851" v="211" actId="20577"/>
          <ac:spMkLst>
            <pc:docMk/>
            <pc:sldMk cId="3989923275" sldId="298"/>
            <ac:spMk id="7" creationId="{351F2268-3279-6FB0-E432-2460A64C09E5}"/>
          </ac:spMkLst>
        </pc:spChg>
        <pc:spChg chg="del">
          <ac:chgData name="N Manasa" userId="S::manasa21110066@snuchennai.edu.in::59b61436-80f9-4163-9ddd-53a8d650d037" providerId="AD" clId="Web-{DAD25CD4-1BCA-41B9-A77E-9FB6B63AEF5E}" dt="2023-01-10T06:52:40.870" v="51"/>
          <ac:spMkLst>
            <pc:docMk/>
            <pc:sldMk cId="3989923275" sldId="298"/>
            <ac:spMk id="51" creationId="{66C1DE0A-7865-466B-B5D7-781C92357026}"/>
          </ac:spMkLst>
        </pc:spChg>
        <pc:picChg chg="mod">
          <ac:chgData name="N Manasa" userId="S::manasa21110066@snuchennai.edu.in::59b61436-80f9-4163-9ddd-53a8d650d037" providerId="AD" clId="Web-{DAD25CD4-1BCA-41B9-A77E-9FB6B63AEF5E}" dt="2023-01-10T06:56:10.622" v="67" actId="1076"/>
          <ac:picMkLst>
            <pc:docMk/>
            <pc:sldMk cId="3989923275" sldId="298"/>
            <ac:picMk id="12" creationId="{AA8A1CBA-9BB5-2246-9F4B-98EAD7C90158}"/>
          </ac:picMkLst>
        </pc:picChg>
      </pc:sldChg>
      <pc:sldChg chg="addSp delSp modSp new">
        <pc:chgData name="N Manasa" userId="S::manasa21110066@snuchennai.edu.in::59b61436-80f9-4163-9ddd-53a8d650d037" providerId="AD" clId="Web-{DAD25CD4-1BCA-41B9-A77E-9FB6B63AEF5E}" dt="2023-01-10T07:27:39.782" v="582" actId="20577"/>
        <pc:sldMkLst>
          <pc:docMk/>
          <pc:sldMk cId="716431903" sldId="299"/>
        </pc:sldMkLst>
        <pc:spChg chg="del">
          <ac:chgData name="N Manasa" userId="S::manasa21110066@snuchennai.edu.in::59b61436-80f9-4163-9ddd-53a8d650d037" providerId="AD" clId="Web-{DAD25CD4-1BCA-41B9-A77E-9FB6B63AEF5E}" dt="2023-01-10T07:17:05.260" v="228"/>
          <ac:spMkLst>
            <pc:docMk/>
            <pc:sldMk cId="716431903" sldId="299"/>
            <ac:spMk id="2" creationId="{480E3710-6E08-07E8-4C15-D8581BF3567B}"/>
          </ac:spMkLst>
        </pc:spChg>
        <pc:spChg chg="del mod">
          <ac:chgData name="N Manasa" userId="S::manasa21110066@snuchennai.edu.in::59b61436-80f9-4163-9ddd-53a8d650d037" providerId="AD" clId="Web-{DAD25CD4-1BCA-41B9-A77E-9FB6B63AEF5E}" dt="2023-01-10T07:17:52.119" v="252"/>
          <ac:spMkLst>
            <pc:docMk/>
            <pc:sldMk cId="716431903" sldId="299"/>
            <ac:spMk id="3" creationId="{41AF59D8-8EA9-FD44-130E-E4A2F7C538C3}"/>
          </ac:spMkLst>
        </pc:spChg>
        <pc:spChg chg="mod">
          <ac:chgData name="N Manasa" userId="S::manasa21110066@snuchennai.edu.in::59b61436-80f9-4163-9ddd-53a8d650d037" providerId="AD" clId="Web-{DAD25CD4-1BCA-41B9-A77E-9FB6B63AEF5E}" dt="2023-01-10T07:18:54.933" v="276" actId="20577"/>
          <ac:spMkLst>
            <pc:docMk/>
            <pc:sldMk cId="716431903" sldId="299"/>
            <ac:spMk id="4" creationId="{D22E06A2-7EC9-F90D-04E5-461713471BE3}"/>
          </ac:spMkLst>
        </pc:spChg>
        <pc:spChg chg="del">
          <ac:chgData name="N Manasa" userId="S::manasa21110066@snuchennai.edu.in::59b61436-80f9-4163-9ddd-53a8d650d037" providerId="AD" clId="Web-{DAD25CD4-1BCA-41B9-A77E-9FB6B63AEF5E}" dt="2023-01-10T07:19:06.620" v="277"/>
          <ac:spMkLst>
            <pc:docMk/>
            <pc:sldMk cId="716431903" sldId="299"/>
            <ac:spMk id="5" creationId="{9BDDEEA0-24C1-5926-B509-4EDD254F30FB}"/>
          </ac:spMkLst>
        </pc:spChg>
        <pc:spChg chg="add del mod">
          <ac:chgData name="N Manasa" userId="S::manasa21110066@snuchennai.edu.in::59b61436-80f9-4163-9ddd-53a8d650d037" providerId="AD" clId="Web-{DAD25CD4-1BCA-41B9-A77E-9FB6B63AEF5E}" dt="2023-01-10T07:17:55.807" v="253"/>
          <ac:spMkLst>
            <pc:docMk/>
            <pc:sldMk cId="716431903" sldId="299"/>
            <ac:spMk id="8" creationId="{3AD5CF5A-7A84-F1FA-0B6A-88601507C6A6}"/>
          </ac:spMkLst>
        </pc:spChg>
        <pc:spChg chg="add mod">
          <ac:chgData name="N Manasa" userId="S::manasa21110066@snuchennai.edu.in::59b61436-80f9-4163-9ddd-53a8d650d037" providerId="AD" clId="Web-{DAD25CD4-1BCA-41B9-A77E-9FB6B63AEF5E}" dt="2023-01-10T07:27:39.782" v="582" actId="20577"/>
          <ac:spMkLst>
            <pc:docMk/>
            <pc:sldMk cId="716431903" sldId="299"/>
            <ac:spMk id="9" creationId="{9B86E6D0-1922-9F51-9FC7-7F7ED3366D1E}"/>
          </ac:spMkLst>
        </pc:spChg>
      </pc:sldChg>
      <pc:sldChg chg="addSp delSp modSp new">
        <pc:chgData name="N Manasa" userId="S::manasa21110066@snuchennai.edu.in::59b61436-80f9-4163-9ddd-53a8d650d037" providerId="AD" clId="Web-{DAD25CD4-1BCA-41B9-A77E-9FB6B63AEF5E}" dt="2023-01-10T08:30:06.730" v="1021"/>
        <pc:sldMkLst>
          <pc:docMk/>
          <pc:sldMk cId="1054975796" sldId="300"/>
        </pc:sldMkLst>
        <pc:spChg chg="mod">
          <ac:chgData name="N Manasa" userId="S::manasa21110066@snuchennai.edu.in::59b61436-80f9-4163-9ddd-53a8d650d037" providerId="AD" clId="Web-{DAD25CD4-1BCA-41B9-A77E-9FB6B63AEF5E}" dt="2023-01-10T08:19:23.048" v="827" actId="20577"/>
          <ac:spMkLst>
            <pc:docMk/>
            <pc:sldMk cId="1054975796" sldId="300"/>
            <ac:spMk id="2" creationId="{E19AE1C2-595C-1190-2679-28503E50A627}"/>
          </ac:spMkLst>
        </pc:spChg>
        <pc:spChg chg="del">
          <ac:chgData name="N Manasa" userId="S::manasa21110066@snuchennai.edu.in::59b61436-80f9-4163-9ddd-53a8d650d037" providerId="AD" clId="Web-{DAD25CD4-1BCA-41B9-A77E-9FB6B63AEF5E}" dt="2023-01-10T07:29:22.220" v="600"/>
          <ac:spMkLst>
            <pc:docMk/>
            <pc:sldMk cId="1054975796" sldId="300"/>
            <ac:spMk id="3" creationId="{BE3C3976-36DD-5BDE-BA54-E9D8CB574832}"/>
          </ac:spMkLst>
        </pc:spChg>
        <pc:spChg chg="add del mod">
          <ac:chgData name="N Manasa" userId="S::manasa21110066@snuchennai.edu.in::59b61436-80f9-4163-9ddd-53a8d650d037" providerId="AD" clId="Web-{DAD25CD4-1BCA-41B9-A77E-9FB6B63AEF5E}" dt="2023-01-10T08:16:37.202" v="759"/>
          <ac:spMkLst>
            <pc:docMk/>
            <pc:sldMk cId="1054975796" sldId="300"/>
            <ac:spMk id="3" creationId="{DFB5E1AC-CB00-17AB-023D-F70DDCE21086}"/>
          </ac:spMkLst>
        </pc:spChg>
        <pc:spChg chg="del">
          <ac:chgData name="N Manasa" userId="S::manasa21110066@snuchennai.edu.in::59b61436-80f9-4163-9ddd-53a8d650d037" providerId="AD" clId="Web-{DAD25CD4-1BCA-41B9-A77E-9FB6B63AEF5E}" dt="2023-01-10T07:30:05.142" v="601"/>
          <ac:spMkLst>
            <pc:docMk/>
            <pc:sldMk cId="1054975796" sldId="300"/>
            <ac:spMk id="4" creationId="{CE4A2815-C1E3-7747-F2B9-DFB0D559C513}"/>
          </ac:spMkLst>
        </pc:spChg>
        <pc:spChg chg="add del mod">
          <ac:chgData name="N Manasa" userId="S::manasa21110066@snuchennai.edu.in::59b61436-80f9-4163-9ddd-53a8d650d037" providerId="AD" clId="Web-{DAD25CD4-1BCA-41B9-A77E-9FB6B63AEF5E}" dt="2023-01-10T08:16:52.499" v="763"/>
          <ac:spMkLst>
            <pc:docMk/>
            <pc:sldMk cId="1054975796" sldId="300"/>
            <ac:spMk id="4" creationId="{F09DEE54-29AA-6ED4-0FFE-9EF0341D19A5}"/>
          </ac:spMkLst>
        </pc:spChg>
        <pc:spChg chg="del">
          <ac:chgData name="N Manasa" userId="S::manasa21110066@snuchennai.edu.in::59b61436-80f9-4163-9ddd-53a8d650d037" providerId="AD" clId="Web-{DAD25CD4-1BCA-41B9-A77E-9FB6B63AEF5E}" dt="2023-01-10T07:30:09.080" v="602"/>
          <ac:spMkLst>
            <pc:docMk/>
            <pc:sldMk cId="1054975796" sldId="300"/>
            <ac:spMk id="5" creationId="{BF5FD346-05A6-7279-8A1F-9B46841720F0}"/>
          </ac:spMkLst>
        </pc:spChg>
        <pc:spChg chg="add mod">
          <ac:chgData name="N Manasa" userId="S::manasa21110066@snuchennai.edu.in::59b61436-80f9-4163-9ddd-53a8d650d037" providerId="AD" clId="Web-{DAD25CD4-1BCA-41B9-A77E-9FB6B63AEF5E}" dt="2023-01-10T08:30:06.730" v="1021"/>
          <ac:spMkLst>
            <pc:docMk/>
            <pc:sldMk cId="1054975796" sldId="300"/>
            <ac:spMk id="5" creationId="{FCCCC15D-632D-9DB4-966D-80099E05D481}"/>
          </ac:spMkLst>
        </pc:spChg>
        <pc:spChg chg="del">
          <ac:chgData name="N Manasa" userId="S::manasa21110066@snuchennai.edu.in::59b61436-80f9-4163-9ddd-53a8d650d037" providerId="AD" clId="Web-{DAD25CD4-1BCA-41B9-A77E-9FB6B63AEF5E}" dt="2023-01-10T07:30:14.283" v="603"/>
          <ac:spMkLst>
            <pc:docMk/>
            <pc:sldMk cId="1054975796" sldId="300"/>
            <ac:spMk id="6" creationId="{71ADBC41-DB03-9AA6-A7DC-6C381BDBEBC3}"/>
          </ac:spMkLst>
        </pc:spChg>
        <pc:spChg chg="add del mod">
          <ac:chgData name="N Manasa" userId="S::manasa21110066@snuchennai.edu.in::59b61436-80f9-4163-9ddd-53a8d650d037" providerId="AD" clId="Web-{DAD25CD4-1BCA-41B9-A77E-9FB6B63AEF5E}" dt="2023-01-10T07:37:08.850" v="645"/>
          <ac:spMkLst>
            <pc:docMk/>
            <pc:sldMk cId="1054975796" sldId="300"/>
            <ac:spMk id="17" creationId="{2B30AF65-978D-B9BB-1D9B-31F4D995F69F}"/>
          </ac:spMkLst>
        </pc:spChg>
        <pc:picChg chg="add mod">
          <ac:chgData name="N Manasa" userId="S::manasa21110066@snuchennai.edu.in::59b61436-80f9-4163-9ddd-53a8d650d037" providerId="AD" clId="Web-{DAD25CD4-1BCA-41B9-A77E-9FB6B63AEF5E}" dt="2023-01-10T08:19:06.985" v="825" actId="14100"/>
          <ac:picMkLst>
            <pc:docMk/>
            <pc:sldMk cId="1054975796" sldId="300"/>
            <ac:picMk id="9" creationId="{B1C08E21-F9D1-2157-C261-FEDF2E06CE24}"/>
          </ac:picMkLst>
        </pc:picChg>
        <pc:picChg chg="add del mod">
          <ac:chgData name="N Manasa" userId="S::manasa21110066@snuchennai.edu.in::59b61436-80f9-4163-9ddd-53a8d650d037" providerId="AD" clId="Web-{DAD25CD4-1BCA-41B9-A77E-9FB6B63AEF5E}" dt="2023-01-10T08:16:59.686" v="765"/>
          <ac:picMkLst>
            <pc:docMk/>
            <pc:sldMk cId="1054975796" sldId="300"/>
            <ac:picMk id="10" creationId="{A004A7F6-F706-1A51-FA8B-CBE5B6DD1C7D}"/>
          </ac:picMkLst>
        </pc:picChg>
        <pc:picChg chg="add del mod">
          <ac:chgData name="N Manasa" userId="S::manasa21110066@snuchennai.edu.in::59b61436-80f9-4163-9ddd-53a8d650d037" providerId="AD" clId="Web-{DAD25CD4-1BCA-41B9-A77E-9FB6B63AEF5E}" dt="2023-01-10T07:36:34.584" v="630"/>
          <ac:picMkLst>
            <pc:docMk/>
            <pc:sldMk cId="1054975796" sldId="300"/>
            <ac:picMk id="11" creationId="{1EF3464C-17B2-2A12-1FB3-124665B46B97}"/>
          </ac:picMkLst>
        </pc:picChg>
        <pc:picChg chg="add del mod">
          <ac:chgData name="N Manasa" userId="S::manasa21110066@snuchennai.edu.in::59b61436-80f9-4163-9ddd-53a8d650d037" providerId="AD" clId="Web-{DAD25CD4-1BCA-41B9-A77E-9FB6B63AEF5E}" dt="2023-01-10T07:36:32.834" v="629"/>
          <ac:picMkLst>
            <pc:docMk/>
            <pc:sldMk cId="1054975796" sldId="300"/>
            <ac:picMk id="12" creationId="{C043A0D0-B4EA-35C4-3356-5763D8B3992F}"/>
          </ac:picMkLst>
        </pc:picChg>
        <pc:picChg chg="add del mod">
          <ac:chgData name="N Manasa" userId="S::manasa21110066@snuchennai.edu.in::59b61436-80f9-4163-9ddd-53a8d650d037" providerId="AD" clId="Web-{DAD25CD4-1BCA-41B9-A77E-9FB6B63AEF5E}" dt="2023-01-10T07:36:40.006" v="632"/>
          <ac:picMkLst>
            <pc:docMk/>
            <pc:sldMk cId="1054975796" sldId="300"/>
            <ac:picMk id="13" creationId="{D8A62C4F-CDE7-603D-5352-040C26398383}"/>
          </ac:picMkLst>
        </pc:picChg>
        <pc:picChg chg="add del mod">
          <ac:chgData name="N Manasa" userId="S::manasa21110066@snuchennai.edu.in::59b61436-80f9-4163-9ddd-53a8d650d037" providerId="AD" clId="Web-{DAD25CD4-1BCA-41B9-A77E-9FB6B63AEF5E}" dt="2023-01-10T08:16:32.623" v="758"/>
          <ac:picMkLst>
            <pc:docMk/>
            <pc:sldMk cId="1054975796" sldId="300"/>
            <ac:picMk id="14" creationId="{4CB94EB0-27E2-26E7-46B3-C57211855CB9}"/>
          </ac:picMkLst>
        </pc:picChg>
        <pc:picChg chg="add del mod">
          <ac:chgData name="N Manasa" userId="S::manasa21110066@snuchennai.edu.in::59b61436-80f9-4163-9ddd-53a8d650d037" providerId="AD" clId="Web-{DAD25CD4-1BCA-41B9-A77E-9FB6B63AEF5E}" dt="2023-01-10T08:16:43.436" v="761"/>
          <ac:picMkLst>
            <pc:docMk/>
            <pc:sldMk cId="1054975796" sldId="300"/>
            <ac:picMk id="15" creationId="{094CF7A4-265F-F1B8-D5AB-F538D62127C6}"/>
          </ac:picMkLst>
        </pc:picChg>
        <pc:picChg chg="add del mod">
          <ac:chgData name="N Manasa" userId="S::manasa21110066@snuchennai.edu.in::59b61436-80f9-4163-9ddd-53a8d650d037" providerId="AD" clId="Web-{DAD25CD4-1BCA-41B9-A77E-9FB6B63AEF5E}" dt="2023-01-10T07:37:08.850" v="646"/>
          <ac:picMkLst>
            <pc:docMk/>
            <pc:sldMk cId="1054975796" sldId="300"/>
            <ac:picMk id="16" creationId="{C6925FA7-3E96-1024-7A0B-433B64F046F6}"/>
          </ac:picMkLst>
        </pc:picChg>
      </pc:sldChg>
      <pc:sldChg chg="addSp delSp modSp new del">
        <pc:chgData name="N Manasa" userId="S::manasa21110066@snuchennai.edu.in::59b61436-80f9-4163-9ddd-53a8d650d037" providerId="AD" clId="Web-{DAD25CD4-1BCA-41B9-A77E-9FB6B63AEF5E}" dt="2023-01-10T08:09:57.195" v="687"/>
        <pc:sldMkLst>
          <pc:docMk/>
          <pc:sldMk cId="92624701" sldId="301"/>
        </pc:sldMkLst>
        <pc:picChg chg="add mod">
          <ac:chgData name="N Manasa" userId="S::manasa21110066@snuchennai.edu.in::59b61436-80f9-4163-9ddd-53a8d650d037" providerId="AD" clId="Web-{DAD25CD4-1BCA-41B9-A77E-9FB6B63AEF5E}" dt="2023-01-10T08:09:40.039" v="682" actId="1076"/>
          <ac:picMkLst>
            <pc:docMk/>
            <pc:sldMk cId="92624701" sldId="301"/>
            <ac:picMk id="5" creationId="{F905C9AC-5B1C-16CD-8E4C-1D06867A5022}"/>
          </ac:picMkLst>
        </pc:picChg>
        <pc:picChg chg="add mod">
          <ac:chgData name="N Manasa" userId="S::manasa21110066@snuchennai.edu.in::59b61436-80f9-4163-9ddd-53a8d650d037" providerId="AD" clId="Web-{DAD25CD4-1BCA-41B9-A77E-9FB6B63AEF5E}" dt="2023-01-10T08:08:12.381" v="667" actId="1076"/>
          <ac:picMkLst>
            <pc:docMk/>
            <pc:sldMk cId="92624701" sldId="301"/>
            <ac:picMk id="6" creationId="{065D2F33-4E45-BB21-CE90-EA4C997AE407}"/>
          </ac:picMkLst>
        </pc:picChg>
        <pc:picChg chg="add del mod">
          <ac:chgData name="N Manasa" userId="S::manasa21110066@snuchennai.edu.in::59b61436-80f9-4163-9ddd-53a8d650d037" providerId="AD" clId="Web-{DAD25CD4-1BCA-41B9-A77E-9FB6B63AEF5E}" dt="2023-01-10T08:09:55.477" v="686"/>
          <ac:picMkLst>
            <pc:docMk/>
            <pc:sldMk cId="92624701" sldId="301"/>
            <ac:picMk id="7" creationId="{89C30BF4-B6DF-D91D-D77A-87E0C95EC28A}"/>
          </ac:picMkLst>
        </pc:picChg>
      </pc:sldChg>
      <pc:sldChg chg="addSp modSp new del">
        <pc:chgData name="N Manasa" userId="S::manasa21110066@snuchennai.edu.in::59b61436-80f9-4163-9ddd-53a8d650d037" providerId="AD" clId="Web-{DAD25CD4-1BCA-41B9-A77E-9FB6B63AEF5E}" dt="2023-01-10T09:00:46.227" v="1284"/>
        <pc:sldMkLst>
          <pc:docMk/>
          <pc:sldMk cId="1132686811" sldId="301"/>
        </pc:sldMkLst>
        <pc:spChg chg="mod">
          <ac:chgData name="N Manasa" userId="S::manasa21110066@snuchennai.edu.in::59b61436-80f9-4163-9ddd-53a8d650d037" providerId="AD" clId="Web-{DAD25CD4-1BCA-41B9-A77E-9FB6B63AEF5E}" dt="2023-01-10T08:15:23.997" v="754"/>
          <ac:spMkLst>
            <pc:docMk/>
            <pc:sldMk cId="1132686811" sldId="301"/>
            <ac:spMk id="4" creationId="{78B26728-6F36-A788-C4D3-CCD06AA89B9F}"/>
          </ac:spMkLst>
        </pc:spChg>
        <pc:spChg chg="add mod">
          <ac:chgData name="N Manasa" userId="S::manasa21110066@snuchennai.edu.in::59b61436-80f9-4163-9ddd-53a8d650d037" providerId="AD" clId="Web-{DAD25CD4-1BCA-41B9-A77E-9FB6B63AEF5E}" dt="2023-01-10T08:59:52.820" v="1283" actId="20577"/>
          <ac:spMkLst>
            <pc:docMk/>
            <pc:sldMk cId="1132686811" sldId="301"/>
            <ac:spMk id="5" creationId="{453078A8-28EB-CAB6-63BF-F06917E2E7FE}"/>
          </ac:spMkLst>
        </pc:spChg>
      </pc:sldChg>
      <pc:sldChg chg="addSp delSp modSp new del">
        <pc:chgData name="N Manasa" userId="S::manasa21110066@snuchennai.edu.in::59b61436-80f9-4163-9ddd-53a8d650d037" providerId="AD" clId="Web-{DAD25CD4-1BCA-41B9-A77E-9FB6B63AEF5E}" dt="2023-01-10T08:09:58.899" v="688"/>
        <pc:sldMkLst>
          <pc:docMk/>
          <pc:sldMk cId="1389534976" sldId="302"/>
        </pc:sldMkLst>
        <pc:picChg chg="add del mod">
          <ac:chgData name="N Manasa" userId="S::manasa21110066@snuchennai.edu.in::59b61436-80f9-4163-9ddd-53a8d650d037" providerId="AD" clId="Web-{DAD25CD4-1BCA-41B9-A77E-9FB6B63AEF5E}" dt="2023-01-10T08:09:20.007" v="681"/>
          <ac:picMkLst>
            <pc:docMk/>
            <pc:sldMk cId="1389534976" sldId="302"/>
            <ac:picMk id="10" creationId="{D0AA9952-1646-C1F9-8329-99D25171F497}"/>
          </ac:picMkLst>
        </pc:picChg>
        <pc:picChg chg="add del mod">
          <ac:chgData name="N Manasa" userId="S::manasa21110066@snuchennai.edu.in::59b61436-80f9-4163-9ddd-53a8d650d037" providerId="AD" clId="Web-{DAD25CD4-1BCA-41B9-A77E-9FB6B63AEF5E}" dt="2023-01-10T08:09:18.601" v="680"/>
          <ac:picMkLst>
            <pc:docMk/>
            <pc:sldMk cId="1389534976" sldId="302"/>
            <ac:picMk id="12" creationId="{26274EA1-AF48-C53D-E36A-C695C137599F}"/>
          </ac:picMkLst>
        </pc:picChg>
      </pc:sldChg>
      <pc:sldChg chg="addSp delSp modSp new del ord">
        <pc:chgData name="N Manasa" userId="S::manasa21110066@snuchennai.edu.in::59b61436-80f9-4163-9ddd-53a8d650d037" providerId="AD" clId="Web-{DAD25CD4-1BCA-41B9-A77E-9FB6B63AEF5E}" dt="2023-01-10T08:32:41.310" v="1036"/>
        <pc:sldMkLst>
          <pc:docMk/>
          <pc:sldMk cId="2555641599" sldId="302"/>
        </pc:sldMkLst>
        <pc:spChg chg="add del">
          <ac:chgData name="N Manasa" userId="S::manasa21110066@snuchennai.edu.in::59b61436-80f9-4163-9ddd-53a8d650d037" providerId="AD" clId="Web-{DAD25CD4-1BCA-41B9-A77E-9FB6B63AEF5E}" dt="2023-01-10T08:30:20.777" v="1024"/>
          <ac:spMkLst>
            <pc:docMk/>
            <pc:sldMk cId="2555641599" sldId="302"/>
            <ac:spMk id="6" creationId="{A712F2BD-5D1F-2A34-6FEA-B0CAEA7F533D}"/>
          </ac:spMkLst>
        </pc:spChg>
        <pc:spChg chg="add del">
          <ac:chgData name="N Manasa" userId="S::manasa21110066@snuchennai.edu.in::59b61436-80f9-4163-9ddd-53a8d650d037" providerId="AD" clId="Web-{DAD25CD4-1BCA-41B9-A77E-9FB6B63AEF5E}" dt="2023-01-10T08:30:25.761" v="1025"/>
          <ac:spMkLst>
            <pc:docMk/>
            <pc:sldMk cId="2555641599" sldId="302"/>
            <ac:spMk id="8" creationId="{76F7E63D-717D-44B8-18C7-DA066E9710C2}"/>
          </ac:spMkLst>
        </pc:spChg>
        <pc:picChg chg="add del">
          <ac:chgData name="N Manasa" userId="S::manasa21110066@snuchennai.edu.in::59b61436-80f9-4163-9ddd-53a8d650d037" providerId="AD" clId="Web-{DAD25CD4-1BCA-41B9-A77E-9FB6B63AEF5E}" dt="2023-01-10T08:30:18.386" v="1023"/>
          <ac:picMkLst>
            <pc:docMk/>
            <pc:sldMk cId="2555641599" sldId="302"/>
            <ac:picMk id="5" creationId="{163A5011-56AB-314C-CE91-B47493275878}"/>
          </ac:picMkLst>
        </pc:picChg>
        <pc:picChg chg="add mod">
          <ac:chgData name="N Manasa" userId="S::manasa21110066@snuchennai.edu.in::59b61436-80f9-4163-9ddd-53a8d650d037" providerId="AD" clId="Web-{DAD25CD4-1BCA-41B9-A77E-9FB6B63AEF5E}" dt="2023-01-10T08:16:47.655" v="762"/>
          <ac:picMkLst>
            <pc:docMk/>
            <pc:sldMk cId="2555641599" sldId="302"/>
            <ac:picMk id="7" creationId="{5F600BE8-6022-FBA8-E8C7-2B178B1714B7}"/>
          </ac:picMkLst>
        </pc:picChg>
        <pc:picChg chg="add del mod">
          <ac:chgData name="N Manasa" userId="S::manasa21110066@snuchennai.edu.in::59b61436-80f9-4163-9ddd-53a8d650d037" providerId="AD" clId="Web-{DAD25CD4-1BCA-41B9-A77E-9FB6B63AEF5E}" dt="2023-01-10T08:30:16.793" v="1022"/>
          <ac:picMkLst>
            <pc:docMk/>
            <pc:sldMk cId="2555641599" sldId="302"/>
            <ac:picMk id="9" creationId="{7C2DA882-DBD0-DC48-C1D3-255935DFD626}"/>
          </ac:picMkLst>
        </pc:picChg>
      </pc:sldChg>
      <pc:sldChg chg="new del ord">
        <pc:chgData name="N Manasa" userId="S::manasa21110066@snuchennai.edu.in::59b61436-80f9-4163-9ddd-53a8d650d037" providerId="AD" clId="Web-{DAD25CD4-1BCA-41B9-A77E-9FB6B63AEF5E}" dt="2023-01-10T08:20:10.439" v="830"/>
        <pc:sldMkLst>
          <pc:docMk/>
          <pc:sldMk cId="2107050396" sldId="303"/>
        </pc:sldMkLst>
      </pc:sldChg>
      <pc:sldChg chg="addSp modSp new">
        <pc:chgData name="N Manasa" userId="S::manasa21110066@snuchennai.edu.in::59b61436-80f9-4163-9ddd-53a8d650d037" providerId="AD" clId="Web-{DAD25CD4-1BCA-41B9-A77E-9FB6B63AEF5E}" dt="2023-01-10T08:29:41.073" v="1016" actId="20577"/>
        <pc:sldMkLst>
          <pc:docMk/>
          <pc:sldMk cId="3154340667" sldId="303"/>
        </pc:sldMkLst>
        <pc:spChg chg="mod">
          <ac:chgData name="N Manasa" userId="S::manasa21110066@snuchennai.edu.in::59b61436-80f9-4163-9ddd-53a8d650d037" providerId="AD" clId="Web-{DAD25CD4-1BCA-41B9-A77E-9FB6B63AEF5E}" dt="2023-01-10T08:29:41.073" v="1016" actId="20577"/>
          <ac:spMkLst>
            <pc:docMk/>
            <pc:sldMk cId="3154340667" sldId="303"/>
            <ac:spMk id="2" creationId="{1EF89DBD-39DC-C839-F2D2-186FE28DAB52}"/>
          </ac:spMkLst>
        </pc:spChg>
        <pc:spChg chg="mod">
          <ac:chgData name="N Manasa" userId="S::manasa21110066@snuchennai.edu.in::59b61436-80f9-4163-9ddd-53a8d650d037" providerId="AD" clId="Web-{DAD25CD4-1BCA-41B9-A77E-9FB6B63AEF5E}" dt="2023-01-10T08:29:13.307" v="1013" actId="1076"/>
          <ac:spMkLst>
            <pc:docMk/>
            <pc:sldMk cId="3154340667" sldId="303"/>
            <ac:spMk id="5" creationId="{A8C9B38A-E605-F818-9FC8-F7DC0E38D9BC}"/>
          </ac:spMkLst>
        </pc:spChg>
        <pc:spChg chg="mod">
          <ac:chgData name="N Manasa" userId="S::manasa21110066@snuchennai.edu.in::59b61436-80f9-4163-9ddd-53a8d650d037" providerId="AD" clId="Web-{DAD25CD4-1BCA-41B9-A77E-9FB6B63AEF5E}" dt="2023-01-10T08:29:20.901" v="1014" actId="1076"/>
          <ac:spMkLst>
            <pc:docMk/>
            <pc:sldMk cId="3154340667" sldId="303"/>
            <ac:spMk id="6" creationId="{E0342037-A417-ABE4-9225-A2A49D63890D}"/>
          </ac:spMkLst>
        </pc:spChg>
        <pc:picChg chg="add mod">
          <ac:chgData name="N Manasa" userId="S::manasa21110066@snuchennai.edu.in::59b61436-80f9-4163-9ddd-53a8d650d037" providerId="AD" clId="Web-{DAD25CD4-1BCA-41B9-A77E-9FB6B63AEF5E}" dt="2023-01-10T08:28:53.854" v="1009" actId="1076"/>
          <ac:picMkLst>
            <pc:docMk/>
            <pc:sldMk cId="3154340667" sldId="303"/>
            <ac:picMk id="8" creationId="{EFB4A7EA-5FB5-9367-A0F6-21E1589D099D}"/>
          </ac:picMkLst>
        </pc:picChg>
        <pc:picChg chg="add mod">
          <ac:chgData name="N Manasa" userId="S::manasa21110066@snuchennai.edu.in::59b61436-80f9-4163-9ddd-53a8d650d037" providerId="AD" clId="Web-{DAD25CD4-1BCA-41B9-A77E-9FB6B63AEF5E}" dt="2023-01-10T08:29:08.682" v="1012" actId="1076"/>
          <ac:picMkLst>
            <pc:docMk/>
            <pc:sldMk cId="3154340667" sldId="303"/>
            <ac:picMk id="10" creationId="{CF13A89F-7848-1E26-A93F-21F6F775DE4E}"/>
          </ac:picMkLst>
        </pc:picChg>
      </pc:sldChg>
      <pc:sldChg chg="addSp delSp modSp new mod modClrScheme chgLayout">
        <pc:chgData name="N Manasa" userId="S::manasa21110066@snuchennai.edu.in::59b61436-80f9-4163-9ddd-53a8d650d037" providerId="AD" clId="Web-{DAD25CD4-1BCA-41B9-A77E-9FB6B63AEF5E}" dt="2023-01-10T08:44:12.696" v="1256" actId="20577"/>
        <pc:sldMkLst>
          <pc:docMk/>
          <pc:sldMk cId="2806122789" sldId="304"/>
        </pc:sldMkLst>
        <pc:spChg chg="mod ord">
          <ac:chgData name="N Manasa" userId="S::manasa21110066@snuchennai.edu.in::59b61436-80f9-4163-9ddd-53a8d650d037" providerId="AD" clId="Web-{DAD25CD4-1BCA-41B9-A77E-9FB6B63AEF5E}" dt="2023-01-10T08:37:12.596" v="1053"/>
          <ac:spMkLst>
            <pc:docMk/>
            <pc:sldMk cId="2806122789" sldId="304"/>
            <ac:spMk id="2" creationId="{D7C7F42B-C5B2-BC9E-5088-C515653738F9}"/>
          </ac:spMkLst>
        </pc:spChg>
        <pc:spChg chg="mod ord">
          <ac:chgData name="N Manasa" userId="S::manasa21110066@snuchennai.edu.in::59b61436-80f9-4163-9ddd-53a8d650d037" providerId="AD" clId="Web-{DAD25CD4-1BCA-41B9-A77E-9FB6B63AEF5E}" dt="2023-01-10T08:37:12.596" v="1053"/>
          <ac:spMkLst>
            <pc:docMk/>
            <pc:sldMk cId="2806122789" sldId="304"/>
            <ac:spMk id="3" creationId="{6A0FD44D-0D80-2E57-08BF-6F35C1A55AD4}"/>
          </ac:spMkLst>
        </pc:spChg>
        <pc:spChg chg="mod ord">
          <ac:chgData name="N Manasa" userId="S::manasa21110066@snuchennai.edu.in::59b61436-80f9-4163-9ddd-53a8d650d037" providerId="AD" clId="Web-{DAD25CD4-1BCA-41B9-A77E-9FB6B63AEF5E}" dt="2023-01-10T08:37:52.612" v="1060" actId="1076"/>
          <ac:spMkLst>
            <pc:docMk/>
            <pc:sldMk cId="2806122789" sldId="304"/>
            <ac:spMk id="4" creationId="{7FD8C78A-F924-F20D-FA28-63880FBB280E}"/>
          </ac:spMkLst>
        </pc:spChg>
        <pc:spChg chg="add del mod">
          <ac:chgData name="N Manasa" userId="S::manasa21110066@snuchennai.edu.in::59b61436-80f9-4163-9ddd-53a8d650d037" providerId="AD" clId="Web-{DAD25CD4-1BCA-41B9-A77E-9FB6B63AEF5E}" dt="2023-01-10T08:36:38.783" v="1046"/>
          <ac:spMkLst>
            <pc:docMk/>
            <pc:sldMk cId="2806122789" sldId="304"/>
            <ac:spMk id="11" creationId="{6ECB6CAD-52B4-C168-0AC6-0B1A29395AA9}"/>
          </ac:spMkLst>
        </pc:spChg>
        <pc:spChg chg="add del mod">
          <ac:chgData name="N Manasa" userId="S::manasa21110066@snuchennai.edu.in::59b61436-80f9-4163-9ddd-53a8d650d037" providerId="AD" clId="Web-{DAD25CD4-1BCA-41B9-A77E-9FB6B63AEF5E}" dt="2023-01-10T08:36:48.580" v="1048"/>
          <ac:spMkLst>
            <pc:docMk/>
            <pc:sldMk cId="2806122789" sldId="304"/>
            <ac:spMk id="13" creationId="{B5DF9670-66DE-1181-837A-2769DEF2F95E}"/>
          </ac:spMkLst>
        </pc:spChg>
        <pc:spChg chg="add del mod">
          <ac:chgData name="N Manasa" userId="S::manasa21110066@snuchennai.edu.in::59b61436-80f9-4163-9ddd-53a8d650d037" providerId="AD" clId="Web-{DAD25CD4-1BCA-41B9-A77E-9FB6B63AEF5E}" dt="2023-01-10T08:36:48.580" v="1048"/>
          <ac:spMkLst>
            <pc:docMk/>
            <pc:sldMk cId="2806122789" sldId="304"/>
            <ac:spMk id="14" creationId="{1AA47E70-4C61-1325-AD3B-FBFCCEC6BFF1}"/>
          </ac:spMkLst>
        </pc:spChg>
        <pc:spChg chg="add del mod">
          <ac:chgData name="N Manasa" userId="S::manasa21110066@snuchennai.edu.in::59b61436-80f9-4163-9ddd-53a8d650d037" providerId="AD" clId="Web-{DAD25CD4-1BCA-41B9-A77E-9FB6B63AEF5E}" dt="2023-01-10T08:36:48.580" v="1048"/>
          <ac:spMkLst>
            <pc:docMk/>
            <pc:sldMk cId="2806122789" sldId="304"/>
            <ac:spMk id="15" creationId="{738446FD-A67B-38E1-8176-5D907D09FFC4}"/>
          </ac:spMkLst>
        </pc:spChg>
        <pc:spChg chg="add del mod">
          <ac:chgData name="N Manasa" userId="S::manasa21110066@snuchennai.edu.in::59b61436-80f9-4163-9ddd-53a8d650d037" providerId="AD" clId="Web-{DAD25CD4-1BCA-41B9-A77E-9FB6B63AEF5E}" dt="2023-01-10T08:36:48.580" v="1048"/>
          <ac:spMkLst>
            <pc:docMk/>
            <pc:sldMk cId="2806122789" sldId="304"/>
            <ac:spMk id="17" creationId="{0A64E1FB-6B99-5783-2BB9-23534904914E}"/>
          </ac:spMkLst>
        </pc:spChg>
        <pc:spChg chg="add del mod">
          <ac:chgData name="N Manasa" userId="S::manasa21110066@snuchennai.edu.in::59b61436-80f9-4163-9ddd-53a8d650d037" providerId="AD" clId="Web-{DAD25CD4-1BCA-41B9-A77E-9FB6B63AEF5E}" dt="2023-01-10T08:36:51.174" v="1050"/>
          <ac:spMkLst>
            <pc:docMk/>
            <pc:sldMk cId="2806122789" sldId="304"/>
            <ac:spMk id="19" creationId="{6ECB6CAD-52B4-C168-0AC6-0B1A29395AA9}"/>
          </ac:spMkLst>
        </pc:spChg>
        <pc:spChg chg="add del mod">
          <ac:chgData name="N Manasa" userId="S::manasa21110066@snuchennai.edu.in::59b61436-80f9-4163-9ddd-53a8d650d037" providerId="AD" clId="Web-{DAD25CD4-1BCA-41B9-A77E-9FB6B63AEF5E}" dt="2023-01-10T08:37:12.596" v="1052"/>
          <ac:spMkLst>
            <pc:docMk/>
            <pc:sldMk cId="2806122789" sldId="304"/>
            <ac:spMk id="21" creationId="{4D9246DE-AE5C-C79E-08E0-715406F8F09A}"/>
          </ac:spMkLst>
        </pc:spChg>
        <pc:spChg chg="add mod">
          <ac:chgData name="N Manasa" userId="S::manasa21110066@snuchennai.edu.in::59b61436-80f9-4163-9ddd-53a8d650d037" providerId="AD" clId="Web-{DAD25CD4-1BCA-41B9-A77E-9FB6B63AEF5E}" dt="2023-01-10T08:44:12.696" v="1256" actId="20577"/>
          <ac:spMkLst>
            <pc:docMk/>
            <pc:sldMk cId="2806122789" sldId="304"/>
            <ac:spMk id="23" creationId="{6ECB6CAD-52B4-C168-0AC6-0B1A29395AA9}"/>
          </ac:spMkLst>
        </pc:spChg>
        <pc:picChg chg="add del mod">
          <ac:chgData name="N Manasa" userId="S::manasa21110066@snuchennai.edu.in::59b61436-80f9-4163-9ddd-53a8d650d037" providerId="AD" clId="Web-{DAD25CD4-1BCA-41B9-A77E-9FB6B63AEF5E}" dt="2023-01-10T08:33:02.014" v="1042"/>
          <ac:picMkLst>
            <pc:docMk/>
            <pc:sldMk cId="2806122789" sldId="304"/>
            <ac:picMk id="5" creationId="{3154BB44-E979-D9E8-B831-D54116973835}"/>
          </ac:picMkLst>
        </pc:picChg>
        <pc:picChg chg="add del mod">
          <ac:chgData name="N Manasa" userId="S::manasa21110066@snuchennai.edu.in::59b61436-80f9-4163-9ddd-53a8d650d037" providerId="AD" clId="Web-{DAD25CD4-1BCA-41B9-A77E-9FB6B63AEF5E}" dt="2023-01-10T08:39:00.379" v="1093"/>
          <ac:picMkLst>
            <pc:docMk/>
            <pc:sldMk cId="2806122789" sldId="304"/>
            <ac:picMk id="6" creationId="{E6960A3A-7AFF-DB31-6C6A-D1394FFCD965}"/>
          </ac:picMkLst>
        </pc:picChg>
        <pc:picChg chg="add mod">
          <ac:chgData name="N Manasa" userId="S::manasa21110066@snuchennai.edu.in::59b61436-80f9-4163-9ddd-53a8d650d037" providerId="AD" clId="Web-{DAD25CD4-1BCA-41B9-A77E-9FB6B63AEF5E}" dt="2023-01-10T08:39:34.629" v="1096" actId="14100"/>
          <ac:picMkLst>
            <pc:docMk/>
            <pc:sldMk cId="2806122789" sldId="304"/>
            <ac:picMk id="7" creationId="{0055656A-128F-6BB2-3DA3-7C74EFEAFF9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1/10/2023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a:t>CAREER COUNSELLOR BOT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vert="horz" lIns="180000" tIns="180000" rIns="180000" bIns="180000" rtlCol="0" anchor="t">
            <a:noAutofit/>
          </a:bodyPr>
          <a:lstStyle/>
          <a:p>
            <a:r>
              <a:rPr lang="en-US"/>
              <a:t>HELPS IN CHOOSING THE RIGHT PATH TO ATTAIN YOUR GOAL</a:t>
            </a:r>
          </a:p>
        </p:txBody>
      </p:sp>
      <p:sp>
        <p:nvSpPr>
          <p:cNvPr id="7" name="Subtitle 3">
            <a:extLst>
              <a:ext uri="{FF2B5EF4-FFF2-40B4-BE49-F238E27FC236}">
                <a16:creationId xmlns:a16="http://schemas.microsoft.com/office/drawing/2014/main" id="{351F2268-3279-6FB0-E432-2460A64C09E5}"/>
              </a:ext>
            </a:extLst>
          </p:cNvPr>
          <p:cNvSpPr txBox="1">
            <a:spLocks/>
          </p:cNvSpPr>
          <p:nvPr/>
        </p:nvSpPr>
        <p:spPr>
          <a:xfrm>
            <a:off x="3202405" y="4694703"/>
            <a:ext cx="6580188" cy="1683815"/>
          </a:xfrm>
          <a:prstGeom prst="rect">
            <a:avLst/>
          </a:prstGeom>
          <a:solidFill>
            <a:schemeClr val="tx1">
              <a:alpha val="80000"/>
            </a:schemeClr>
          </a:solidFill>
        </p:spPr>
        <p:txBody>
          <a:bodyPr vert="horz" lIns="180000" tIns="180000" rIns="180000" bIns="180000" rtlCol="0" anchor="t">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DONE BY :</a:t>
            </a:r>
          </a:p>
          <a:p>
            <a:pPr marL="285750" indent="-285750" algn="l">
              <a:buChar char="•"/>
            </a:pPr>
            <a:r>
              <a:rPr lang="en-US"/>
              <a:t>ARUN KARTHIK . K</a:t>
            </a:r>
          </a:p>
          <a:p>
            <a:pPr marL="285750" indent="-285750" algn="l">
              <a:buChar char="•"/>
            </a:pPr>
            <a:r>
              <a:rPr lang="en-US"/>
              <a:t>MANASA . N</a:t>
            </a:r>
          </a:p>
          <a:p>
            <a:pPr algn="l"/>
            <a:r>
              <a:rPr lang="en-US"/>
              <a:t>COLLEGE : SHIV NADAR UNIVERSITY, CHENNAI</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11684" y="242318"/>
            <a:ext cx="5472000" cy="2999426"/>
          </a:xfrm>
        </p:spPr>
        <p:txBody>
          <a:bodyPr/>
          <a:lstStyle/>
          <a:p>
            <a:pPr marL="0" indent="0">
              <a:buNone/>
            </a:pPr>
            <a:r>
              <a:rPr lang="en-US" sz="2800" dirty="0">
                <a:latin typeface="Times New Roman"/>
                <a:ea typeface="+mn-lt"/>
                <a:cs typeface="+mn-lt"/>
              </a:rPr>
              <a:t>We generally see a lot of students suffering after selecting career track that they are not interested in. Our career counsellor chatbot is designed to assist users in finding and pursuing their ideal career with a small personality test.</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9143" y="243557"/>
            <a:ext cx="6091988" cy="1596605"/>
          </a:xfrm>
        </p:spPr>
        <p:txBody>
          <a:bodyPr/>
          <a:lstStyle/>
          <a:p>
            <a:pPr algn="ctr"/>
            <a:r>
              <a:rPr lang="en-US" dirty="0"/>
              <a:t>PROBLEM STATEMENT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r>
              <a:rPr lang="en-US" dirty="0"/>
              <a:t>2</a:t>
            </a:r>
          </a:p>
        </p:txBody>
      </p:sp>
      <p:pic>
        <p:nvPicPr>
          <p:cNvPr id="5" name="Picture 6" descr="Graphical user interface, application, email&#10;&#10;Description automatically generated">
            <a:extLst>
              <a:ext uri="{FF2B5EF4-FFF2-40B4-BE49-F238E27FC236}">
                <a16:creationId xmlns:a16="http://schemas.microsoft.com/office/drawing/2014/main" id="{A96D90CE-7A90-FAF6-D9E5-A26F7306E2E7}"/>
              </a:ext>
            </a:extLst>
          </p:cNvPr>
          <p:cNvPicPr>
            <a:picLocks noChangeAspect="1"/>
          </p:cNvPicPr>
          <p:nvPr/>
        </p:nvPicPr>
        <p:blipFill>
          <a:blip r:embed="rId3"/>
          <a:stretch>
            <a:fillRect/>
          </a:stretch>
        </p:blipFill>
        <p:spPr>
          <a:xfrm>
            <a:off x="312821" y="3296463"/>
            <a:ext cx="5470358" cy="3002257"/>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2E06A2-7EC9-F90D-04E5-461713471BE3}"/>
              </a:ext>
            </a:extLst>
          </p:cNvPr>
          <p:cNvSpPr>
            <a:spLocks noGrp="1"/>
          </p:cNvSpPr>
          <p:nvPr>
            <p:ph type="body" sz="quarter" idx="13"/>
          </p:nvPr>
        </p:nvSpPr>
        <p:spPr>
          <a:xfrm>
            <a:off x="210553" y="220550"/>
            <a:ext cx="11770095" cy="1100565"/>
          </a:xfrm>
        </p:spPr>
        <p:txBody>
          <a:bodyPr vert="horz" lIns="252000" tIns="180000" rIns="180000" bIns="180000" rtlCol="0" anchor="t">
            <a:noAutofit/>
          </a:bodyPr>
          <a:lstStyle/>
          <a:p>
            <a:pPr algn="ctr"/>
            <a:r>
              <a:rPr lang="en-US" sz="3200" dirty="0">
                <a:latin typeface="Times New Roman"/>
                <a:cs typeface="Times New Roman"/>
              </a:rPr>
              <a:t>HOW IS CAREER COUNSELLOR CHATBOT USED </a:t>
            </a:r>
            <a:endParaRPr lang="en-US"/>
          </a:p>
        </p:txBody>
      </p:sp>
      <p:sp>
        <p:nvSpPr>
          <p:cNvPr id="6" name="Slide Number Placeholder 5">
            <a:extLst>
              <a:ext uri="{FF2B5EF4-FFF2-40B4-BE49-F238E27FC236}">
                <a16:creationId xmlns:a16="http://schemas.microsoft.com/office/drawing/2014/main" id="{C721F545-5649-DA62-5E4A-0F8543AD2B8C}"/>
              </a:ext>
            </a:extLst>
          </p:cNvPr>
          <p:cNvSpPr>
            <a:spLocks noGrp="1"/>
          </p:cNvSpPr>
          <p:nvPr>
            <p:ph type="sldNum" sz="quarter" idx="12"/>
          </p:nvPr>
        </p:nvSpPr>
        <p:spPr/>
        <p:txBody>
          <a:bodyPr/>
          <a:lstStyle/>
          <a:p>
            <a:fld id="{19B51A1E-902D-48AF-9020-955120F399B6}" type="slidenum">
              <a:rPr lang="en-US" noProof="0" smtClean="0"/>
              <a:pPr/>
              <a:t>3</a:t>
            </a:fld>
            <a:endParaRPr lang="en-US" noProof="0" dirty="0"/>
          </a:p>
        </p:txBody>
      </p:sp>
      <p:sp>
        <p:nvSpPr>
          <p:cNvPr id="9" name="TextBox 8">
            <a:extLst>
              <a:ext uri="{FF2B5EF4-FFF2-40B4-BE49-F238E27FC236}">
                <a16:creationId xmlns:a16="http://schemas.microsoft.com/office/drawing/2014/main" id="{9B86E6D0-1922-9F51-9FC7-7F7ED3366D1E}"/>
              </a:ext>
            </a:extLst>
          </p:cNvPr>
          <p:cNvSpPr txBox="1"/>
          <p:nvPr/>
        </p:nvSpPr>
        <p:spPr>
          <a:xfrm>
            <a:off x="272716" y="1588167"/>
            <a:ext cx="11678652" cy="341632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alibri"/>
                <a:cs typeface="Times New Roman"/>
              </a:rPr>
              <a:t>First the Chatbot asks the user about their highest qualification </a:t>
            </a:r>
            <a:endParaRPr lang="en-US"/>
          </a:p>
          <a:p>
            <a:r>
              <a:rPr lang="en-US" sz="2400" dirty="0">
                <a:latin typeface="Calibri"/>
                <a:cs typeface="Times New Roman"/>
              </a:rPr>
              <a:t>     ( Among 10th, 12th and UG )</a:t>
            </a:r>
            <a:endParaRPr lang="en-US"/>
          </a:p>
          <a:p>
            <a:pPr marL="342900" indent="-342900">
              <a:buFont typeface="Arial"/>
              <a:buChar char="•"/>
            </a:pPr>
            <a:r>
              <a:rPr lang="en-US" sz="2400" dirty="0">
                <a:latin typeface="Calibri"/>
                <a:cs typeface="Times New Roman"/>
              </a:rPr>
              <a:t>After the user selects the qualification, it then displays the possible subjects that can be pursued or the streams or the jobs available according to the QUALIFICATION</a:t>
            </a:r>
          </a:p>
          <a:p>
            <a:pPr marL="342900" indent="-342900">
              <a:buFont typeface="Arial"/>
              <a:buChar char="•"/>
            </a:pPr>
            <a:r>
              <a:rPr lang="en-US" sz="2400" dirty="0">
                <a:latin typeface="Calibri"/>
                <a:cs typeface="Times New Roman"/>
              </a:rPr>
              <a:t>Then a short quiz is conducted in which the user is asked to rate their interest in that field ( starting from – Strongly Disagree, Disagree, Neutral, Agree, Strongly Agree )</a:t>
            </a:r>
          </a:p>
          <a:p>
            <a:pPr marL="342900" indent="-342900">
              <a:buFont typeface="Arial"/>
              <a:buChar char="•"/>
            </a:pPr>
            <a:r>
              <a:rPr lang="en-US" sz="2400" dirty="0">
                <a:latin typeface="Calibri"/>
                <a:cs typeface="Times New Roman"/>
              </a:rPr>
              <a:t>And then the score is calculated</a:t>
            </a:r>
            <a:endParaRPr lang="en-US" dirty="0"/>
          </a:p>
          <a:p>
            <a:pPr marL="342900" indent="-342900">
              <a:buFont typeface="Arial"/>
              <a:buChar char="•"/>
            </a:pPr>
            <a:r>
              <a:rPr lang="en-US" sz="2400" dirty="0">
                <a:latin typeface="Calibri"/>
                <a:cs typeface="Times New Roman"/>
              </a:rPr>
              <a:t>Finally, we get the RESULT in the form of a PIE chart that gives us the top 5 fields that we can choose</a:t>
            </a:r>
          </a:p>
        </p:txBody>
      </p:sp>
    </p:spTree>
    <p:extLst>
      <p:ext uri="{BB962C8B-B14F-4D97-AF65-F5344CB8AC3E}">
        <p14:creationId xmlns:p14="http://schemas.microsoft.com/office/powerpoint/2010/main" val="71643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E1C2-595C-1190-2679-28503E50A627}"/>
              </a:ext>
            </a:extLst>
          </p:cNvPr>
          <p:cNvSpPr>
            <a:spLocks noGrp="1"/>
          </p:cNvSpPr>
          <p:nvPr>
            <p:ph type="title"/>
          </p:nvPr>
        </p:nvSpPr>
        <p:spPr>
          <a:xfrm>
            <a:off x="421973" y="361816"/>
            <a:ext cx="11340000" cy="432000"/>
          </a:xfrm>
        </p:spPr>
        <p:txBody>
          <a:bodyPr/>
          <a:lstStyle/>
          <a:p>
            <a:pPr algn="ctr"/>
            <a:r>
              <a:rPr lang="en-US" sz="2800" i="1" dirty="0">
                <a:latin typeface="Calibri"/>
                <a:cs typeface="Calibri"/>
              </a:rPr>
              <a:t>CAREER COUNSELLOR CHATBOT :</a:t>
            </a:r>
            <a:endParaRPr lang="en-US"/>
          </a:p>
        </p:txBody>
      </p:sp>
      <p:sp>
        <p:nvSpPr>
          <p:cNvPr id="7" name="Footer Placeholder 6">
            <a:extLst>
              <a:ext uri="{FF2B5EF4-FFF2-40B4-BE49-F238E27FC236}">
                <a16:creationId xmlns:a16="http://schemas.microsoft.com/office/drawing/2014/main" id="{9D63B9B9-4A13-AEB6-5546-F1B7A292EC8E}"/>
              </a:ext>
            </a:extLst>
          </p:cNvPr>
          <p:cNvSpPr>
            <a:spLocks noGrp="1"/>
          </p:cNvSpPr>
          <p:nvPr>
            <p:ph type="ftr" sz="quarter" idx="14"/>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51049F87-DE7E-D681-571F-E04DB8EB2BF0}"/>
              </a:ext>
            </a:extLst>
          </p:cNvPr>
          <p:cNvSpPr>
            <a:spLocks noGrp="1"/>
          </p:cNvSpPr>
          <p:nvPr>
            <p:ph type="sldNum" sz="quarter" idx="15"/>
          </p:nvPr>
        </p:nvSpPr>
        <p:spPr/>
        <p:txBody>
          <a:bodyPr/>
          <a:lstStyle/>
          <a:p>
            <a:fld id="{19B51A1E-902D-48AF-9020-955120F399B6}" type="slidenum">
              <a:rPr lang="en-US" noProof="0" smtClean="0"/>
              <a:pPr/>
              <a:t>4</a:t>
            </a:fld>
            <a:endParaRPr lang="en-US" noProof="0" dirty="0"/>
          </a:p>
        </p:txBody>
      </p:sp>
      <p:pic>
        <p:nvPicPr>
          <p:cNvPr id="9" name="Picture 9" descr="Graphical user interface, application&#10;&#10;Description automatically generated">
            <a:extLst>
              <a:ext uri="{FF2B5EF4-FFF2-40B4-BE49-F238E27FC236}">
                <a16:creationId xmlns:a16="http://schemas.microsoft.com/office/drawing/2014/main" id="{B1C08E21-F9D1-2157-C261-FEDF2E06CE24}"/>
              </a:ext>
            </a:extLst>
          </p:cNvPr>
          <p:cNvPicPr>
            <a:picLocks noChangeAspect="1"/>
          </p:cNvPicPr>
          <p:nvPr/>
        </p:nvPicPr>
        <p:blipFill>
          <a:blip r:embed="rId2"/>
          <a:stretch>
            <a:fillRect/>
          </a:stretch>
        </p:blipFill>
        <p:spPr>
          <a:xfrm>
            <a:off x="1726532" y="944214"/>
            <a:ext cx="8718882" cy="4428149"/>
          </a:xfrm>
          <a:prstGeom prst="rect">
            <a:avLst/>
          </a:prstGeom>
        </p:spPr>
      </p:pic>
      <p:sp>
        <p:nvSpPr>
          <p:cNvPr id="5" name="TextBox 4">
            <a:extLst>
              <a:ext uri="{FF2B5EF4-FFF2-40B4-BE49-F238E27FC236}">
                <a16:creationId xmlns:a16="http://schemas.microsoft.com/office/drawing/2014/main" id="{FCCCC15D-632D-9DB4-966D-80099E05D481}"/>
              </a:ext>
            </a:extLst>
          </p:cNvPr>
          <p:cNvSpPr txBox="1"/>
          <p:nvPr/>
        </p:nvSpPr>
        <p:spPr>
          <a:xfrm>
            <a:off x="1929062" y="5486399"/>
            <a:ext cx="85143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Times New Roman"/>
                <a:cs typeface="Calibri"/>
              </a:rPr>
              <a:t>At start the chat bot displays a briefing about itself and asks us to enter 'start my test'</a:t>
            </a:r>
          </a:p>
        </p:txBody>
      </p:sp>
    </p:spTree>
    <p:extLst>
      <p:ext uri="{BB962C8B-B14F-4D97-AF65-F5344CB8AC3E}">
        <p14:creationId xmlns:p14="http://schemas.microsoft.com/office/powerpoint/2010/main" val="105497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9DBD-39DC-C839-F2D2-186FE28DAB52}"/>
              </a:ext>
            </a:extLst>
          </p:cNvPr>
          <p:cNvSpPr>
            <a:spLocks noGrp="1"/>
          </p:cNvSpPr>
          <p:nvPr>
            <p:ph type="title"/>
          </p:nvPr>
        </p:nvSpPr>
        <p:spPr>
          <a:xfrm>
            <a:off x="421974" y="131210"/>
            <a:ext cx="11340000" cy="432000"/>
          </a:xfrm>
        </p:spPr>
        <p:txBody>
          <a:bodyPr/>
          <a:lstStyle/>
          <a:p>
            <a:r>
              <a:rPr lang="en-US" sz="2800" i="1" dirty="0">
                <a:latin typeface="Georgia Pro"/>
                <a:cs typeface="Calibri"/>
              </a:rPr>
              <a:t>ABOUT  THE  QUIZ</a:t>
            </a:r>
          </a:p>
        </p:txBody>
      </p:sp>
      <p:sp>
        <p:nvSpPr>
          <p:cNvPr id="3" name="Footer Placeholder 2">
            <a:extLst>
              <a:ext uri="{FF2B5EF4-FFF2-40B4-BE49-F238E27FC236}">
                <a16:creationId xmlns:a16="http://schemas.microsoft.com/office/drawing/2014/main" id="{26434ADB-B325-F07C-8A16-CAE4E08CC607}"/>
              </a:ext>
            </a:extLst>
          </p:cNvPr>
          <p:cNvSpPr>
            <a:spLocks noGrp="1"/>
          </p:cNvSpPr>
          <p:nvPr>
            <p:ph type="ftr" sz="quarter" idx="13"/>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3D432E2-D120-C76A-0E42-1A9DDCAC390F}"/>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5" name="Content Placeholder 4">
            <a:extLst>
              <a:ext uri="{FF2B5EF4-FFF2-40B4-BE49-F238E27FC236}">
                <a16:creationId xmlns:a16="http://schemas.microsoft.com/office/drawing/2014/main" id="{A8C9B38A-E605-F818-9FC8-F7DC0E38D9BC}"/>
              </a:ext>
            </a:extLst>
          </p:cNvPr>
          <p:cNvSpPr>
            <a:spLocks noGrp="1"/>
          </p:cNvSpPr>
          <p:nvPr>
            <p:ph sz="half" idx="2"/>
          </p:nvPr>
        </p:nvSpPr>
        <p:spPr>
          <a:xfrm>
            <a:off x="6100296" y="3424975"/>
            <a:ext cx="5591493" cy="2266231"/>
          </a:xfrm>
        </p:spPr>
        <p:txBody>
          <a:bodyPr vert="horz" lIns="0" tIns="0" rIns="0" bIns="0" rtlCol="0" anchor="t">
            <a:noAutofit/>
          </a:bodyPr>
          <a:lstStyle/>
          <a:p>
            <a:pPr marL="0" indent="0">
              <a:buNone/>
            </a:pPr>
            <a:r>
              <a:rPr lang="en-US" sz="2000" b="1" dirty="0">
                <a:latin typeface="Times New Roman"/>
                <a:cs typeface="Times New Roman"/>
              </a:rPr>
              <a:t>The Rating of our interest is in the form of a select box – that is we are supposed to select any option among - </a:t>
            </a:r>
            <a:r>
              <a:rPr lang="en-US" sz="2000" b="1" dirty="0">
                <a:latin typeface="Times New Roman"/>
                <a:cs typeface="Calibri"/>
              </a:rPr>
              <a:t>Strongly Disagree, Disagree, Neutral, Agree, Strongly Agree</a:t>
            </a:r>
          </a:p>
          <a:p>
            <a:pPr marL="0" indent="0">
              <a:buNone/>
            </a:pPr>
            <a:r>
              <a:rPr lang="en-US" sz="2000" b="1" dirty="0">
                <a:latin typeface="Times New Roman"/>
                <a:cs typeface="Calibri"/>
              </a:rPr>
              <a:t>The points for this rating are :</a:t>
            </a:r>
          </a:p>
          <a:p>
            <a:pPr marL="0" indent="0">
              <a:buNone/>
            </a:pPr>
            <a:r>
              <a:rPr lang="en-US" sz="2000" b="1" dirty="0">
                <a:latin typeface="Times New Roman"/>
                <a:cs typeface="Calibri"/>
              </a:rPr>
              <a:t>Strongly Disagree – 1; Disagree – 2;  Neutral – 3; Agree – 4; Strongly Agree – 5</a:t>
            </a:r>
            <a:endParaRPr lang="en-US" sz="2000" b="1">
              <a:latin typeface="Times New Roman"/>
              <a:cs typeface="Times New Roman"/>
            </a:endParaRPr>
          </a:p>
        </p:txBody>
      </p:sp>
      <p:sp>
        <p:nvSpPr>
          <p:cNvPr id="6" name="Content Placeholder 5">
            <a:extLst>
              <a:ext uri="{FF2B5EF4-FFF2-40B4-BE49-F238E27FC236}">
                <a16:creationId xmlns:a16="http://schemas.microsoft.com/office/drawing/2014/main" id="{E0342037-A417-ABE4-9225-A2A49D63890D}"/>
              </a:ext>
            </a:extLst>
          </p:cNvPr>
          <p:cNvSpPr>
            <a:spLocks noGrp="1"/>
          </p:cNvSpPr>
          <p:nvPr>
            <p:ph sz="half" idx="1"/>
          </p:nvPr>
        </p:nvSpPr>
        <p:spPr>
          <a:xfrm>
            <a:off x="6102053" y="1711166"/>
            <a:ext cx="5448115" cy="676541"/>
          </a:xfrm>
        </p:spPr>
        <p:txBody>
          <a:bodyPr vert="horz" lIns="0" tIns="0" rIns="0" bIns="0" rtlCol="0" anchor="t">
            <a:noAutofit/>
          </a:bodyPr>
          <a:lstStyle/>
          <a:p>
            <a:pPr marL="0" indent="0">
              <a:buNone/>
            </a:pPr>
            <a:r>
              <a:rPr lang="en-US" sz="2000" b="1" dirty="0">
                <a:latin typeface="Times New Roman"/>
                <a:cs typeface="Times New Roman"/>
              </a:rPr>
              <a:t>Initially the bot asks about the user's Qualification then the quiz starts </a:t>
            </a:r>
            <a:endParaRPr lang="en-US" sz="2000" b="1">
              <a:latin typeface="Times New Roman"/>
              <a:cs typeface="Times New Roman"/>
            </a:endParaRPr>
          </a:p>
        </p:txBody>
      </p:sp>
      <p:pic>
        <p:nvPicPr>
          <p:cNvPr id="8" name="Picture 9" descr="Graphical user interface, text, application&#10;&#10;Description automatically generated">
            <a:extLst>
              <a:ext uri="{FF2B5EF4-FFF2-40B4-BE49-F238E27FC236}">
                <a16:creationId xmlns:a16="http://schemas.microsoft.com/office/drawing/2014/main" id="{EFB4A7EA-5FB5-9367-A0F6-21E1589D099D}"/>
              </a:ext>
            </a:extLst>
          </p:cNvPr>
          <p:cNvPicPr>
            <a:picLocks noChangeAspect="1"/>
          </p:cNvPicPr>
          <p:nvPr/>
        </p:nvPicPr>
        <p:blipFill>
          <a:blip r:embed="rId2"/>
          <a:stretch>
            <a:fillRect/>
          </a:stretch>
        </p:blipFill>
        <p:spPr>
          <a:xfrm>
            <a:off x="118864" y="561645"/>
            <a:ext cx="5764922" cy="2758621"/>
          </a:xfrm>
          <a:prstGeom prst="rect">
            <a:avLst/>
          </a:prstGeom>
        </p:spPr>
      </p:pic>
      <p:pic>
        <p:nvPicPr>
          <p:cNvPr id="10" name="Picture 14">
            <a:extLst>
              <a:ext uri="{FF2B5EF4-FFF2-40B4-BE49-F238E27FC236}">
                <a16:creationId xmlns:a16="http://schemas.microsoft.com/office/drawing/2014/main" id="{CF13A89F-7848-1E26-A93F-21F6F775DE4E}"/>
              </a:ext>
            </a:extLst>
          </p:cNvPr>
          <p:cNvPicPr>
            <a:picLocks noChangeAspect="1"/>
          </p:cNvPicPr>
          <p:nvPr/>
        </p:nvPicPr>
        <p:blipFill>
          <a:blip r:embed="rId3"/>
          <a:stretch>
            <a:fillRect/>
          </a:stretch>
        </p:blipFill>
        <p:spPr>
          <a:xfrm>
            <a:off x="277555" y="3429890"/>
            <a:ext cx="5605886" cy="2626842"/>
          </a:xfrm>
          <a:prstGeom prst="rect">
            <a:avLst/>
          </a:prstGeom>
        </p:spPr>
      </p:pic>
    </p:spTree>
    <p:extLst>
      <p:ext uri="{BB962C8B-B14F-4D97-AF65-F5344CB8AC3E}">
        <p14:creationId xmlns:p14="http://schemas.microsoft.com/office/powerpoint/2010/main" val="315434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8C78A-F924-F20D-FA28-63880FBB280E}"/>
              </a:ext>
            </a:extLst>
          </p:cNvPr>
          <p:cNvSpPr>
            <a:spLocks noGrp="1"/>
          </p:cNvSpPr>
          <p:nvPr>
            <p:ph type="title"/>
          </p:nvPr>
        </p:nvSpPr>
        <p:spPr>
          <a:xfrm>
            <a:off x="432000" y="1093737"/>
            <a:ext cx="3932037" cy="709434"/>
          </a:xfrm>
        </p:spPr>
        <p:txBody>
          <a:bodyPr anchor="b">
            <a:normAutofit/>
          </a:bodyPr>
          <a:lstStyle/>
          <a:p>
            <a:r>
              <a:rPr lang="en-US" i="1"/>
              <a:t>RESULTS :</a:t>
            </a:r>
            <a:endParaRPr lang="en-US" i="1" dirty="0"/>
          </a:p>
        </p:txBody>
      </p:sp>
      <p:sp>
        <p:nvSpPr>
          <p:cNvPr id="2" name="Footer Placeholder 1">
            <a:extLst>
              <a:ext uri="{FF2B5EF4-FFF2-40B4-BE49-F238E27FC236}">
                <a16:creationId xmlns:a16="http://schemas.microsoft.com/office/drawing/2014/main" id="{D7C7F42B-C5B2-BC9E-5088-C515653738F9}"/>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dirty="0"/>
              <a:t>Add a footer</a:t>
            </a:r>
            <a:endParaRPr lang="en-US" noProof="0"/>
          </a:p>
        </p:txBody>
      </p:sp>
      <p:sp>
        <p:nvSpPr>
          <p:cNvPr id="3" name="Slide Number Placeholder 2">
            <a:extLst>
              <a:ext uri="{FF2B5EF4-FFF2-40B4-BE49-F238E27FC236}">
                <a16:creationId xmlns:a16="http://schemas.microsoft.com/office/drawing/2014/main" id="{6A0FD44D-0D80-2E57-08BF-6F35C1A55AD4}"/>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6</a:t>
            </a:fld>
            <a:endParaRPr lang="en-US" noProof="0"/>
          </a:p>
        </p:txBody>
      </p:sp>
      <p:sp>
        <p:nvSpPr>
          <p:cNvPr id="23" name="Text Placeholder 4">
            <a:extLst>
              <a:ext uri="{FF2B5EF4-FFF2-40B4-BE49-F238E27FC236}">
                <a16:creationId xmlns:a16="http://schemas.microsoft.com/office/drawing/2014/main" id="{6ECB6CAD-52B4-C168-0AC6-0B1A29395AA9}"/>
              </a:ext>
            </a:extLst>
          </p:cNvPr>
          <p:cNvSpPr>
            <a:spLocks noGrp="1"/>
          </p:cNvSpPr>
          <p:nvPr>
            <p:ph type="body" sz="half" idx="2"/>
          </p:nvPr>
        </p:nvSpPr>
        <p:spPr>
          <a:xfrm>
            <a:off x="432000" y="2137610"/>
            <a:ext cx="3932237" cy="3811588"/>
          </a:xfrm>
        </p:spPr>
        <p:txBody>
          <a:bodyPr vert="horz" lIns="0" tIns="0" rIns="0" bIns="0" rtlCol="0" anchor="t">
            <a:noAutofit/>
          </a:bodyPr>
          <a:lstStyle/>
          <a:p>
            <a:r>
              <a:rPr lang="en-US" b="1" dirty="0">
                <a:latin typeface="Times New Roman"/>
                <a:cs typeface="Times New Roman"/>
              </a:rPr>
              <a:t>The Result attained after a short quiz for the user suggests that the top 5 professions according to interest ratings is :</a:t>
            </a:r>
          </a:p>
          <a:p>
            <a:pPr marL="342900" indent="-342900">
              <a:buAutoNum type="arabicPeriod"/>
            </a:pPr>
            <a:r>
              <a:rPr lang="en-US" b="1" dirty="0">
                <a:latin typeface="Times New Roman"/>
                <a:cs typeface="Times New Roman"/>
              </a:rPr>
              <a:t>CRM Technical Developer </a:t>
            </a:r>
            <a:r>
              <a:rPr lang="en-US" b="1" dirty="0">
                <a:solidFill>
                  <a:srgbClr val="404040"/>
                </a:solidFill>
                <a:latin typeface="Times New Roman"/>
                <a:cs typeface="Times New Roman"/>
              </a:rPr>
              <a:t>– </a:t>
            </a:r>
            <a:r>
              <a:rPr lang="en-US" b="1" dirty="0">
                <a:solidFill>
                  <a:srgbClr val="FF0000"/>
                </a:solidFill>
                <a:latin typeface="Times New Roman"/>
                <a:cs typeface="Times New Roman"/>
              </a:rPr>
              <a:t>23 %</a:t>
            </a:r>
          </a:p>
          <a:p>
            <a:pPr marL="342900" indent="-342900">
              <a:buAutoNum type="arabicPeriod"/>
            </a:pPr>
            <a:r>
              <a:rPr lang="en-US" b="1" dirty="0">
                <a:latin typeface="Times New Roman"/>
                <a:cs typeface="Times New Roman"/>
              </a:rPr>
              <a:t>Business Intelligent Analyst – </a:t>
            </a:r>
            <a:r>
              <a:rPr lang="en-US" b="1" dirty="0">
                <a:solidFill>
                  <a:srgbClr val="FF0000"/>
                </a:solidFill>
                <a:latin typeface="Times New Roman"/>
                <a:cs typeface="Times New Roman"/>
              </a:rPr>
              <a:t>23 %</a:t>
            </a:r>
          </a:p>
          <a:p>
            <a:pPr marL="342900" indent="-342900">
              <a:buAutoNum type="arabicPeriod"/>
            </a:pPr>
            <a:r>
              <a:rPr lang="en-US" b="1" dirty="0">
                <a:latin typeface="Times New Roman"/>
                <a:cs typeface="Times New Roman"/>
              </a:rPr>
              <a:t>Mobile Applications Developer – </a:t>
            </a:r>
            <a:r>
              <a:rPr lang="en-US" b="1" dirty="0">
                <a:solidFill>
                  <a:srgbClr val="FF0000"/>
                </a:solidFill>
                <a:latin typeface="Times New Roman"/>
                <a:cs typeface="Times New Roman"/>
              </a:rPr>
              <a:t>18 %</a:t>
            </a:r>
          </a:p>
          <a:p>
            <a:pPr marL="342900" indent="-342900">
              <a:buAutoNum type="arabicPeriod"/>
            </a:pPr>
            <a:r>
              <a:rPr lang="en-US" b="1" dirty="0">
                <a:latin typeface="Times New Roman"/>
                <a:cs typeface="Times New Roman"/>
              </a:rPr>
              <a:t>Database Developer – </a:t>
            </a:r>
            <a:r>
              <a:rPr lang="en-US" b="1" dirty="0">
                <a:solidFill>
                  <a:srgbClr val="FF0000"/>
                </a:solidFill>
                <a:latin typeface="Times New Roman"/>
                <a:cs typeface="Times New Roman"/>
              </a:rPr>
              <a:t>18 %</a:t>
            </a:r>
          </a:p>
          <a:p>
            <a:pPr marL="342900" indent="-342900">
              <a:buAutoNum type="arabicPeriod"/>
            </a:pPr>
            <a:r>
              <a:rPr lang="en-US" b="1" dirty="0">
                <a:latin typeface="Times New Roman"/>
                <a:cs typeface="Times New Roman"/>
              </a:rPr>
              <a:t>Systems Security Administrator - </a:t>
            </a:r>
            <a:r>
              <a:rPr lang="en-US" dirty="0">
                <a:solidFill>
                  <a:srgbClr val="FF0000"/>
                </a:solidFill>
                <a:ea typeface="+mn-lt"/>
                <a:cs typeface="+mn-lt"/>
              </a:rPr>
              <a:t>18 %</a:t>
            </a:r>
          </a:p>
        </p:txBody>
      </p:sp>
      <p:pic>
        <p:nvPicPr>
          <p:cNvPr id="7" name="Picture 7" descr="Chart, pie chart&#10;&#10;Description automatically generated">
            <a:extLst>
              <a:ext uri="{FF2B5EF4-FFF2-40B4-BE49-F238E27FC236}">
                <a16:creationId xmlns:a16="http://schemas.microsoft.com/office/drawing/2014/main" id="{0055656A-128F-6BB2-3DA3-7C74EFEAFF9F}"/>
              </a:ext>
            </a:extLst>
          </p:cNvPr>
          <p:cNvPicPr>
            <a:picLocks noChangeAspect="1"/>
          </p:cNvPicPr>
          <p:nvPr/>
        </p:nvPicPr>
        <p:blipFill>
          <a:blip r:embed="rId2"/>
          <a:stretch>
            <a:fillRect/>
          </a:stretch>
        </p:blipFill>
        <p:spPr>
          <a:xfrm>
            <a:off x="4944979" y="1446966"/>
            <a:ext cx="6815958" cy="3578919"/>
          </a:xfrm>
          <a:prstGeom prst="rect">
            <a:avLst/>
          </a:prstGeom>
        </p:spPr>
      </p:pic>
    </p:spTree>
    <p:extLst>
      <p:ext uri="{BB962C8B-B14F-4D97-AF65-F5344CB8AC3E}">
        <p14:creationId xmlns:p14="http://schemas.microsoft.com/office/powerpoint/2010/main" val="2806122789"/>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6</Slides>
  <Notes>0</Notes>
  <HiddenSlides>1</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CAREER COUNSELLOR BOT</vt:lpstr>
      <vt:lpstr>PROBLEM STATEMENT</vt:lpstr>
      <vt:lpstr>PowerPoint Presentation</vt:lpstr>
      <vt:lpstr>CAREER COUNSELLOR CHATBOT :</vt:lpstr>
      <vt:lpstr>ABOUT  THE  QUIZ</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445</cp:revision>
  <dcterms:created xsi:type="dcterms:W3CDTF">2023-01-10T06:50:33Z</dcterms:created>
  <dcterms:modified xsi:type="dcterms:W3CDTF">2023-01-10T09:00:46Z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