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_header: **Product Docs**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image demo (place your file at images/bg-hero.jpg)
_header: **Product Docs**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with custom colors via directives
_header: **Theming &amp; Directives**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Documentation</dc:title>
  <dc:subject>PptxGenJS Presentation</dc:subject>
  <dc:creator>Created by Marp</dc:creator>
  <cp:lastModifiedBy>Created by Marp</cp:lastModifiedBy>
  <cp:revision>1</cp:revision>
  <dcterms:created xsi:type="dcterms:W3CDTF">2025-08-20T16:47:42Z</dcterms:created>
  <dcterms:modified xsi:type="dcterms:W3CDTF">2025-08-20T16:47:42Z</dcterms:modified>
</cp:coreProperties>
</file>