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4BD1-D8EE-DB32-4813-4C6C599ED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3064B-B94A-8A89-8A43-00199B0B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4D34-8280-F1EE-54B1-F8F5448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455D-25B4-4B1D-AA25-89BBA2B5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7F1A-1BB4-067C-C969-664A8D54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D061-4240-EBDE-F6C4-7B8C2E7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8741A-1A95-964C-61B5-7569D71A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31B2-949E-0580-5C82-CCBD982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4568-6C85-528C-3DFC-F8F3B3F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9867-4301-B004-9EE3-3DEDC04D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FF513-5872-B670-3238-2EA87065C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DBB0-9EF1-148D-1931-60BDCEC6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2E93-57E3-01BE-D335-06BA4A2D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9378-CEC7-A51F-4C3C-9981D08E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487B-D036-2144-95BF-3A431A4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3E-77A7-CD87-F027-DD7A787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4AC1-9A31-E1E5-F0D4-B4D916A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07F3-0575-4F52-0CCF-9B50CA91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92D2-671D-D27D-C284-B41D9242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C46B7-4011-DB18-9901-A18BEC1B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5CB-010A-280F-F596-C4BC080F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3C96-40DD-A99A-8617-E2FDDC0C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5E7F-860B-ABC1-8DDC-4409433C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44BC-C7BD-F249-BE59-F80E42B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FAB8-CCEE-7265-12CB-DA4B680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733-A5A6-E824-4FC2-D7BC15F7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BCC4-29FE-3F03-5259-6BBF36C0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9A79-FE3A-AC73-0F95-1C4A0FCB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9476-790C-EA12-4C5B-87F2B9A4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22CE-6B00-63E1-A297-7E64985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0378-DCDB-AE83-9919-C6319DA8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3841-9EE5-CA56-9806-11895286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669E-4B43-19CB-362F-4B422A48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7EB3-5EFB-8F7B-32E1-191CB33C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78A46-181A-BE3C-5A7D-0BFC5FC6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6B050-8F5B-B0B8-89BD-4074EC0BC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B512-4845-1195-A660-7EB0C82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66E97-97CB-5EC5-4761-A7D11A57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11B1-6CAA-AC3D-03F6-3597B3CD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FFBF-939D-E020-7440-CF05A019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9669-5202-16F9-DDDC-072C7AEB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BFF3-3A1F-FA38-EC71-A7DECFE1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956EB-05D5-F181-4AE2-650D7543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7559B-18A3-FB67-A282-8C8C3D7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A51FD-25E4-001C-705F-828CF50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D64B-6B24-FE69-51D4-54D920A2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5C42-1CCF-E11A-27D8-0D337DC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10F1-5415-E8DA-D79D-F1408BF0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AB0A-F22E-40E4-512D-684A611A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97235-8BA7-EF1D-537E-6476034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5D8-1814-1356-5B2E-94460E64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3C23-EFB3-F029-6EEF-71A865E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093-94E6-4E69-3E35-A3EFFED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3BD3D-6F11-99E7-050E-A6EBCF0D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8D11-5836-DB54-7F6D-CFE100FB0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015E-1AC2-BD01-F4BD-EFC7893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86CE-9038-9E01-2A7B-644EFD7A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8170-BD07-8A8A-5BC7-C1BF7FC7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A6122-4358-7735-7094-FE85C691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20B5-FA55-B47C-F380-656605C6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FF9C-E473-3AAF-D0F8-FE5B7F52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13F-415D-394F-8394-2EA807F8009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786B-68B7-E53F-A7FA-E05D717E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9347-B67F-4BF7-BAA2-4C13E4C6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1F6F14-0776-FF12-868A-2FD20257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6334" y="3153958"/>
            <a:ext cx="4545012" cy="3408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2E0F-881B-74C3-AF9E-BB8BA8D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5337" y="3153959"/>
            <a:ext cx="4545012" cy="340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1A499-3AEF-45CA-35CD-B308B657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46334" y="20241"/>
            <a:ext cx="4545012" cy="3408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312DC-77DE-5AF5-823A-714363DDFE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5337" y="20241"/>
            <a:ext cx="4545012" cy="3408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3BF5A-E1DF-C20E-C113-8B1EC2A699DF}"/>
              </a:ext>
            </a:extLst>
          </p:cNvPr>
          <p:cNvSpPr txBox="1"/>
          <p:nvPr/>
        </p:nvSpPr>
        <p:spPr>
          <a:xfrm rot="5400000">
            <a:off x="9541668" y="1555343"/>
            <a:ext cx="94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(cm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42E01-FFB5-FF57-2076-080E09902AEB}"/>
              </a:ext>
            </a:extLst>
          </p:cNvPr>
          <p:cNvSpPr txBox="1"/>
          <p:nvPr/>
        </p:nvSpPr>
        <p:spPr>
          <a:xfrm rot="5400000">
            <a:off x="9638446" y="4689060"/>
            <a:ext cx="75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AOD</a:t>
            </a:r>
            <a:endParaRPr 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45BA-D613-B329-C4AD-EDEA4327E510}"/>
              </a:ext>
            </a:extLst>
          </p:cNvPr>
          <p:cNvSpPr/>
          <p:nvPr/>
        </p:nvSpPr>
        <p:spPr>
          <a:xfrm>
            <a:off x="3015857" y="257175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166D6-F1CF-A2E3-897D-0270974FFB7D}"/>
              </a:ext>
            </a:extLst>
          </p:cNvPr>
          <p:cNvSpPr/>
          <p:nvPr/>
        </p:nvSpPr>
        <p:spPr>
          <a:xfrm>
            <a:off x="3040395" y="3390892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1584F-3A41-1A1B-7E81-CA897213F39B}"/>
              </a:ext>
            </a:extLst>
          </p:cNvPr>
          <p:cNvSpPr/>
          <p:nvPr/>
        </p:nvSpPr>
        <p:spPr>
          <a:xfrm>
            <a:off x="6550809" y="257175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6F96-3067-F406-56C3-DF10A90E37FF}"/>
              </a:ext>
            </a:extLst>
          </p:cNvPr>
          <p:cNvSpPr/>
          <p:nvPr/>
        </p:nvSpPr>
        <p:spPr>
          <a:xfrm>
            <a:off x="6463815" y="3384191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D759A-73D5-94ED-4EAF-E26B6BA76289}"/>
              </a:ext>
            </a:extLst>
          </p:cNvPr>
          <p:cNvSpPr txBox="1"/>
          <p:nvPr/>
        </p:nvSpPr>
        <p:spPr>
          <a:xfrm>
            <a:off x="3845871" y="1807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DA5EF-664C-55CF-0132-33411952A5FA}"/>
              </a:ext>
            </a:extLst>
          </p:cNvPr>
          <p:cNvSpPr txBox="1"/>
          <p:nvPr/>
        </p:nvSpPr>
        <p:spPr>
          <a:xfrm>
            <a:off x="7560869" y="2189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DJF</a:t>
            </a:r>
          </a:p>
        </p:txBody>
      </p:sp>
    </p:spTree>
    <p:extLst>
      <p:ext uri="{BB962C8B-B14F-4D97-AF65-F5344CB8AC3E}">
        <p14:creationId xmlns:p14="http://schemas.microsoft.com/office/powerpoint/2010/main" val="24816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421as2154 (ARUNKUMARK L)</dc:creator>
  <cp:lastModifiedBy>421as2154 (ARUNKUMARK L)</cp:lastModifiedBy>
  <cp:revision>8</cp:revision>
  <dcterms:created xsi:type="dcterms:W3CDTF">2022-11-25T20:22:18Z</dcterms:created>
  <dcterms:modified xsi:type="dcterms:W3CDTF">2022-12-04T21:34:49Z</dcterms:modified>
</cp:coreProperties>
</file>