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5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5" y="4192525"/>
            <a:ext cx="7772400" cy="85920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5108755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624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95" y="274638"/>
            <a:ext cx="7168899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443836"/>
            <a:ext cx="7168899" cy="4275740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31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95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9369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495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9369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0050-6F20-4652-8A7C-1F02B106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A8B0-77A2-47EF-8452-84AE2F6B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8C2B9-3037-4878-B3D1-0C851B2AF696}"/>
              </a:ext>
            </a:extLst>
          </p:cNvPr>
          <p:cNvSpPr txBox="1"/>
          <p:nvPr/>
        </p:nvSpPr>
        <p:spPr>
          <a:xfrm>
            <a:off x="0" y="0"/>
            <a:ext cx="635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This text was added by using code.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7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FCAABC4-CDFB-4CA3-9CC0-C111F825B9DA}">
  <we:reference id="b58d755e-8e88-4ec2-a6a9-57c703abbafc" version="1.0.0.0" store="\\DESKTOP-FK2HT5J\public" storeType="Filesystem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PowerPoint Presentation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Kiran Nookala</cp:lastModifiedBy>
  <cp:revision>16</cp:revision>
  <dcterms:created xsi:type="dcterms:W3CDTF">2013-08-21T19:17:07Z</dcterms:created>
  <dcterms:modified xsi:type="dcterms:W3CDTF">2018-02-21T07:12:07Z</dcterms:modified>
</cp:coreProperties>
</file>