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66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8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0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9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59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9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8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7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BEB3-958A-4FB6-91FB-B9C0FB24F5B3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C159-567D-450F-90AE-C187E5C4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47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0937"/>
            <a:ext cx="9893060" cy="1009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 smtClean="0"/>
              <a:t>What is Data Science?</a:t>
            </a:r>
            <a:endParaRPr lang="en-IN" sz="4800" dirty="0"/>
          </a:p>
        </p:txBody>
      </p:sp>
      <p:sp>
        <p:nvSpPr>
          <p:cNvPr id="5" name="Rectangle 4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1175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learning system, called an agent in this </a:t>
            </a:r>
            <a:r>
              <a:rPr lang="en-US" dirty="0" err="1" smtClean="0"/>
              <a:t>context,can</a:t>
            </a:r>
            <a:r>
              <a:rPr lang="en-US" dirty="0" smtClean="0"/>
              <a:t> </a:t>
            </a:r>
            <a:r>
              <a:rPr lang="en-US" dirty="0"/>
              <a:t>observe the environment, select and perform actions, and get rewards in return (or penalties in </a:t>
            </a:r>
            <a:r>
              <a:rPr lang="en-US" dirty="0" smtClean="0"/>
              <a:t>the form </a:t>
            </a:r>
            <a:r>
              <a:rPr lang="en-US" dirty="0"/>
              <a:t>of negative rewards. It must then learn by itself what is the best strategy, called </a:t>
            </a:r>
            <a:r>
              <a:rPr lang="en-US" dirty="0" smtClean="0"/>
              <a:t>a policy</a:t>
            </a:r>
            <a:r>
              <a:rPr lang="en-US" dirty="0"/>
              <a:t>, to get the most reward over time. A policy defines what action the agent should choose when it </a:t>
            </a:r>
            <a:r>
              <a:rPr lang="en-US" dirty="0" smtClean="0"/>
              <a:t>is in </a:t>
            </a:r>
            <a:r>
              <a:rPr lang="en-US" dirty="0"/>
              <a:t>a given </a:t>
            </a:r>
            <a:r>
              <a:rPr lang="en-US" dirty="0" smtClean="0"/>
              <a:t>situation.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-Self driving </a:t>
            </a:r>
            <a:r>
              <a:rPr lang="en-US" dirty="0" err="1" smtClean="0"/>
              <a:t>car,Robotics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2424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986" y="2603500"/>
            <a:ext cx="7056406" cy="341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0011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the science (and art) of programming computers so they can learn from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computer program is said to learn from experience E with respect to some task T and </a:t>
            </a:r>
            <a:r>
              <a:rPr lang="en-US" dirty="0" smtClean="0"/>
              <a:t>some performance </a:t>
            </a:r>
            <a:r>
              <a:rPr lang="en-US" dirty="0"/>
              <a:t>measure P, if its performance on T, as measured by P, improves with experience 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785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en-IN" dirty="0"/>
              <a:t>M</a:t>
            </a:r>
            <a:r>
              <a:rPr lang="en-IN" dirty="0" smtClean="0"/>
              <a:t>ajor categories of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19130"/>
            <a:ext cx="9144000" cy="291547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supervised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unsupervised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 smtClean="0"/>
              <a:t>semisupervised</a:t>
            </a:r>
            <a:r>
              <a:rPr lang="en-IN" dirty="0" smtClean="0"/>
              <a:t>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Reinforcement Learning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045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supervised learning, the training data you feed to the algorithm includes the desired solutions, called labels.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Classification-&gt; </a:t>
            </a:r>
            <a:r>
              <a:rPr lang="en-US" dirty="0" smtClean="0"/>
              <a:t>spam </a:t>
            </a:r>
            <a:r>
              <a:rPr lang="en-US" dirty="0"/>
              <a:t>or </a:t>
            </a:r>
            <a:r>
              <a:rPr lang="en-US" dirty="0" smtClean="0"/>
              <a:t>ham email </a:t>
            </a:r>
            <a:r>
              <a:rPr lang="en-US" dirty="0" err="1" smtClean="0"/>
              <a:t>example,cancer</a:t>
            </a:r>
            <a:r>
              <a:rPr lang="en-US" dirty="0" smtClean="0"/>
              <a:t> detection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Regression-Prediction of price </a:t>
            </a:r>
            <a:r>
              <a:rPr lang="en-US" dirty="0"/>
              <a:t>of a </a:t>
            </a:r>
            <a:r>
              <a:rPr lang="en-US" dirty="0" smtClean="0"/>
              <a:t>car</a:t>
            </a:r>
          </a:p>
          <a:p>
            <a:pPr lvl="2"/>
            <a:r>
              <a:rPr lang="en-US" dirty="0" smtClean="0"/>
              <a:t>given </a:t>
            </a:r>
            <a:r>
              <a:rPr lang="en-US" dirty="0"/>
              <a:t>a set of </a:t>
            </a:r>
            <a:r>
              <a:rPr lang="en-US" dirty="0" smtClean="0"/>
              <a:t>features(mileage</a:t>
            </a:r>
            <a:r>
              <a:rPr lang="en-US" dirty="0"/>
              <a:t>, age, brand, etc.) </a:t>
            </a:r>
            <a:r>
              <a:rPr lang="en-US" dirty="0" smtClean="0"/>
              <a:t>called predictors</a:t>
            </a:r>
          </a:p>
          <a:p>
            <a:pPr lvl="2"/>
            <a:r>
              <a:rPr lang="en-US" dirty="0" smtClean="0"/>
              <a:t>labels(i.e</a:t>
            </a:r>
            <a:r>
              <a:rPr lang="en-US" dirty="0"/>
              <a:t>., their prices</a:t>
            </a:r>
            <a:r>
              <a:rPr lang="en-US" dirty="0" smtClean="0"/>
              <a:t>).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51435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6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important supervised learning algorithms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</a:t>
            </a:r>
            <a:r>
              <a:rPr lang="en-US" dirty="0"/>
              <a:t>Neighbors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Machines (SVMs)</a:t>
            </a:r>
          </a:p>
          <a:p>
            <a:r>
              <a:rPr lang="en-US" dirty="0"/>
              <a:t>Decision Trees and Random Forests</a:t>
            </a:r>
          </a:p>
          <a:p>
            <a:r>
              <a:rPr lang="en-US" dirty="0"/>
              <a:t>Neural networks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511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unsupervised </a:t>
            </a:r>
            <a:r>
              <a:rPr lang="en-US" dirty="0" err="1"/>
              <a:t>learning,the</a:t>
            </a:r>
            <a:r>
              <a:rPr lang="en-US" dirty="0"/>
              <a:t> training data is </a:t>
            </a:r>
            <a:r>
              <a:rPr lang="en-US" dirty="0" err="1"/>
              <a:t>unlabeled.The</a:t>
            </a:r>
            <a:r>
              <a:rPr lang="en-US" dirty="0"/>
              <a:t> system tries to learn </a:t>
            </a:r>
            <a:r>
              <a:rPr lang="en-US" dirty="0" smtClean="0"/>
              <a:t>itself.</a:t>
            </a:r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/>
              <a:t>task-&gt;anomaly detection-&gt;detecting unusual </a:t>
            </a:r>
            <a:r>
              <a:rPr lang="en-US" dirty="0" err="1"/>
              <a:t>creditcard</a:t>
            </a:r>
            <a:r>
              <a:rPr lang="en-US" dirty="0"/>
              <a:t> transactions to prevent fraud, catching manufacturing </a:t>
            </a:r>
            <a:r>
              <a:rPr lang="en-US" dirty="0" smtClean="0"/>
              <a:t>defects</a:t>
            </a:r>
          </a:p>
          <a:p>
            <a:r>
              <a:rPr lang="en-US" dirty="0"/>
              <a:t>unsupervised task-&gt;association rule learning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Hierarchical Cluster Analysis (HCA)</a:t>
            </a:r>
          </a:p>
          <a:p>
            <a:r>
              <a:rPr lang="en-US" dirty="0"/>
              <a:t>Expectation </a:t>
            </a:r>
            <a:r>
              <a:rPr lang="en-US" dirty="0" smtClean="0"/>
              <a:t>Maximization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392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Visualization and dimensionality reduction</a:t>
            </a:r>
          </a:p>
          <a:p>
            <a:r>
              <a:rPr lang="en-IN" dirty="0"/>
              <a:t>Principal Component Analysis (PCA)</a:t>
            </a:r>
          </a:p>
          <a:p>
            <a:r>
              <a:rPr lang="en-IN" dirty="0"/>
              <a:t>Kernel PCA</a:t>
            </a:r>
          </a:p>
          <a:p>
            <a:r>
              <a:rPr lang="en-IN" dirty="0"/>
              <a:t>Locally-Linear Embedding (LLE)</a:t>
            </a:r>
          </a:p>
          <a:p>
            <a:r>
              <a:rPr lang="en-IN" dirty="0"/>
              <a:t>t-distributed Stochastic </a:t>
            </a:r>
            <a:r>
              <a:rPr lang="en-IN" dirty="0" err="1"/>
              <a:t>Neighbor</a:t>
            </a:r>
            <a:r>
              <a:rPr lang="en-IN" dirty="0"/>
              <a:t> Embedding (t-SNE)</a:t>
            </a:r>
          </a:p>
        </p:txBody>
      </p:sp>
      <p:sp>
        <p:nvSpPr>
          <p:cNvPr id="2" name="Rectangle 1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5480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Association rule learning</a:t>
            </a:r>
          </a:p>
          <a:p>
            <a:r>
              <a:rPr lang="en-US" dirty="0" err="1"/>
              <a:t>Apriori</a:t>
            </a:r>
            <a:endParaRPr lang="en-US" dirty="0"/>
          </a:p>
          <a:p>
            <a:r>
              <a:rPr lang="en-US" dirty="0" err="1" smtClean="0"/>
              <a:t>Eclat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4465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Semisupervised</a:t>
            </a:r>
            <a:r>
              <a:rPr lang="en-IN" dirty="0"/>
              <a:t>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semisupervised</a:t>
            </a:r>
            <a:r>
              <a:rPr lang="en-US" dirty="0"/>
              <a:t> learning algorithms are combinations of unsupervised and supervised algorithms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Google photos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526437" y="6288657"/>
            <a:ext cx="2665563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Arun Kumar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5908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361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What is Machine Learning?</vt:lpstr>
      <vt:lpstr>Major categories of Machine Learning</vt:lpstr>
      <vt:lpstr>Supervised learning</vt:lpstr>
      <vt:lpstr>Some important supervised learning algorithms </vt:lpstr>
      <vt:lpstr>Unsupervised learning</vt:lpstr>
      <vt:lpstr>PowerPoint Presentation</vt:lpstr>
      <vt:lpstr>PowerPoint Presentation</vt:lpstr>
      <vt:lpstr>Semisupervised learning</vt:lpstr>
      <vt:lpstr>Reinforcement Learning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categories of Machine Learning</dc:title>
  <dc:creator>acer</dc:creator>
  <cp:lastModifiedBy>acer</cp:lastModifiedBy>
  <cp:revision>18</cp:revision>
  <dcterms:created xsi:type="dcterms:W3CDTF">2021-07-11T15:55:04Z</dcterms:created>
  <dcterms:modified xsi:type="dcterms:W3CDTF">2021-07-17T18:20:24Z</dcterms:modified>
</cp:coreProperties>
</file>