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89" r:id="rId5"/>
    <p:sldId id="267" r:id="rId6"/>
  </p:sldIdLst>
  <p:sldSz cx="9753600" cy="7315200"/>
  <p:notesSz cx="97536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B8B4"/>
    <a:srgbClr val="F42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>
      <p:cViewPr varScale="1">
        <p:scale>
          <a:sx n="66" d="100"/>
          <a:sy n="66" d="100"/>
        </p:scale>
        <p:origin x="138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4429" y="1650519"/>
            <a:ext cx="7444740" cy="2480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5628" y="4648200"/>
            <a:ext cx="8362343" cy="86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4BB8B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5166" y="1026168"/>
            <a:ext cx="7243266" cy="1505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5284" y="3573170"/>
            <a:ext cx="7583031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4BB8B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42C4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2606" y="24302"/>
            <a:ext cx="5099850" cy="1758174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 marR="5080" algn="ctr">
              <a:spcBef>
                <a:spcPts val="1470"/>
              </a:spcBef>
            </a:pPr>
            <a:r>
              <a:rPr lang="en-US" sz="6600" b="1" spc="-70" dirty="0" smtClean="0">
                <a:solidFill>
                  <a:srgbClr val="4BB8B4"/>
                </a:solidFill>
                <a:latin typeface="Footlight MT Light" panose="0204060206030A020304" pitchFamily="18" charset="0"/>
              </a:rPr>
              <a:t>TARP</a:t>
            </a:r>
            <a:r>
              <a:rPr lang="en-US" sz="3600" b="1" spc="-70" dirty="0" smtClean="0">
                <a:solidFill>
                  <a:srgbClr val="4BB8B4"/>
                </a:solidFill>
                <a:latin typeface="Footlight MT Light" panose="0204060206030A020304" pitchFamily="18" charset="0"/>
              </a:rPr>
              <a:t/>
            </a:r>
            <a:br>
              <a:rPr lang="en-US" sz="3600" b="1" spc="-70" dirty="0" smtClean="0">
                <a:solidFill>
                  <a:srgbClr val="4BB8B4"/>
                </a:solidFill>
                <a:latin typeface="Footlight MT Light" panose="0204060206030A020304" pitchFamily="18" charset="0"/>
              </a:rPr>
            </a:br>
            <a:r>
              <a:rPr lang="en-US" sz="3600" spc="-70" dirty="0" smtClean="0">
                <a:solidFill>
                  <a:srgbClr val="4BB8B4"/>
                </a:solidFill>
                <a:latin typeface="Footlight MT Light" panose="0204060206030A020304" pitchFamily="18" charset="0"/>
              </a:rPr>
              <a:t>(ECE3999)</a:t>
            </a:r>
            <a:endParaRPr lang="en-US" sz="3600" dirty="0">
              <a:latin typeface="Footlight MT Light" panose="0204060206030A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3564" y="2303757"/>
            <a:ext cx="5099850" cy="2215991"/>
          </a:xfrm>
          <a:prstGeom prst="rect">
            <a:avLst/>
          </a:prstGeom>
          <a:solidFill>
            <a:srgbClr val="4BB8B4"/>
          </a:solidFill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SELF DRIVING CARS</a:t>
            </a:r>
          </a:p>
          <a:p>
            <a:pPr algn="ctr">
              <a:lnSpc>
                <a:spcPct val="100000"/>
              </a:lnSpc>
            </a:pPr>
            <a:r>
              <a:rPr lang="en-IN" sz="3600" b="1" dirty="0" smtClean="0">
                <a:solidFill>
                  <a:schemeClr val="bg1"/>
                </a:solidFill>
                <a:latin typeface="Times New Roman"/>
                <a:cs typeface="Times New Roman"/>
              </a:rPr>
              <a:t>USING CONVOLUTIONAL NEURAL NETWORKS</a:t>
            </a:r>
            <a:endParaRPr lang="en-IN" sz="2800" b="1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1" y="5857666"/>
            <a:ext cx="2223770" cy="267335"/>
          </a:xfrm>
          <a:custGeom>
            <a:avLst/>
            <a:gdLst/>
            <a:ahLst/>
            <a:cxnLst/>
            <a:rect l="l" t="t" r="r" b="b"/>
            <a:pathLst>
              <a:path w="2223770" h="267335">
                <a:moveTo>
                  <a:pt x="0" y="267239"/>
                </a:moveTo>
                <a:lnTo>
                  <a:pt x="2223329" y="267239"/>
                </a:lnTo>
                <a:lnTo>
                  <a:pt x="2223329" y="0"/>
                </a:lnTo>
                <a:lnTo>
                  <a:pt x="0" y="0"/>
                </a:lnTo>
                <a:lnTo>
                  <a:pt x="0" y="267239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9945" y="6119378"/>
            <a:ext cx="1109345" cy="1196340"/>
          </a:xfrm>
          <a:custGeom>
            <a:avLst/>
            <a:gdLst/>
            <a:ahLst/>
            <a:cxnLst/>
            <a:rect l="l" t="t" r="r" b="b"/>
            <a:pathLst>
              <a:path w="1109345" h="1196340">
                <a:moveTo>
                  <a:pt x="1108903" y="0"/>
                </a:moveTo>
                <a:lnTo>
                  <a:pt x="1108903" y="1195821"/>
                </a:lnTo>
                <a:lnTo>
                  <a:pt x="1084897" y="1195821"/>
                </a:lnTo>
                <a:lnTo>
                  <a:pt x="0" y="0"/>
                </a:lnTo>
                <a:lnTo>
                  <a:pt x="1108903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1" y="6119378"/>
            <a:ext cx="1114425" cy="1196340"/>
          </a:xfrm>
          <a:custGeom>
            <a:avLst/>
            <a:gdLst/>
            <a:ahLst/>
            <a:cxnLst/>
            <a:rect l="l" t="t" r="r" b="b"/>
            <a:pathLst>
              <a:path w="1114425" h="1196340">
                <a:moveTo>
                  <a:pt x="1114424" y="0"/>
                </a:moveTo>
                <a:lnTo>
                  <a:pt x="29527" y="1195821"/>
                </a:lnTo>
                <a:lnTo>
                  <a:pt x="0" y="1195821"/>
                </a:lnTo>
                <a:lnTo>
                  <a:pt x="0" y="0"/>
                </a:lnTo>
                <a:lnTo>
                  <a:pt x="1114424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1" y="4596603"/>
            <a:ext cx="2223770" cy="1266825"/>
          </a:xfrm>
          <a:custGeom>
            <a:avLst/>
            <a:gdLst/>
            <a:ahLst/>
            <a:cxnLst/>
            <a:rect l="l" t="t" r="r" b="b"/>
            <a:pathLst>
              <a:path w="2223770" h="1266825">
                <a:moveTo>
                  <a:pt x="2223328" y="1222281"/>
                </a:moveTo>
                <a:lnTo>
                  <a:pt x="2223328" y="1266590"/>
                </a:lnTo>
                <a:lnTo>
                  <a:pt x="0" y="1266590"/>
                </a:lnTo>
                <a:lnTo>
                  <a:pt x="0" y="1228367"/>
                </a:lnTo>
                <a:lnTo>
                  <a:pt x="1114424" y="0"/>
                </a:lnTo>
                <a:lnTo>
                  <a:pt x="2223328" y="1222281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1370" y="7057817"/>
            <a:ext cx="2223770" cy="257810"/>
          </a:xfrm>
          <a:custGeom>
            <a:avLst/>
            <a:gdLst/>
            <a:ahLst/>
            <a:cxnLst/>
            <a:rect l="l" t="t" r="r" b="b"/>
            <a:pathLst>
              <a:path w="2223770" h="257809">
                <a:moveTo>
                  <a:pt x="2223329" y="0"/>
                </a:moveTo>
                <a:lnTo>
                  <a:pt x="0" y="0"/>
                </a:lnTo>
                <a:lnTo>
                  <a:pt x="0" y="257382"/>
                </a:lnTo>
                <a:lnTo>
                  <a:pt x="2223329" y="257382"/>
                </a:lnTo>
                <a:lnTo>
                  <a:pt x="2223329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1370" y="5796753"/>
            <a:ext cx="2223770" cy="1266825"/>
          </a:xfrm>
          <a:custGeom>
            <a:avLst/>
            <a:gdLst/>
            <a:ahLst/>
            <a:cxnLst/>
            <a:rect l="l" t="t" r="r" b="b"/>
            <a:pathLst>
              <a:path w="2223770" h="1266825">
                <a:moveTo>
                  <a:pt x="2223328" y="1222281"/>
                </a:moveTo>
                <a:lnTo>
                  <a:pt x="2223328" y="1266590"/>
                </a:lnTo>
                <a:lnTo>
                  <a:pt x="0" y="1266590"/>
                </a:lnTo>
                <a:lnTo>
                  <a:pt x="0" y="1228367"/>
                </a:lnTo>
                <a:lnTo>
                  <a:pt x="1114424" y="0"/>
                </a:lnTo>
                <a:lnTo>
                  <a:pt x="2223328" y="1222281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7116" y="4980420"/>
            <a:ext cx="1406525" cy="179070"/>
          </a:xfrm>
          <a:custGeom>
            <a:avLst/>
            <a:gdLst/>
            <a:ahLst/>
            <a:cxnLst/>
            <a:rect l="l" t="t" r="r" b="b"/>
            <a:pathLst>
              <a:path w="1406525" h="179070">
                <a:moveTo>
                  <a:pt x="0" y="178817"/>
                </a:moveTo>
                <a:lnTo>
                  <a:pt x="1406208" y="178817"/>
                </a:lnTo>
                <a:lnTo>
                  <a:pt x="1406208" y="0"/>
                </a:lnTo>
                <a:lnTo>
                  <a:pt x="0" y="0"/>
                </a:lnTo>
                <a:lnTo>
                  <a:pt x="0" y="178817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1966" y="5155751"/>
            <a:ext cx="701675" cy="771525"/>
          </a:xfrm>
          <a:custGeom>
            <a:avLst/>
            <a:gdLst/>
            <a:ahLst/>
            <a:cxnLst/>
            <a:rect l="l" t="t" r="r" b="b"/>
            <a:pathLst>
              <a:path w="701675" h="771525">
                <a:moveTo>
                  <a:pt x="701358" y="0"/>
                </a:moveTo>
                <a:lnTo>
                  <a:pt x="701358" y="770916"/>
                </a:lnTo>
                <a:lnTo>
                  <a:pt x="0" y="0"/>
                </a:lnTo>
                <a:lnTo>
                  <a:pt x="701358" y="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7116" y="5155751"/>
            <a:ext cx="704850" cy="775335"/>
          </a:xfrm>
          <a:custGeom>
            <a:avLst/>
            <a:gdLst/>
            <a:ahLst/>
            <a:cxnLst/>
            <a:rect l="l" t="t" r="r" b="b"/>
            <a:pathLst>
              <a:path w="704850" h="775335">
                <a:moveTo>
                  <a:pt x="704849" y="0"/>
                </a:moveTo>
                <a:lnTo>
                  <a:pt x="0" y="774754"/>
                </a:lnTo>
                <a:lnTo>
                  <a:pt x="0" y="0"/>
                </a:lnTo>
                <a:lnTo>
                  <a:pt x="704849" y="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7116" y="4185043"/>
            <a:ext cx="1406525" cy="799465"/>
          </a:xfrm>
          <a:custGeom>
            <a:avLst/>
            <a:gdLst/>
            <a:ahLst/>
            <a:cxnLst/>
            <a:rect l="l" t="t" r="r" b="b"/>
            <a:pathLst>
              <a:path w="1406525" h="799464">
                <a:moveTo>
                  <a:pt x="1406208" y="770916"/>
                </a:moveTo>
                <a:lnTo>
                  <a:pt x="1406208" y="798862"/>
                </a:lnTo>
                <a:lnTo>
                  <a:pt x="0" y="798862"/>
                </a:lnTo>
                <a:lnTo>
                  <a:pt x="0" y="774754"/>
                </a:lnTo>
                <a:lnTo>
                  <a:pt x="704849" y="0"/>
                </a:lnTo>
                <a:lnTo>
                  <a:pt x="1406208" y="770916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4200" y="3824467"/>
            <a:ext cx="570230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70062" y="0"/>
                </a:lnTo>
              </a:path>
            </a:pathLst>
          </a:custGeom>
          <a:ln w="69111">
            <a:solidFill>
              <a:srgbClr val="FFCC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4414" y="3857593"/>
            <a:ext cx="280035" cy="306705"/>
          </a:xfrm>
          <a:custGeom>
            <a:avLst/>
            <a:gdLst/>
            <a:ahLst/>
            <a:cxnLst/>
            <a:rect l="l" t="t" r="r" b="b"/>
            <a:pathLst>
              <a:path w="280035" h="306704">
                <a:moveTo>
                  <a:pt x="279847" y="0"/>
                </a:moveTo>
                <a:lnTo>
                  <a:pt x="279847" y="306324"/>
                </a:lnTo>
                <a:lnTo>
                  <a:pt x="0" y="0"/>
                </a:lnTo>
                <a:lnTo>
                  <a:pt x="279847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4200" y="3857593"/>
            <a:ext cx="290830" cy="318135"/>
          </a:xfrm>
          <a:custGeom>
            <a:avLst/>
            <a:gdLst/>
            <a:ahLst/>
            <a:cxnLst/>
            <a:rect l="l" t="t" r="r" b="b"/>
            <a:pathLst>
              <a:path w="290829" h="318135">
                <a:moveTo>
                  <a:pt x="290214" y="0"/>
                </a:moveTo>
                <a:lnTo>
                  <a:pt x="0" y="317672"/>
                </a:lnTo>
                <a:lnTo>
                  <a:pt x="0" y="0"/>
                </a:lnTo>
                <a:lnTo>
                  <a:pt x="290214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54200" y="3463783"/>
            <a:ext cx="570230" cy="327660"/>
          </a:xfrm>
          <a:custGeom>
            <a:avLst/>
            <a:gdLst/>
            <a:ahLst/>
            <a:cxnLst/>
            <a:rect l="l" t="t" r="r" b="b"/>
            <a:pathLst>
              <a:path w="570229" h="327660">
                <a:moveTo>
                  <a:pt x="570062" y="306324"/>
                </a:moveTo>
                <a:lnTo>
                  <a:pt x="570062" y="327557"/>
                </a:lnTo>
                <a:lnTo>
                  <a:pt x="0" y="327557"/>
                </a:lnTo>
                <a:lnTo>
                  <a:pt x="0" y="317672"/>
                </a:lnTo>
                <a:lnTo>
                  <a:pt x="290214" y="0"/>
                </a:lnTo>
                <a:lnTo>
                  <a:pt x="570062" y="306324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2207" y="3755102"/>
            <a:ext cx="1216660" cy="149860"/>
          </a:xfrm>
          <a:custGeom>
            <a:avLst/>
            <a:gdLst/>
            <a:ahLst/>
            <a:cxnLst/>
            <a:rect l="l" t="t" r="r" b="b"/>
            <a:pathLst>
              <a:path w="1216660" h="149860">
                <a:moveTo>
                  <a:pt x="0" y="149750"/>
                </a:moveTo>
                <a:lnTo>
                  <a:pt x="1216179" y="149750"/>
                </a:lnTo>
                <a:lnTo>
                  <a:pt x="1216179" y="0"/>
                </a:lnTo>
                <a:lnTo>
                  <a:pt x="0" y="0"/>
                </a:lnTo>
                <a:lnTo>
                  <a:pt x="0" y="14975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1807" y="3901830"/>
            <a:ext cx="607060" cy="668655"/>
          </a:xfrm>
          <a:custGeom>
            <a:avLst/>
            <a:gdLst/>
            <a:ahLst/>
            <a:cxnLst/>
            <a:rect l="l" t="t" r="r" b="b"/>
            <a:pathLst>
              <a:path w="607060" h="668654">
                <a:moveTo>
                  <a:pt x="606579" y="0"/>
                </a:moveTo>
                <a:lnTo>
                  <a:pt x="606579" y="668529"/>
                </a:lnTo>
                <a:lnTo>
                  <a:pt x="0" y="0"/>
                </a:lnTo>
                <a:lnTo>
                  <a:pt x="606579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2207" y="3901830"/>
            <a:ext cx="609600" cy="672465"/>
          </a:xfrm>
          <a:custGeom>
            <a:avLst/>
            <a:gdLst/>
            <a:ahLst/>
            <a:cxnLst/>
            <a:rect l="l" t="t" r="r" b="b"/>
            <a:pathLst>
              <a:path w="609600" h="672464">
                <a:moveTo>
                  <a:pt x="609599" y="0"/>
                </a:moveTo>
                <a:lnTo>
                  <a:pt x="0" y="671858"/>
                </a:lnTo>
                <a:lnTo>
                  <a:pt x="0" y="0"/>
                </a:lnTo>
                <a:lnTo>
                  <a:pt x="609599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2207" y="3065361"/>
            <a:ext cx="1216660" cy="692785"/>
          </a:xfrm>
          <a:custGeom>
            <a:avLst/>
            <a:gdLst/>
            <a:ahLst/>
            <a:cxnLst/>
            <a:rect l="l" t="t" r="r" b="b"/>
            <a:pathLst>
              <a:path w="1216660" h="692785">
                <a:moveTo>
                  <a:pt x="1216179" y="668529"/>
                </a:moveTo>
                <a:lnTo>
                  <a:pt x="1216179" y="692764"/>
                </a:lnTo>
                <a:lnTo>
                  <a:pt x="0" y="692764"/>
                </a:lnTo>
                <a:lnTo>
                  <a:pt x="0" y="671858"/>
                </a:lnTo>
                <a:lnTo>
                  <a:pt x="609599" y="0"/>
                </a:lnTo>
                <a:lnTo>
                  <a:pt x="1216179" y="668529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48" y="1893797"/>
            <a:ext cx="1701164" cy="213995"/>
          </a:xfrm>
          <a:custGeom>
            <a:avLst/>
            <a:gdLst/>
            <a:ahLst/>
            <a:cxnLst/>
            <a:rect l="l" t="t" r="r" b="b"/>
            <a:pathLst>
              <a:path w="1701164" h="213994">
                <a:moveTo>
                  <a:pt x="0" y="213598"/>
                </a:moveTo>
                <a:lnTo>
                  <a:pt x="1700751" y="213598"/>
                </a:lnTo>
                <a:lnTo>
                  <a:pt x="1700751" y="0"/>
                </a:lnTo>
                <a:lnTo>
                  <a:pt x="0" y="0"/>
                </a:lnTo>
                <a:lnTo>
                  <a:pt x="0" y="213598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6235" y="2103163"/>
            <a:ext cx="848360" cy="935990"/>
          </a:xfrm>
          <a:custGeom>
            <a:avLst/>
            <a:gdLst/>
            <a:ahLst/>
            <a:cxnLst/>
            <a:rect l="l" t="t" r="r" b="b"/>
            <a:pathLst>
              <a:path w="848360" h="935989">
                <a:moveTo>
                  <a:pt x="848264" y="0"/>
                </a:moveTo>
                <a:lnTo>
                  <a:pt x="848264" y="935909"/>
                </a:lnTo>
                <a:lnTo>
                  <a:pt x="0" y="0"/>
                </a:lnTo>
                <a:lnTo>
                  <a:pt x="848264" y="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48" y="2103163"/>
            <a:ext cx="852805" cy="941069"/>
          </a:xfrm>
          <a:custGeom>
            <a:avLst/>
            <a:gdLst/>
            <a:ahLst/>
            <a:cxnLst/>
            <a:rect l="l" t="t" r="r" b="b"/>
            <a:pathLst>
              <a:path w="852805" h="941069">
                <a:moveTo>
                  <a:pt x="852487" y="0"/>
                </a:moveTo>
                <a:lnTo>
                  <a:pt x="0" y="940568"/>
                </a:lnTo>
                <a:lnTo>
                  <a:pt x="0" y="0"/>
                </a:lnTo>
                <a:lnTo>
                  <a:pt x="852487" y="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48" y="928193"/>
            <a:ext cx="1701164" cy="970280"/>
          </a:xfrm>
          <a:custGeom>
            <a:avLst/>
            <a:gdLst/>
            <a:ahLst/>
            <a:cxnLst/>
            <a:rect l="l" t="t" r="r" b="b"/>
            <a:pathLst>
              <a:path w="1701164" h="970280">
                <a:moveTo>
                  <a:pt x="1700751" y="935909"/>
                </a:moveTo>
                <a:lnTo>
                  <a:pt x="1700751" y="969836"/>
                </a:lnTo>
                <a:lnTo>
                  <a:pt x="0" y="969836"/>
                </a:lnTo>
                <a:lnTo>
                  <a:pt x="0" y="940568"/>
                </a:lnTo>
                <a:lnTo>
                  <a:pt x="852487" y="0"/>
                </a:lnTo>
                <a:lnTo>
                  <a:pt x="1700751" y="935909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20020" y="371266"/>
            <a:ext cx="2223770" cy="267335"/>
          </a:xfrm>
          <a:custGeom>
            <a:avLst/>
            <a:gdLst/>
            <a:ahLst/>
            <a:cxnLst/>
            <a:rect l="l" t="t" r="r" b="b"/>
            <a:pathLst>
              <a:path w="2223770" h="267334">
                <a:moveTo>
                  <a:pt x="0" y="267239"/>
                </a:moveTo>
                <a:lnTo>
                  <a:pt x="2223329" y="267239"/>
                </a:lnTo>
                <a:lnTo>
                  <a:pt x="2223329" y="0"/>
                </a:lnTo>
                <a:lnTo>
                  <a:pt x="0" y="0"/>
                </a:lnTo>
                <a:lnTo>
                  <a:pt x="0" y="267239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34445" y="632978"/>
            <a:ext cx="1109345" cy="1222375"/>
          </a:xfrm>
          <a:custGeom>
            <a:avLst/>
            <a:gdLst/>
            <a:ahLst/>
            <a:cxnLst/>
            <a:rect l="l" t="t" r="r" b="b"/>
            <a:pathLst>
              <a:path w="1109345" h="1222375">
                <a:moveTo>
                  <a:pt x="1108903" y="0"/>
                </a:moveTo>
                <a:lnTo>
                  <a:pt x="1108903" y="1222281"/>
                </a:lnTo>
                <a:lnTo>
                  <a:pt x="0" y="0"/>
                </a:lnTo>
                <a:lnTo>
                  <a:pt x="1108903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0020" y="632978"/>
            <a:ext cx="1114425" cy="1228725"/>
          </a:xfrm>
          <a:custGeom>
            <a:avLst/>
            <a:gdLst/>
            <a:ahLst/>
            <a:cxnLst/>
            <a:rect l="l" t="t" r="r" b="b"/>
            <a:pathLst>
              <a:path w="1114425" h="1228725">
                <a:moveTo>
                  <a:pt x="1114424" y="0"/>
                </a:moveTo>
                <a:lnTo>
                  <a:pt x="0" y="1228367"/>
                </a:lnTo>
                <a:lnTo>
                  <a:pt x="0" y="0"/>
                </a:lnTo>
                <a:lnTo>
                  <a:pt x="1114424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20020" y="0"/>
            <a:ext cx="2223770" cy="377190"/>
          </a:xfrm>
          <a:custGeom>
            <a:avLst/>
            <a:gdLst/>
            <a:ahLst/>
            <a:cxnLst/>
            <a:rect l="l" t="t" r="r" b="b"/>
            <a:pathLst>
              <a:path w="2223770" h="377190">
                <a:moveTo>
                  <a:pt x="2223328" y="332485"/>
                </a:moveTo>
                <a:lnTo>
                  <a:pt x="2223328" y="376794"/>
                </a:lnTo>
                <a:lnTo>
                  <a:pt x="0" y="376794"/>
                </a:lnTo>
                <a:lnTo>
                  <a:pt x="0" y="338571"/>
                </a:lnTo>
                <a:lnTo>
                  <a:pt x="307165" y="0"/>
                </a:lnTo>
                <a:lnTo>
                  <a:pt x="1921684" y="0"/>
                </a:lnTo>
                <a:lnTo>
                  <a:pt x="2223328" y="332485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50982" y="1383378"/>
            <a:ext cx="1216660" cy="149860"/>
          </a:xfrm>
          <a:custGeom>
            <a:avLst/>
            <a:gdLst/>
            <a:ahLst/>
            <a:cxnLst/>
            <a:rect l="l" t="t" r="r" b="b"/>
            <a:pathLst>
              <a:path w="1216660" h="149859">
                <a:moveTo>
                  <a:pt x="0" y="149750"/>
                </a:moveTo>
                <a:lnTo>
                  <a:pt x="1216179" y="149750"/>
                </a:lnTo>
                <a:lnTo>
                  <a:pt x="1216179" y="0"/>
                </a:lnTo>
                <a:lnTo>
                  <a:pt x="0" y="0"/>
                </a:lnTo>
                <a:lnTo>
                  <a:pt x="0" y="14975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0582" y="1530104"/>
            <a:ext cx="607060" cy="668655"/>
          </a:xfrm>
          <a:custGeom>
            <a:avLst/>
            <a:gdLst/>
            <a:ahLst/>
            <a:cxnLst/>
            <a:rect l="l" t="t" r="r" b="b"/>
            <a:pathLst>
              <a:path w="607060" h="668655">
                <a:moveTo>
                  <a:pt x="606579" y="0"/>
                </a:moveTo>
                <a:lnTo>
                  <a:pt x="606579" y="668529"/>
                </a:lnTo>
                <a:lnTo>
                  <a:pt x="0" y="0"/>
                </a:lnTo>
                <a:lnTo>
                  <a:pt x="606579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0982" y="1530104"/>
            <a:ext cx="609600" cy="672465"/>
          </a:xfrm>
          <a:custGeom>
            <a:avLst/>
            <a:gdLst/>
            <a:ahLst/>
            <a:cxnLst/>
            <a:rect l="l" t="t" r="r" b="b"/>
            <a:pathLst>
              <a:path w="609600" h="672464">
                <a:moveTo>
                  <a:pt x="609599" y="0"/>
                </a:moveTo>
                <a:lnTo>
                  <a:pt x="0" y="671858"/>
                </a:lnTo>
                <a:lnTo>
                  <a:pt x="0" y="0"/>
                </a:lnTo>
                <a:lnTo>
                  <a:pt x="609599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50982" y="693636"/>
            <a:ext cx="1216660" cy="692785"/>
          </a:xfrm>
          <a:custGeom>
            <a:avLst/>
            <a:gdLst/>
            <a:ahLst/>
            <a:cxnLst/>
            <a:rect l="l" t="t" r="r" b="b"/>
            <a:pathLst>
              <a:path w="1216660" h="692785">
                <a:moveTo>
                  <a:pt x="1216179" y="668529"/>
                </a:moveTo>
                <a:lnTo>
                  <a:pt x="1216179" y="692764"/>
                </a:lnTo>
                <a:lnTo>
                  <a:pt x="0" y="692764"/>
                </a:lnTo>
                <a:lnTo>
                  <a:pt x="0" y="671858"/>
                </a:lnTo>
                <a:lnTo>
                  <a:pt x="609599" y="0"/>
                </a:lnTo>
                <a:lnTo>
                  <a:pt x="1216179" y="668529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34E7AC72-0F3F-8047-B28D-575DD6859575}"/>
              </a:ext>
            </a:extLst>
          </p:cNvPr>
          <p:cNvSpPr txBox="1"/>
          <p:nvPr/>
        </p:nvSpPr>
        <p:spPr>
          <a:xfrm>
            <a:off x="3967642" y="5084469"/>
            <a:ext cx="5651694" cy="18158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17BEC0114 – S </a:t>
            </a:r>
            <a:r>
              <a:rPr lang="en-US" sz="2800" dirty="0">
                <a:solidFill>
                  <a:schemeClr val="bg1"/>
                </a:solidFill>
                <a:latin typeface="Footlight MT Light" panose="0204060206030A020304" pitchFamily="18" charset="0"/>
              </a:rPr>
              <a:t>ARUN </a:t>
            </a:r>
            <a:r>
              <a:rPr lang="en-US" sz="28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KARTHIK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17BEC0458 – S </a:t>
            </a:r>
            <a:r>
              <a:rPr lang="en-US" sz="2800" dirty="0">
                <a:solidFill>
                  <a:schemeClr val="bg1"/>
                </a:solidFill>
                <a:latin typeface="Footlight MT Light" panose="0204060206030A020304" pitchFamily="18" charset="0"/>
              </a:rPr>
              <a:t>P </a:t>
            </a:r>
            <a:r>
              <a:rPr lang="en-US" sz="28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SHARVARI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17BEC0633 </a:t>
            </a:r>
            <a:r>
              <a:rPr lang="en-US" sz="28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– ADITYA SHARMA</a:t>
            </a:r>
          </a:p>
          <a:p>
            <a:r>
              <a:rPr lang="en-IN" sz="28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17BIS0101</a:t>
            </a:r>
            <a:r>
              <a:rPr lang="en-US" sz="2800" dirty="0">
                <a:solidFill>
                  <a:schemeClr val="bg1"/>
                </a:solidFill>
                <a:latin typeface="Footlight MT Light" panose="0204060206030A020304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Footlight MT Light" panose="0204060206030A020304" pitchFamily="18" charset="0"/>
              </a:rPr>
              <a:t>– A T RUTHVIK SRINIVAS</a:t>
            </a:r>
            <a:endParaRPr lang="en-US" sz="2800" dirty="0">
              <a:solidFill>
                <a:schemeClr val="bg1"/>
              </a:solidFill>
              <a:latin typeface="Footlight MT Light" panose="0204060206030A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6" y="0"/>
            <a:ext cx="9753600" cy="7315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30430" y="1342920"/>
            <a:ext cx="9753600" cy="49789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31165" marR="5080" indent="-419100" algn="ctr">
              <a:lnSpc>
                <a:spcPct val="200000"/>
              </a:lnSpc>
              <a:spcBef>
                <a:spcPts val="425"/>
              </a:spcBef>
            </a:pPr>
            <a:r>
              <a:rPr lang="en-IN" sz="2800" b="1" spc="335" dirty="0">
                <a:solidFill>
                  <a:srgbClr val="C00000"/>
                </a:solidFill>
                <a:latin typeface="Footlight MT Light" panose="0204060206030A020304" pitchFamily="18" charset="0"/>
              </a:rPr>
              <a:t>  </a:t>
            </a:r>
            <a:r>
              <a:rPr lang="en-IN" sz="2800" b="1" spc="335" dirty="0" smtClean="0">
                <a:solidFill>
                  <a:srgbClr val="C00000"/>
                </a:solidFill>
                <a:latin typeface="Footlight MT Light" panose="0204060206030A020304" pitchFamily="18" charset="0"/>
              </a:rPr>
              <a:t>SELF DRIVING CAR</a:t>
            </a:r>
            <a:r>
              <a:rPr lang="en-IN" sz="2000" spc="335" dirty="0" smtClean="0">
                <a:solidFill>
                  <a:schemeClr val="accent2"/>
                </a:solidFill>
                <a:latin typeface="Footlight MT Light" panose="0204060206030A020304" pitchFamily="18" charset="0"/>
              </a:rPr>
              <a:t/>
            </a:r>
            <a:br>
              <a:rPr lang="en-IN" sz="2000" spc="335" dirty="0" smtClean="0">
                <a:solidFill>
                  <a:schemeClr val="accent2"/>
                </a:solidFill>
                <a:latin typeface="Footlight MT Light" panose="0204060206030A020304" pitchFamily="18" charset="0"/>
              </a:rPr>
            </a:br>
            <a:r>
              <a:rPr lang="en-US" sz="2400" dirty="0">
                <a:latin typeface="Footlight MT Light" panose="0204060206030A020304" pitchFamily="18" charset="0"/>
              </a:rPr>
              <a:t>A </a:t>
            </a:r>
            <a:r>
              <a:rPr lang="en-US" sz="2400" dirty="0" smtClean="0">
                <a:latin typeface="Footlight MT Light" panose="0204060206030A020304" pitchFamily="18" charset="0"/>
              </a:rPr>
              <a:t>self-driving </a:t>
            </a:r>
            <a:r>
              <a:rPr lang="en-US" sz="2400" dirty="0">
                <a:latin typeface="Footlight MT Light" panose="0204060206030A020304" pitchFamily="18" charset="0"/>
              </a:rPr>
              <a:t>car, also known as an autonomous car, driverless car, or </a:t>
            </a:r>
            <a:r>
              <a:rPr lang="en-US" sz="2400" dirty="0" smtClean="0">
                <a:latin typeface="Footlight MT Light" panose="0204060206030A020304" pitchFamily="18" charset="0"/>
              </a:rPr>
              <a:t>a robotic </a:t>
            </a:r>
            <a:r>
              <a:rPr lang="en-US" sz="2400" dirty="0">
                <a:latin typeface="Footlight MT Light" panose="0204060206030A020304" pitchFamily="18" charset="0"/>
              </a:rPr>
              <a:t>car, is a vehicle that is capable of sensing its environment and moving safely with little or no human input.</a:t>
            </a: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r>
              <a:rPr lang="en-US" sz="2000" dirty="0">
                <a:latin typeface="Footlight MT Light" panose="0204060206030A020304" pitchFamily="18" charset="0"/>
              </a:rPr>
              <a:t/>
            </a:r>
            <a:br>
              <a:rPr lang="en-US" sz="2000" dirty="0">
                <a:latin typeface="Footlight MT Light" panose="0204060206030A020304" pitchFamily="18" charset="0"/>
              </a:rPr>
            </a:br>
            <a:r>
              <a:rPr lang="en-US" sz="2000" dirty="0" smtClean="0">
                <a:latin typeface="Footlight MT Light" panose="0204060206030A020304" pitchFamily="18" charset="0"/>
              </a:rPr>
              <a:t/>
            </a:r>
            <a:br>
              <a:rPr lang="en-US" sz="2000" dirty="0" smtClean="0">
                <a:latin typeface="Footlight MT Light" panose="0204060206030A020304" pitchFamily="18" charset="0"/>
              </a:rPr>
            </a:br>
            <a:endParaRPr lang="en-IN" sz="2000" spc="335" dirty="0">
              <a:latin typeface="Footlight MT Light" panose="0204060206030A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85034" y="831718"/>
            <a:ext cx="182880" cy="295275"/>
          </a:xfrm>
          <a:custGeom>
            <a:avLst/>
            <a:gdLst/>
            <a:ahLst/>
            <a:cxnLst/>
            <a:rect l="l" t="t" r="r" b="b"/>
            <a:pathLst>
              <a:path w="182879" h="295275">
                <a:moveTo>
                  <a:pt x="81893" y="163622"/>
                </a:moveTo>
                <a:lnTo>
                  <a:pt x="50019" y="157194"/>
                </a:lnTo>
                <a:lnTo>
                  <a:pt x="23988" y="139663"/>
                </a:lnTo>
                <a:lnTo>
                  <a:pt x="6436" y="113658"/>
                </a:lnTo>
                <a:lnTo>
                  <a:pt x="0" y="81811"/>
                </a:lnTo>
                <a:lnTo>
                  <a:pt x="0" y="75474"/>
                </a:lnTo>
                <a:lnTo>
                  <a:pt x="12005" y="38653"/>
                </a:lnTo>
                <a:lnTo>
                  <a:pt x="45572" y="8496"/>
                </a:lnTo>
                <a:lnTo>
                  <a:pt x="81893" y="0"/>
                </a:lnTo>
                <a:lnTo>
                  <a:pt x="86568" y="0"/>
                </a:lnTo>
                <a:lnTo>
                  <a:pt x="91125" y="487"/>
                </a:lnTo>
                <a:lnTo>
                  <a:pt x="95590" y="1236"/>
                </a:lnTo>
                <a:lnTo>
                  <a:pt x="112978" y="3588"/>
                </a:lnTo>
                <a:lnTo>
                  <a:pt x="156190" y="28183"/>
                </a:lnTo>
                <a:lnTo>
                  <a:pt x="180715" y="80658"/>
                </a:lnTo>
                <a:lnTo>
                  <a:pt x="182353" y="103338"/>
                </a:lnTo>
                <a:lnTo>
                  <a:pt x="176717" y="144462"/>
                </a:lnTo>
                <a:lnTo>
                  <a:pt x="175545" y="147218"/>
                </a:lnTo>
                <a:lnTo>
                  <a:pt x="130954" y="147218"/>
                </a:lnTo>
                <a:lnTo>
                  <a:pt x="120102" y="154102"/>
                </a:lnTo>
                <a:lnTo>
                  <a:pt x="108201" y="159261"/>
                </a:lnTo>
                <a:lnTo>
                  <a:pt x="95411" y="162500"/>
                </a:lnTo>
                <a:lnTo>
                  <a:pt x="81893" y="163622"/>
                </a:lnTo>
                <a:close/>
              </a:path>
              <a:path w="182879" h="295275">
                <a:moveTo>
                  <a:pt x="41463" y="295274"/>
                </a:moveTo>
                <a:lnTo>
                  <a:pt x="31866" y="280339"/>
                </a:lnTo>
                <a:lnTo>
                  <a:pt x="75291" y="247823"/>
                </a:lnTo>
                <a:lnTo>
                  <a:pt x="106311" y="215309"/>
                </a:lnTo>
                <a:lnTo>
                  <a:pt x="124924" y="182792"/>
                </a:lnTo>
                <a:lnTo>
                  <a:pt x="131129" y="150267"/>
                </a:lnTo>
                <a:lnTo>
                  <a:pt x="131129" y="149194"/>
                </a:lnTo>
                <a:lnTo>
                  <a:pt x="130980" y="148246"/>
                </a:lnTo>
                <a:lnTo>
                  <a:pt x="130954" y="147218"/>
                </a:lnTo>
                <a:lnTo>
                  <a:pt x="175545" y="147218"/>
                </a:lnTo>
                <a:lnTo>
                  <a:pt x="159810" y="184217"/>
                </a:lnTo>
                <a:lnTo>
                  <a:pt x="131632" y="222603"/>
                </a:lnTo>
                <a:lnTo>
                  <a:pt x="92183" y="259622"/>
                </a:lnTo>
                <a:lnTo>
                  <a:pt x="41463" y="29527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682182" y="831717"/>
            <a:ext cx="184150" cy="295275"/>
          </a:xfrm>
          <a:custGeom>
            <a:avLst/>
            <a:gdLst/>
            <a:ahLst/>
            <a:cxnLst/>
            <a:rect l="l" t="t" r="r" b="b"/>
            <a:pathLst>
              <a:path w="184150" h="295275">
                <a:moveTo>
                  <a:pt x="81893" y="163623"/>
                </a:moveTo>
                <a:lnTo>
                  <a:pt x="50019" y="157192"/>
                </a:lnTo>
                <a:lnTo>
                  <a:pt x="23988" y="139657"/>
                </a:lnTo>
                <a:lnTo>
                  <a:pt x="6436" y="113652"/>
                </a:lnTo>
                <a:lnTo>
                  <a:pt x="0" y="81811"/>
                </a:lnTo>
                <a:lnTo>
                  <a:pt x="6436" y="49968"/>
                </a:lnTo>
                <a:lnTo>
                  <a:pt x="23988" y="23963"/>
                </a:lnTo>
                <a:lnTo>
                  <a:pt x="50019" y="6429"/>
                </a:lnTo>
                <a:lnTo>
                  <a:pt x="81893" y="0"/>
                </a:lnTo>
                <a:lnTo>
                  <a:pt x="86412" y="0"/>
                </a:lnTo>
                <a:lnTo>
                  <a:pt x="90816" y="475"/>
                </a:lnTo>
                <a:lnTo>
                  <a:pt x="95125" y="1168"/>
                </a:lnTo>
                <a:lnTo>
                  <a:pt x="113030" y="3333"/>
                </a:lnTo>
                <a:lnTo>
                  <a:pt x="157379" y="28168"/>
                </a:lnTo>
                <a:lnTo>
                  <a:pt x="181895" y="80647"/>
                </a:lnTo>
                <a:lnTo>
                  <a:pt x="183530" y="103338"/>
                </a:lnTo>
                <a:lnTo>
                  <a:pt x="177894" y="144462"/>
                </a:lnTo>
                <a:lnTo>
                  <a:pt x="177085" y="146366"/>
                </a:lnTo>
                <a:lnTo>
                  <a:pt x="132078" y="146366"/>
                </a:lnTo>
                <a:lnTo>
                  <a:pt x="121038" y="153611"/>
                </a:lnTo>
                <a:lnTo>
                  <a:pt x="108871" y="159038"/>
                </a:lnTo>
                <a:lnTo>
                  <a:pt x="95762" y="162442"/>
                </a:lnTo>
                <a:lnTo>
                  <a:pt x="81893" y="163623"/>
                </a:lnTo>
                <a:close/>
              </a:path>
              <a:path w="184150" h="295275">
                <a:moveTo>
                  <a:pt x="42644" y="295275"/>
                </a:moveTo>
                <a:lnTo>
                  <a:pt x="33039" y="280339"/>
                </a:lnTo>
                <a:lnTo>
                  <a:pt x="76469" y="247823"/>
                </a:lnTo>
                <a:lnTo>
                  <a:pt x="107489" y="215309"/>
                </a:lnTo>
                <a:lnTo>
                  <a:pt x="126099" y="182792"/>
                </a:lnTo>
                <a:lnTo>
                  <a:pt x="132302" y="150267"/>
                </a:lnTo>
                <a:lnTo>
                  <a:pt x="132302" y="148885"/>
                </a:lnTo>
                <a:lnTo>
                  <a:pt x="132146" y="147664"/>
                </a:lnTo>
                <a:lnTo>
                  <a:pt x="132078" y="146366"/>
                </a:lnTo>
                <a:lnTo>
                  <a:pt x="177085" y="146366"/>
                </a:lnTo>
                <a:lnTo>
                  <a:pt x="160987" y="184217"/>
                </a:lnTo>
                <a:lnTo>
                  <a:pt x="132808" y="222603"/>
                </a:lnTo>
                <a:lnTo>
                  <a:pt x="93361" y="259622"/>
                </a:lnTo>
                <a:lnTo>
                  <a:pt x="42644" y="29527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6304" y="5114925"/>
            <a:ext cx="182880" cy="295275"/>
          </a:xfrm>
          <a:custGeom>
            <a:avLst/>
            <a:gdLst/>
            <a:ahLst/>
            <a:cxnLst/>
            <a:rect l="l" t="t" r="r" b="b"/>
            <a:pathLst>
              <a:path w="182879" h="295275">
                <a:moveTo>
                  <a:pt x="100459" y="131651"/>
                </a:moveTo>
                <a:lnTo>
                  <a:pt x="132334" y="138080"/>
                </a:lnTo>
                <a:lnTo>
                  <a:pt x="158365" y="155611"/>
                </a:lnTo>
                <a:lnTo>
                  <a:pt x="175917" y="181616"/>
                </a:lnTo>
                <a:lnTo>
                  <a:pt x="182353" y="213463"/>
                </a:lnTo>
                <a:lnTo>
                  <a:pt x="182353" y="219800"/>
                </a:lnTo>
                <a:lnTo>
                  <a:pt x="170347" y="256621"/>
                </a:lnTo>
                <a:lnTo>
                  <a:pt x="136780" y="286778"/>
                </a:lnTo>
                <a:lnTo>
                  <a:pt x="100459" y="295274"/>
                </a:lnTo>
                <a:lnTo>
                  <a:pt x="95784" y="295274"/>
                </a:lnTo>
                <a:lnTo>
                  <a:pt x="91228" y="294787"/>
                </a:lnTo>
                <a:lnTo>
                  <a:pt x="86763" y="294038"/>
                </a:lnTo>
                <a:lnTo>
                  <a:pt x="69375" y="291686"/>
                </a:lnTo>
                <a:lnTo>
                  <a:pt x="26162" y="267091"/>
                </a:lnTo>
                <a:lnTo>
                  <a:pt x="1637" y="214616"/>
                </a:lnTo>
                <a:lnTo>
                  <a:pt x="0" y="191936"/>
                </a:lnTo>
                <a:lnTo>
                  <a:pt x="5635" y="150812"/>
                </a:lnTo>
                <a:lnTo>
                  <a:pt x="6807" y="148056"/>
                </a:lnTo>
                <a:lnTo>
                  <a:pt x="51399" y="148056"/>
                </a:lnTo>
                <a:lnTo>
                  <a:pt x="62250" y="141172"/>
                </a:lnTo>
                <a:lnTo>
                  <a:pt x="74152" y="136013"/>
                </a:lnTo>
                <a:lnTo>
                  <a:pt x="86942" y="132774"/>
                </a:lnTo>
                <a:lnTo>
                  <a:pt x="100459" y="131651"/>
                </a:lnTo>
                <a:close/>
              </a:path>
              <a:path w="182879" h="295275">
                <a:moveTo>
                  <a:pt x="140890" y="0"/>
                </a:moveTo>
                <a:lnTo>
                  <a:pt x="150487" y="14935"/>
                </a:lnTo>
                <a:lnTo>
                  <a:pt x="107061" y="47451"/>
                </a:lnTo>
                <a:lnTo>
                  <a:pt x="76041" y="79965"/>
                </a:lnTo>
                <a:lnTo>
                  <a:pt x="57428" y="112482"/>
                </a:lnTo>
                <a:lnTo>
                  <a:pt x="51224" y="145007"/>
                </a:lnTo>
                <a:lnTo>
                  <a:pt x="51224" y="146080"/>
                </a:lnTo>
                <a:lnTo>
                  <a:pt x="51372" y="147028"/>
                </a:lnTo>
                <a:lnTo>
                  <a:pt x="51399" y="148056"/>
                </a:lnTo>
                <a:lnTo>
                  <a:pt x="6807" y="148056"/>
                </a:lnTo>
                <a:lnTo>
                  <a:pt x="22542" y="111057"/>
                </a:lnTo>
                <a:lnTo>
                  <a:pt x="50721" y="72671"/>
                </a:lnTo>
                <a:lnTo>
                  <a:pt x="90170" y="35652"/>
                </a:lnTo>
                <a:lnTo>
                  <a:pt x="14089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83764" y="5114925"/>
            <a:ext cx="184150" cy="295275"/>
          </a:xfrm>
          <a:custGeom>
            <a:avLst/>
            <a:gdLst/>
            <a:ahLst/>
            <a:cxnLst/>
            <a:rect l="l" t="t" r="r" b="b"/>
            <a:pathLst>
              <a:path w="184150" h="295275">
                <a:moveTo>
                  <a:pt x="101636" y="131652"/>
                </a:moveTo>
                <a:lnTo>
                  <a:pt x="133511" y="138082"/>
                </a:lnTo>
                <a:lnTo>
                  <a:pt x="159542" y="155617"/>
                </a:lnTo>
                <a:lnTo>
                  <a:pt x="177094" y="181622"/>
                </a:lnTo>
                <a:lnTo>
                  <a:pt x="183530" y="213463"/>
                </a:lnTo>
                <a:lnTo>
                  <a:pt x="177094" y="245306"/>
                </a:lnTo>
                <a:lnTo>
                  <a:pt x="159542" y="271311"/>
                </a:lnTo>
                <a:lnTo>
                  <a:pt x="133511" y="288845"/>
                </a:lnTo>
                <a:lnTo>
                  <a:pt x="101636" y="295275"/>
                </a:lnTo>
                <a:lnTo>
                  <a:pt x="97118" y="295275"/>
                </a:lnTo>
                <a:lnTo>
                  <a:pt x="92714" y="294799"/>
                </a:lnTo>
                <a:lnTo>
                  <a:pt x="88405" y="294106"/>
                </a:lnTo>
                <a:lnTo>
                  <a:pt x="70499" y="291941"/>
                </a:lnTo>
                <a:lnTo>
                  <a:pt x="26151" y="267106"/>
                </a:lnTo>
                <a:lnTo>
                  <a:pt x="1635" y="214627"/>
                </a:lnTo>
                <a:lnTo>
                  <a:pt x="0" y="191936"/>
                </a:lnTo>
                <a:lnTo>
                  <a:pt x="5636" y="150812"/>
                </a:lnTo>
                <a:lnTo>
                  <a:pt x="6445" y="148908"/>
                </a:lnTo>
                <a:lnTo>
                  <a:pt x="51452" y="148908"/>
                </a:lnTo>
                <a:lnTo>
                  <a:pt x="62492" y="141663"/>
                </a:lnTo>
                <a:lnTo>
                  <a:pt x="74658" y="136236"/>
                </a:lnTo>
                <a:lnTo>
                  <a:pt x="87768" y="132832"/>
                </a:lnTo>
                <a:lnTo>
                  <a:pt x="101636" y="131652"/>
                </a:lnTo>
                <a:close/>
              </a:path>
              <a:path w="184150" h="295275">
                <a:moveTo>
                  <a:pt x="140886" y="0"/>
                </a:moveTo>
                <a:lnTo>
                  <a:pt x="150491" y="14935"/>
                </a:lnTo>
                <a:lnTo>
                  <a:pt x="107060" y="47451"/>
                </a:lnTo>
                <a:lnTo>
                  <a:pt x="76041" y="79965"/>
                </a:lnTo>
                <a:lnTo>
                  <a:pt x="57431" y="112482"/>
                </a:lnTo>
                <a:lnTo>
                  <a:pt x="51228" y="145007"/>
                </a:lnTo>
                <a:lnTo>
                  <a:pt x="51228" y="146389"/>
                </a:lnTo>
                <a:lnTo>
                  <a:pt x="51384" y="147610"/>
                </a:lnTo>
                <a:lnTo>
                  <a:pt x="51452" y="148908"/>
                </a:lnTo>
                <a:lnTo>
                  <a:pt x="6445" y="148908"/>
                </a:lnTo>
                <a:lnTo>
                  <a:pt x="22543" y="111057"/>
                </a:lnTo>
                <a:lnTo>
                  <a:pt x="50721" y="72671"/>
                </a:lnTo>
                <a:lnTo>
                  <a:pt x="90169" y="35652"/>
                </a:lnTo>
                <a:lnTo>
                  <a:pt x="14088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047104"/>
            <a:ext cx="120650" cy="1268095"/>
          </a:xfrm>
          <a:custGeom>
            <a:avLst/>
            <a:gdLst/>
            <a:ahLst/>
            <a:cxnLst/>
            <a:rect l="l" t="t" r="r" b="b"/>
            <a:pathLst>
              <a:path w="120650" h="1268095">
                <a:moveTo>
                  <a:pt x="0" y="1268095"/>
                </a:moveTo>
                <a:lnTo>
                  <a:pt x="120217" y="1268095"/>
                </a:lnTo>
                <a:lnTo>
                  <a:pt x="120217" y="0"/>
                </a:lnTo>
                <a:lnTo>
                  <a:pt x="0" y="0"/>
                </a:lnTo>
                <a:lnTo>
                  <a:pt x="0" y="1268095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730" y="6047104"/>
            <a:ext cx="799465" cy="1268095"/>
          </a:xfrm>
          <a:custGeom>
            <a:avLst/>
            <a:gdLst/>
            <a:ahLst/>
            <a:cxnLst/>
            <a:rect l="l" t="t" r="r" b="b"/>
            <a:pathLst>
              <a:path w="799465" h="1268095">
                <a:moveTo>
                  <a:pt x="179756" y="1268095"/>
                </a:moveTo>
                <a:lnTo>
                  <a:pt x="0" y="1268095"/>
                </a:lnTo>
                <a:lnTo>
                  <a:pt x="0" y="0"/>
                </a:lnTo>
                <a:lnTo>
                  <a:pt x="24108" y="0"/>
                </a:lnTo>
                <a:lnTo>
                  <a:pt x="798862" y="704849"/>
                </a:lnTo>
                <a:lnTo>
                  <a:pt x="179756" y="1268095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85694" y="6773712"/>
            <a:ext cx="0" cy="541655"/>
          </a:xfrm>
          <a:custGeom>
            <a:avLst/>
            <a:gdLst/>
            <a:ahLst/>
            <a:cxnLst/>
            <a:rect l="l" t="t" r="r" b="b"/>
            <a:pathLst>
              <a:path h="541654">
                <a:moveTo>
                  <a:pt x="0" y="0"/>
                </a:moveTo>
                <a:lnTo>
                  <a:pt x="0" y="541487"/>
                </a:lnTo>
              </a:path>
            </a:pathLst>
          </a:custGeom>
          <a:ln w="69111">
            <a:solidFill>
              <a:srgbClr val="FFCC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7521" y="7063926"/>
            <a:ext cx="275590" cy="251460"/>
          </a:xfrm>
          <a:custGeom>
            <a:avLst/>
            <a:gdLst/>
            <a:ahLst/>
            <a:cxnLst/>
            <a:rect l="l" t="t" r="r" b="b"/>
            <a:pathLst>
              <a:path w="275590" h="251459">
                <a:moveTo>
                  <a:pt x="275046" y="251273"/>
                </a:moveTo>
                <a:lnTo>
                  <a:pt x="0" y="251273"/>
                </a:lnTo>
                <a:lnTo>
                  <a:pt x="275046" y="0"/>
                </a:lnTo>
                <a:lnTo>
                  <a:pt x="275046" y="251273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4896" y="6773712"/>
            <a:ext cx="318135" cy="290830"/>
          </a:xfrm>
          <a:custGeom>
            <a:avLst/>
            <a:gdLst/>
            <a:ahLst/>
            <a:cxnLst/>
            <a:rect l="l" t="t" r="r" b="b"/>
            <a:pathLst>
              <a:path w="318134" h="290829">
                <a:moveTo>
                  <a:pt x="317672" y="290214"/>
                </a:moveTo>
                <a:lnTo>
                  <a:pt x="0" y="0"/>
                </a:lnTo>
                <a:lnTo>
                  <a:pt x="317672" y="0"/>
                </a:lnTo>
                <a:lnTo>
                  <a:pt x="317672" y="290214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18821" y="6773712"/>
            <a:ext cx="327660" cy="541655"/>
          </a:xfrm>
          <a:custGeom>
            <a:avLst/>
            <a:gdLst/>
            <a:ahLst/>
            <a:cxnLst/>
            <a:rect l="l" t="t" r="r" b="b"/>
            <a:pathLst>
              <a:path w="327660" h="541654">
                <a:moveTo>
                  <a:pt x="52510" y="541487"/>
                </a:moveTo>
                <a:lnTo>
                  <a:pt x="0" y="541487"/>
                </a:lnTo>
                <a:lnTo>
                  <a:pt x="0" y="0"/>
                </a:lnTo>
                <a:lnTo>
                  <a:pt x="9885" y="0"/>
                </a:lnTo>
                <a:lnTo>
                  <a:pt x="327557" y="290214"/>
                </a:lnTo>
                <a:lnTo>
                  <a:pt x="52510" y="541487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05309" y="4832194"/>
            <a:ext cx="149860" cy="1216660"/>
          </a:xfrm>
          <a:custGeom>
            <a:avLst/>
            <a:gdLst/>
            <a:ahLst/>
            <a:cxnLst/>
            <a:rect l="l" t="t" r="r" b="b"/>
            <a:pathLst>
              <a:path w="149859" h="1216660">
                <a:moveTo>
                  <a:pt x="0" y="0"/>
                </a:moveTo>
                <a:lnTo>
                  <a:pt x="0" y="1216179"/>
                </a:lnTo>
                <a:lnTo>
                  <a:pt x="149750" y="1216179"/>
                </a:lnTo>
                <a:lnTo>
                  <a:pt x="1497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9802" y="5441794"/>
            <a:ext cx="668655" cy="607060"/>
          </a:xfrm>
          <a:custGeom>
            <a:avLst/>
            <a:gdLst/>
            <a:ahLst/>
            <a:cxnLst/>
            <a:rect l="l" t="t" r="r" b="b"/>
            <a:pathLst>
              <a:path w="668655" h="607060">
                <a:moveTo>
                  <a:pt x="668529" y="606579"/>
                </a:moveTo>
                <a:lnTo>
                  <a:pt x="0" y="606579"/>
                </a:lnTo>
                <a:lnTo>
                  <a:pt x="668529" y="0"/>
                </a:lnTo>
                <a:lnTo>
                  <a:pt x="668529" y="6065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6474" y="4832194"/>
            <a:ext cx="672465" cy="609600"/>
          </a:xfrm>
          <a:custGeom>
            <a:avLst/>
            <a:gdLst/>
            <a:ahLst/>
            <a:cxnLst/>
            <a:rect l="l" t="t" r="r" b="b"/>
            <a:pathLst>
              <a:path w="672465" h="609600">
                <a:moveTo>
                  <a:pt x="671858" y="609599"/>
                </a:moveTo>
                <a:lnTo>
                  <a:pt x="0" y="0"/>
                </a:lnTo>
                <a:lnTo>
                  <a:pt x="671858" y="0"/>
                </a:lnTo>
                <a:lnTo>
                  <a:pt x="671858" y="6095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2036" y="4832194"/>
            <a:ext cx="692785" cy="1216660"/>
          </a:xfrm>
          <a:custGeom>
            <a:avLst/>
            <a:gdLst/>
            <a:ahLst/>
            <a:cxnLst/>
            <a:rect l="l" t="t" r="r" b="b"/>
            <a:pathLst>
              <a:path w="692785" h="1216660">
                <a:moveTo>
                  <a:pt x="24234" y="1216179"/>
                </a:moveTo>
                <a:lnTo>
                  <a:pt x="0" y="1216179"/>
                </a:lnTo>
                <a:lnTo>
                  <a:pt x="0" y="0"/>
                </a:lnTo>
                <a:lnTo>
                  <a:pt x="20906" y="0"/>
                </a:lnTo>
                <a:lnTo>
                  <a:pt x="692764" y="609599"/>
                </a:lnTo>
                <a:lnTo>
                  <a:pt x="24234" y="121617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56699" y="0"/>
            <a:ext cx="179070" cy="1376680"/>
          </a:xfrm>
          <a:custGeom>
            <a:avLst/>
            <a:gdLst/>
            <a:ahLst/>
            <a:cxnLst/>
            <a:rect l="l" t="t" r="r" b="b"/>
            <a:pathLst>
              <a:path w="179070" h="1376680">
                <a:moveTo>
                  <a:pt x="178817" y="0"/>
                </a:moveTo>
                <a:lnTo>
                  <a:pt x="0" y="0"/>
                </a:lnTo>
                <a:lnTo>
                  <a:pt x="0" y="1376362"/>
                </a:lnTo>
                <a:lnTo>
                  <a:pt x="178817" y="1376362"/>
                </a:lnTo>
                <a:lnTo>
                  <a:pt x="178817" y="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289269" y="675004"/>
            <a:ext cx="771525" cy="701675"/>
          </a:xfrm>
          <a:custGeom>
            <a:avLst/>
            <a:gdLst/>
            <a:ahLst/>
            <a:cxnLst/>
            <a:rect l="l" t="t" r="r" b="b"/>
            <a:pathLst>
              <a:path w="771525" h="701675">
                <a:moveTo>
                  <a:pt x="770915" y="701357"/>
                </a:moveTo>
                <a:lnTo>
                  <a:pt x="0" y="701357"/>
                </a:lnTo>
                <a:lnTo>
                  <a:pt x="770915" y="0"/>
                </a:lnTo>
                <a:lnTo>
                  <a:pt x="770915" y="701357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18236" y="0"/>
            <a:ext cx="742315" cy="675005"/>
          </a:xfrm>
          <a:custGeom>
            <a:avLst/>
            <a:gdLst/>
            <a:ahLst/>
            <a:cxnLst/>
            <a:rect l="l" t="t" r="r" b="b"/>
            <a:pathLst>
              <a:path w="742315" h="675005">
                <a:moveTo>
                  <a:pt x="741949" y="675004"/>
                </a:moveTo>
                <a:lnTo>
                  <a:pt x="0" y="0"/>
                </a:lnTo>
                <a:lnTo>
                  <a:pt x="741949" y="0"/>
                </a:lnTo>
                <a:lnTo>
                  <a:pt x="741949" y="675004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32030" y="0"/>
            <a:ext cx="799465" cy="1376680"/>
          </a:xfrm>
          <a:custGeom>
            <a:avLst/>
            <a:gdLst/>
            <a:ahLst/>
            <a:cxnLst/>
            <a:rect l="l" t="t" r="r" b="b"/>
            <a:pathLst>
              <a:path w="799465" h="1376680">
                <a:moveTo>
                  <a:pt x="27947" y="1376362"/>
                </a:moveTo>
                <a:lnTo>
                  <a:pt x="0" y="1376362"/>
                </a:lnTo>
                <a:lnTo>
                  <a:pt x="0" y="0"/>
                </a:lnTo>
                <a:lnTo>
                  <a:pt x="56913" y="0"/>
                </a:lnTo>
                <a:lnTo>
                  <a:pt x="798862" y="675004"/>
                </a:lnTo>
                <a:lnTo>
                  <a:pt x="27947" y="1376362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00994" y="696762"/>
            <a:ext cx="0" cy="570230"/>
          </a:xfrm>
          <a:custGeom>
            <a:avLst/>
            <a:gdLst/>
            <a:ahLst/>
            <a:cxnLst/>
            <a:rect l="l" t="t" r="r" b="b"/>
            <a:pathLst>
              <a:path h="570230">
                <a:moveTo>
                  <a:pt x="0" y="0"/>
                </a:moveTo>
                <a:lnTo>
                  <a:pt x="0" y="570062"/>
                </a:lnTo>
              </a:path>
            </a:pathLst>
          </a:custGeom>
          <a:ln w="69111">
            <a:solidFill>
              <a:srgbClr val="FFCC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61543" y="986976"/>
            <a:ext cx="306705" cy="280035"/>
          </a:xfrm>
          <a:custGeom>
            <a:avLst/>
            <a:gdLst/>
            <a:ahLst/>
            <a:cxnLst/>
            <a:rect l="l" t="t" r="r" b="b"/>
            <a:pathLst>
              <a:path w="306704" h="280034">
                <a:moveTo>
                  <a:pt x="306325" y="279848"/>
                </a:moveTo>
                <a:lnTo>
                  <a:pt x="0" y="279848"/>
                </a:lnTo>
                <a:lnTo>
                  <a:pt x="306325" y="0"/>
                </a:lnTo>
                <a:lnTo>
                  <a:pt x="306325" y="279848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050197" y="696762"/>
            <a:ext cx="318135" cy="290830"/>
          </a:xfrm>
          <a:custGeom>
            <a:avLst/>
            <a:gdLst/>
            <a:ahLst/>
            <a:cxnLst/>
            <a:rect l="l" t="t" r="r" b="b"/>
            <a:pathLst>
              <a:path w="318134" h="290830">
                <a:moveTo>
                  <a:pt x="317672" y="290214"/>
                </a:moveTo>
                <a:lnTo>
                  <a:pt x="0" y="0"/>
                </a:lnTo>
                <a:lnTo>
                  <a:pt x="317672" y="0"/>
                </a:lnTo>
                <a:lnTo>
                  <a:pt x="317672" y="290214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434121" y="696762"/>
            <a:ext cx="320040" cy="570230"/>
          </a:xfrm>
          <a:custGeom>
            <a:avLst/>
            <a:gdLst/>
            <a:ahLst/>
            <a:cxnLst/>
            <a:rect l="l" t="t" r="r" b="b"/>
            <a:pathLst>
              <a:path w="320040" h="570230">
                <a:moveTo>
                  <a:pt x="21232" y="570062"/>
                </a:moveTo>
                <a:lnTo>
                  <a:pt x="0" y="570062"/>
                </a:lnTo>
                <a:lnTo>
                  <a:pt x="0" y="0"/>
                </a:lnTo>
                <a:lnTo>
                  <a:pt x="9885" y="0"/>
                </a:lnTo>
                <a:lnTo>
                  <a:pt x="319479" y="282834"/>
                </a:lnTo>
                <a:lnTo>
                  <a:pt x="319479" y="297593"/>
                </a:lnTo>
                <a:lnTo>
                  <a:pt x="21232" y="570062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514" y="-696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66925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3861" y="955189"/>
            <a:ext cx="135255" cy="1083310"/>
          </a:xfrm>
          <a:custGeom>
            <a:avLst/>
            <a:gdLst/>
            <a:ahLst/>
            <a:cxnLst/>
            <a:rect l="l" t="t" r="r" b="b"/>
            <a:pathLst>
              <a:path w="135255" h="1083310">
                <a:moveTo>
                  <a:pt x="0" y="0"/>
                </a:moveTo>
                <a:lnTo>
                  <a:pt x="0" y="1083160"/>
                </a:lnTo>
                <a:lnTo>
                  <a:pt x="135075" y="1083160"/>
                </a:lnTo>
                <a:lnTo>
                  <a:pt x="135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0173" y="1498114"/>
            <a:ext cx="596900" cy="540385"/>
          </a:xfrm>
          <a:custGeom>
            <a:avLst/>
            <a:gdLst/>
            <a:ahLst/>
            <a:cxnLst/>
            <a:rect l="l" t="t" r="r" b="b"/>
            <a:pathLst>
              <a:path w="596900" h="540385">
                <a:moveTo>
                  <a:pt x="596385" y="540235"/>
                </a:moveTo>
                <a:lnTo>
                  <a:pt x="0" y="540235"/>
                </a:lnTo>
                <a:lnTo>
                  <a:pt x="596385" y="0"/>
                </a:lnTo>
                <a:lnTo>
                  <a:pt x="596385" y="540235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7203" y="955189"/>
            <a:ext cx="599440" cy="542925"/>
          </a:xfrm>
          <a:custGeom>
            <a:avLst/>
            <a:gdLst/>
            <a:ahLst/>
            <a:cxnLst/>
            <a:rect l="l" t="t" r="r" b="b"/>
            <a:pathLst>
              <a:path w="599439" h="542925">
                <a:moveTo>
                  <a:pt x="599355" y="542925"/>
                </a:moveTo>
                <a:lnTo>
                  <a:pt x="0" y="0"/>
                </a:lnTo>
                <a:lnTo>
                  <a:pt x="599355" y="0"/>
                </a:lnTo>
                <a:lnTo>
                  <a:pt x="599355" y="542925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6240" y="955189"/>
            <a:ext cx="618490" cy="1083310"/>
          </a:xfrm>
          <a:custGeom>
            <a:avLst/>
            <a:gdLst/>
            <a:ahLst/>
            <a:cxnLst/>
            <a:rect l="l" t="t" r="r" b="b"/>
            <a:pathLst>
              <a:path w="618489" h="1083310">
                <a:moveTo>
                  <a:pt x="21619" y="1083160"/>
                </a:moveTo>
                <a:lnTo>
                  <a:pt x="0" y="1083160"/>
                </a:lnTo>
                <a:lnTo>
                  <a:pt x="0" y="0"/>
                </a:lnTo>
                <a:lnTo>
                  <a:pt x="18650" y="0"/>
                </a:lnTo>
                <a:lnTo>
                  <a:pt x="618005" y="542925"/>
                </a:lnTo>
                <a:lnTo>
                  <a:pt x="21619" y="108316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5744" y="2049290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75390">
            <a:solidFill>
              <a:srgbClr val="FF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4958" y="2335040"/>
            <a:ext cx="314960" cy="285750"/>
          </a:xfrm>
          <a:custGeom>
            <a:avLst/>
            <a:gdLst/>
            <a:ahLst/>
            <a:cxnLst/>
            <a:rect l="l" t="t" r="r" b="b"/>
            <a:pathLst>
              <a:path w="314959" h="285750">
                <a:moveTo>
                  <a:pt x="314505" y="285750"/>
                </a:moveTo>
                <a:lnTo>
                  <a:pt x="0" y="285750"/>
                </a:lnTo>
                <a:lnTo>
                  <a:pt x="314505" y="0"/>
                </a:lnTo>
                <a:lnTo>
                  <a:pt x="314505" y="28575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4958" y="2049290"/>
            <a:ext cx="314960" cy="285750"/>
          </a:xfrm>
          <a:custGeom>
            <a:avLst/>
            <a:gdLst/>
            <a:ahLst/>
            <a:cxnLst/>
            <a:rect l="l" t="t" r="r" b="b"/>
            <a:pathLst>
              <a:path w="314959" h="285750">
                <a:moveTo>
                  <a:pt x="314505" y="285750"/>
                </a:moveTo>
                <a:lnTo>
                  <a:pt x="0" y="0"/>
                </a:lnTo>
                <a:lnTo>
                  <a:pt x="314505" y="0"/>
                </a:lnTo>
                <a:lnTo>
                  <a:pt x="314505" y="28575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2024" y="2049290"/>
            <a:ext cx="324485" cy="571500"/>
          </a:xfrm>
          <a:custGeom>
            <a:avLst/>
            <a:gdLst/>
            <a:ahLst/>
            <a:cxnLst/>
            <a:rect l="l" t="t" r="r" b="b"/>
            <a:pathLst>
              <a:path w="324485" h="571500">
                <a:moveTo>
                  <a:pt x="9786" y="571500"/>
                </a:moveTo>
                <a:lnTo>
                  <a:pt x="0" y="571500"/>
                </a:lnTo>
                <a:lnTo>
                  <a:pt x="0" y="0"/>
                </a:lnTo>
                <a:lnTo>
                  <a:pt x="9786" y="0"/>
                </a:lnTo>
                <a:lnTo>
                  <a:pt x="324292" y="285750"/>
                </a:lnTo>
                <a:lnTo>
                  <a:pt x="9786" y="57150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71791" y="119685"/>
            <a:ext cx="6690143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4000" b="1" dirty="0" smtClean="0">
                <a:solidFill>
                  <a:schemeClr val="accent5"/>
                </a:solidFill>
                <a:latin typeface="Footlight MT Light" panose="0204060206030A020304" pitchFamily="18" charset="0"/>
              </a:rPr>
              <a:t>ABSTRACT</a:t>
            </a:r>
            <a:endParaRPr lang="en-US" sz="4000" b="1" dirty="0">
              <a:solidFill>
                <a:schemeClr val="accent5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2890526" y="738196"/>
            <a:ext cx="6816254" cy="6559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Footlight MT Light" panose="0204060206030A020304" pitchFamily="18" charset="0"/>
              </a:rPr>
              <a:t>Driverless cars stand to solve all sorts of problems, like traffic delays and traffic collisions caused by driver </a:t>
            </a:r>
            <a:r>
              <a:rPr lang="en-US" sz="2200" dirty="0" smtClean="0">
                <a:latin typeface="Footlight MT Light" panose="0204060206030A020304" pitchFamily="18" charset="0"/>
              </a:rPr>
              <a:t>error.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Footlight MT Light" panose="0204060206030A020304" pitchFamily="18" charset="0"/>
              </a:rPr>
              <a:t>Autonomous </a:t>
            </a:r>
            <a:r>
              <a:rPr lang="en-US" sz="2200" dirty="0">
                <a:latin typeface="Footlight MT Light" panose="0204060206030A020304" pitchFamily="18" charset="0"/>
              </a:rPr>
              <a:t>vehicles will bring to market all sorts of new and exciting applications for a variety of industries, like shipping, transportation, and emergency transportation</a:t>
            </a:r>
            <a:r>
              <a:rPr lang="en-US" sz="2200" dirty="0" smtClean="0">
                <a:latin typeface="Footlight MT Light" panose="0204060206030A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Footlight MT Light" panose="0204060206030A020304" pitchFamily="18" charset="0"/>
              </a:rPr>
              <a:t>The ultimate goal of self-driving cars is to delegate the responsibility of driving to a </a:t>
            </a:r>
            <a:r>
              <a:rPr lang="en-US" sz="2200" dirty="0" smtClean="0">
                <a:latin typeface="Footlight MT Light" panose="0204060206030A020304" pitchFamily="18" charset="0"/>
              </a:rPr>
              <a:t>machine.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200" dirty="0" smtClean="0">
                <a:latin typeface="Footlight MT Light" panose="0204060206030A020304" pitchFamily="18" charset="0"/>
              </a:rPr>
              <a:t>Here, we</a:t>
            </a:r>
            <a:r>
              <a:rPr lang="en-US" sz="2200" dirty="0" smtClean="0">
                <a:latin typeface="Footlight MT Light" panose="0204060206030A020304" pitchFamily="18" charset="0"/>
              </a:rPr>
              <a:t> </a:t>
            </a:r>
            <a:r>
              <a:rPr lang="en-US" sz="2200" dirty="0">
                <a:latin typeface="Footlight MT Light" panose="0204060206030A020304" pitchFamily="18" charset="0"/>
              </a:rPr>
              <a:t>use a neural network to clone car driving behavior. It is a supervised regression problem between the car steering angles and the road images in front of a car. </a:t>
            </a:r>
            <a:endParaRPr lang="en-IN" sz="2200" b="1" spc="90" dirty="0">
              <a:latin typeface="Footlight MT Light" panose="0204060206030A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62044" y="2868462"/>
            <a:ext cx="0" cy="570230"/>
          </a:xfrm>
          <a:custGeom>
            <a:avLst/>
            <a:gdLst/>
            <a:ahLst/>
            <a:cxnLst/>
            <a:rect l="l" t="t" r="r" b="b"/>
            <a:pathLst>
              <a:path h="570229">
                <a:moveTo>
                  <a:pt x="0" y="0"/>
                </a:moveTo>
                <a:lnTo>
                  <a:pt x="0" y="570062"/>
                </a:lnTo>
              </a:path>
            </a:pathLst>
          </a:custGeom>
          <a:ln w="69111">
            <a:solidFill>
              <a:srgbClr val="FFCC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22593" y="3158676"/>
            <a:ext cx="306705" cy="280035"/>
          </a:xfrm>
          <a:custGeom>
            <a:avLst/>
            <a:gdLst/>
            <a:ahLst/>
            <a:cxnLst/>
            <a:rect l="l" t="t" r="r" b="b"/>
            <a:pathLst>
              <a:path w="306705" h="280035">
                <a:moveTo>
                  <a:pt x="306325" y="279847"/>
                </a:moveTo>
                <a:lnTo>
                  <a:pt x="0" y="279847"/>
                </a:lnTo>
                <a:lnTo>
                  <a:pt x="306325" y="0"/>
                </a:lnTo>
                <a:lnTo>
                  <a:pt x="306325" y="279847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1246" y="2868462"/>
            <a:ext cx="318135" cy="290830"/>
          </a:xfrm>
          <a:custGeom>
            <a:avLst/>
            <a:gdLst/>
            <a:ahLst/>
            <a:cxnLst/>
            <a:rect l="l" t="t" r="r" b="b"/>
            <a:pathLst>
              <a:path w="318135" h="290830">
                <a:moveTo>
                  <a:pt x="317672" y="290214"/>
                </a:moveTo>
                <a:lnTo>
                  <a:pt x="0" y="0"/>
                </a:lnTo>
                <a:lnTo>
                  <a:pt x="317672" y="0"/>
                </a:lnTo>
                <a:lnTo>
                  <a:pt x="317672" y="290214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5171" y="2868462"/>
            <a:ext cx="327660" cy="570230"/>
          </a:xfrm>
          <a:custGeom>
            <a:avLst/>
            <a:gdLst/>
            <a:ahLst/>
            <a:cxnLst/>
            <a:rect l="l" t="t" r="r" b="b"/>
            <a:pathLst>
              <a:path w="327660" h="570229">
                <a:moveTo>
                  <a:pt x="21232" y="570062"/>
                </a:moveTo>
                <a:lnTo>
                  <a:pt x="0" y="570062"/>
                </a:lnTo>
                <a:lnTo>
                  <a:pt x="0" y="0"/>
                </a:lnTo>
                <a:lnTo>
                  <a:pt x="9885" y="0"/>
                </a:lnTo>
                <a:lnTo>
                  <a:pt x="327557" y="290214"/>
                </a:lnTo>
                <a:lnTo>
                  <a:pt x="21232" y="570062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955894"/>
            <a:ext cx="145415" cy="1216660"/>
          </a:xfrm>
          <a:custGeom>
            <a:avLst/>
            <a:gdLst/>
            <a:ahLst/>
            <a:cxnLst/>
            <a:rect l="l" t="t" r="r" b="b"/>
            <a:pathLst>
              <a:path w="145415" h="1216660">
                <a:moveTo>
                  <a:pt x="0" y="0"/>
                </a:moveTo>
                <a:lnTo>
                  <a:pt x="0" y="1216180"/>
                </a:lnTo>
                <a:lnTo>
                  <a:pt x="145384" y="1216180"/>
                </a:lnTo>
                <a:lnTo>
                  <a:pt x="145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361" y="3955894"/>
            <a:ext cx="692785" cy="1216660"/>
          </a:xfrm>
          <a:custGeom>
            <a:avLst/>
            <a:gdLst/>
            <a:ahLst/>
            <a:cxnLst/>
            <a:rect l="l" t="t" r="r" b="b"/>
            <a:pathLst>
              <a:path w="692785" h="1216660">
                <a:moveTo>
                  <a:pt x="24234" y="1216179"/>
                </a:moveTo>
                <a:lnTo>
                  <a:pt x="0" y="1216179"/>
                </a:lnTo>
                <a:lnTo>
                  <a:pt x="0" y="0"/>
                </a:lnTo>
                <a:lnTo>
                  <a:pt x="20906" y="0"/>
                </a:lnTo>
                <a:lnTo>
                  <a:pt x="692764" y="609599"/>
                </a:lnTo>
                <a:lnTo>
                  <a:pt x="24234" y="1216179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48662" y="6743699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75390">
            <a:solidFill>
              <a:srgbClr val="FF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01677" y="7054004"/>
            <a:ext cx="314960" cy="260500"/>
          </a:xfrm>
          <a:custGeom>
            <a:avLst/>
            <a:gdLst/>
            <a:ahLst/>
            <a:cxnLst/>
            <a:rect l="l" t="t" r="r" b="b"/>
            <a:pathLst>
              <a:path w="314959" h="285750">
                <a:moveTo>
                  <a:pt x="314505" y="285750"/>
                </a:moveTo>
                <a:lnTo>
                  <a:pt x="0" y="285750"/>
                </a:lnTo>
                <a:lnTo>
                  <a:pt x="314505" y="0"/>
                </a:lnTo>
                <a:lnTo>
                  <a:pt x="314505" y="28575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684943" y="6743699"/>
            <a:ext cx="314960" cy="285750"/>
          </a:xfrm>
          <a:custGeom>
            <a:avLst/>
            <a:gdLst/>
            <a:ahLst/>
            <a:cxnLst/>
            <a:rect l="l" t="t" r="r" b="b"/>
            <a:pathLst>
              <a:path w="314959" h="285750">
                <a:moveTo>
                  <a:pt x="314505" y="285750"/>
                </a:moveTo>
                <a:lnTo>
                  <a:pt x="0" y="0"/>
                </a:lnTo>
                <a:lnTo>
                  <a:pt x="314505" y="0"/>
                </a:lnTo>
                <a:lnTo>
                  <a:pt x="314505" y="28575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65396" y="6743700"/>
            <a:ext cx="324485" cy="571500"/>
          </a:xfrm>
          <a:custGeom>
            <a:avLst/>
            <a:gdLst/>
            <a:ahLst/>
            <a:cxnLst/>
            <a:rect l="l" t="t" r="r" b="b"/>
            <a:pathLst>
              <a:path w="324484" h="571500">
                <a:moveTo>
                  <a:pt x="9786" y="571500"/>
                </a:moveTo>
                <a:lnTo>
                  <a:pt x="0" y="571500"/>
                </a:lnTo>
                <a:lnTo>
                  <a:pt x="0" y="0"/>
                </a:lnTo>
                <a:lnTo>
                  <a:pt x="9786" y="0"/>
                </a:lnTo>
                <a:lnTo>
                  <a:pt x="324292" y="285750"/>
                </a:lnTo>
                <a:lnTo>
                  <a:pt x="9786" y="57150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86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4514" y="-696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66925" cy="7315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3861" y="955189"/>
            <a:ext cx="135255" cy="1083310"/>
          </a:xfrm>
          <a:custGeom>
            <a:avLst/>
            <a:gdLst/>
            <a:ahLst/>
            <a:cxnLst/>
            <a:rect l="l" t="t" r="r" b="b"/>
            <a:pathLst>
              <a:path w="135255" h="1083310">
                <a:moveTo>
                  <a:pt x="0" y="0"/>
                </a:moveTo>
                <a:lnTo>
                  <a:pt x="0" y="1083160"/>
                </a:lnTo>
                <a:lnTo>
                  <a:pt x="135075" y="1083160"/>
                </a:lnTo>
                <a:lnTo>
                  <a:pt x="135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0173" y="1498114"/>
            <a:ext cx="596900" cy="540385"/>
          </a:xfrm>
          <a:custGeom>
            <a:avLst/>
            <a:gdLst/>
            <a:ahLst/>
            <a:cxnLst/>
            <a:rect l="l" t="t" r="r" b="b"/>
            <a:pathLst>
              <a:path w="596900" h="540385">
                <a:moveTo>
                  <a:pt x="596385" y="540235"/>
                </a:moveTo>
                <a:lnTo>
                  <a:pt x="0" y="540235"/>
                </a:lnTo>
                <a:lnTo>
                  <a:pt x="596385" y="0"/>
                </a:lnTo>
                <a:lnTo>
                  <a:pt x="596385" y="540235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17203" y="955189"/>
            <a:ext cx="599440" cy="542925"/>
          </a:xfrm>
          <a:custGeom>
            <a:avLst/>
            <a:gdLst/>
            <a:ahLst/>
            <a:cxnLst/>
            <a:rect l="l" t="t" r="r" b="b"/>
            <a:pathLst>
              <a:path w="599439" h="542925">
                <a:moveTo>
                  <a:pt x="599355" y="542925"/>
                </a:moveTo>
                <a:lnTo>
                  <a:pt x="0" y="0"/>
                </a:lnTo>
                <a:lnTo>
                  <a:pt x="599355" y="0"/>
                </a:lnTo>
                <a:lnTo>
                  <a:pt x="599355" y="542925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046240" y="955189"/>
            <a:ext cx="618490" cy="1083310"/>
          </a:xfrm>
          <a:custGeom>
            <a:avLst/>
            <a:gdLst/>
            <a:ahLst/>
            <a:cxnLst/>
            <a:rect l="l" t="t" r="r" b="b"/>
            <a:pathLst>
              <a:path w="618489" h="1083310">
                <a:moveTo>
                  <a:pt x="21619" y="1083160"/>
                </a:moveTo>
                <a:lnTo>
                  <a:pt x="0" y="1083160"/>
                </a:lnTo>
                <a:lnTo>
                  <a:pt x="0" y="0"/>
                </a:lnTo>
                <a:lnTo>
                  <a:pt x="18650" y="0"/>
                </a:lnTo>
                <a:lnTo>
                  <a:pt x="618005" y="542925"/>
                </a:lnTo>
                <a:lnTo>
                  <a:pt x="21619" y="108316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5744" y="2049290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75390">
            <a:solidFill>
              <a:srgbClr val="FF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4958" y="2335040"/>
            <a:ext cx="314960" cy="285750"/>
          </a:xfrm>
          <a:custGeom>
            <a:avLst/>
            <a:gdLst/>
            <a:ahLst/>
            <a:cxnLst/>
            <a:rect l="l" t="t" r="r" b="b"/>
            <a:pathLst>
              <a:path w="314959" h="285750">
                <a:moveTo>
                  <a:pt x="314505" y="285750"/>
                </a:moveTo>
                <a:lnTo>
                  <a:pt x="0" y="285750"/>
                </a:lnTo>
                <a:lnTo>
                  <a:pt x="314505" y="0"/>
                </a:lnTo>
                <a:lnTo>
                  <a:pt x="314505" y="28575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4958" y="2049290"/>
            <a:ext cx="314960" cy="285750"/>
          </a:xfrm>
          <a:custGeom>
            <a:avLst/>
            <a:gdLst/>
            <a:ahLst/>
            <a:cxnLst/>
            <a:rect l="l" t="t" r="r" b="b"/>
            <a:pathLst>
              <a:path w="314959" h="285750">
                <a:moveTo>
                  <a:pt x="314505" y="285750"/>
                </a:moveTo>
                <a:lnTo>
                  <a:pt x="0" y="0"/>
                </a:lnTo>
                <a:lnTo>
                  <a:pt x="314505" y="0"/>
                </a:lnTo>
                <a:lnTo>
                  <a:pt x="314505" y="28575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22024" y="2049290"/>
            <a:ext cx="324485" cy="571500"/>
          </a:xfrm>
          <a:custGeom>
            <a:avLst/>
            <a:gdLst/>
            <a:ahLst/>
            <a:cxnLst/>
            <a:rect l="l" t="t" r="r" b="b"/>
            <a:pathLst>
              <a:path w="324485" h="571500">
                <a:moveTo>
                  <a:pt x="9786" y="571500"/>
                </a:moveTo>
                <a:lnTo>
                  <a:pt x="0" y="571500"/>
                </a:lnTo>
                <a:lnTo>
                  <a:pt x="0" y="0"/>
                </a:lnTo>
                <a:lnTo>
                  <a:pt x="9786" y="0"/>
                </a:lnTo>
                <a:lnTo>
                  <a:pt x="324292" y="285750"/>
                </a:lnTo>
                <a:lnTo>
                  <a:pt x="9786" y="57150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71791" y="119685"/>
            <a:ext cx="6690143" cy="63094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r>
              <a:rPr lang="en-IN" sz="4000" b="1" dirty="0" smtClean="0">
                <a:solidFill>
                  <a:schemeClr val="accent5"/>
                </a:solidFill>
                <a:latin typeface="Footlight MT Light" panose="0204060206030A020304" pitchFamily="18" charset="0"/>
              </a:rPr>
              <a:t>OBJECTIVE</a:t>
            </a:r>
            <a:endParaRPr lang="en-US" sz="4000" b="1" dirty="0">
              <a:solidFill>
                <a:schemeClr val="accent5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2816457" y="871008"/>
            <a:ext cx="6816254" cy="77681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Footlight MT Light" panose="0204060206030A020304" pitchFamily="18" charset="0"/>
              </a:rPr>
              <a:t>To train </a:t>
            </a:r>
            <a:r>
              <a:rPr lang="en-US" sz="2100" dirty="0">
                <a:latin typeface="Footlight MT Light" panose="0204060206030A020304" pitchFamily="18" charset="0"/>
              </a:rPr>
              <a:t>an end-to-end deep learning model that would let a car drive by itself around the track in a driving simulator. </a:t>
            </a:r>
            <a:endParaRPr lang="en-US" sz="2100" dirty="0" smtClean="0">
              <a:latin typeface="Footlight MT Light" panose="0204060206030A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Footlight MT Light" panose="0204060206030A020304" pitchFamily="18" charset="0"/>
              </a:rPr>
              <a:t>We’ll use </a:t>
            </a:r>
            <a:r>
              <a:rPr lang="en-US" sz="2100" dirty="0" err="1" smtClean="0">
                <a:latin typeface="Footlight MT Light" panose="0204060206030A020304" pitchFamily="18" charset="0"/>
              </a:rPr>
              <a:t>Udacity’s</a:t>
            </a:r>
            <a:r>
              <a:rPr lang="en-US" sz="2100" dirty="0" smtClean="0">
                <a:latin typeface="Footlight MT Light" panose="0204060206030A020304" pitchFamily="18" charset="0"/>
              </a:rPr>
              <a:t> </a:t>
            </a:r>
            <a:r>
              <a:rPr lang="en-US" sz="2100" dirty="0">
                <a:latin typeface="Footlight MT Light" panose="0204060206030A020304" pitchFamily="18" charset="0"/>
              </a:rPr>
              <a:t>driving </a:t>
            </a:r>
            <a:r>
              <a:rPr lang="en-US" sz="2100" dirty="0" smtClean="0">
                <a:latin typeface="Footlight MT Light" panose="0204060206030A020304" pitchFamily="18" charset="0"/>
              </a:rPr>
              <a:t>simulator </a:t>
            </a:r>
            <a:r>
              <a:rPr lang="en-US" sz="2100" dirty="0">
                <a:latin typeface="Footlight MT Light" panose="0204060206030A020304" pitchFamily="18" charset="0"/>
              </a:rPr>
              <a:t>which has two different tracks. One of them </a:t>
            </a:r>
            <a:r>
              <a:rPr lang="en-US" sz="2100" smtClean="0">
                <a:latin typeface="Footlight MT Light" panose="0204060206030A020304" pitchFamily="18" charset="0"/>
              </a:rPr>
              <a:t>will </a:t>
            </a:r>
            <a:r>
              <a:rPr lang="en-US" sz="2100" smtClean="0">
                <a:latin typeface="Footlight MT Light" panose="0204060206030A020304" pitchFamily="18" charset="0"/>
              </a:rPr>
              <a:t>be used </a:t>
            </a:r>
            <a:r>
              <a:rPr lang="en-US" sz="2100" dirty="0">
                <a:latin typeface="Footlight MT Light" panose="0204060206030A020304" pitchFamily="18" charset="0"/>
              </a:rPr>
              <a:t>for collecting training data, and the other one — never seen by the model — as a substitute for the test set.</a:t>
            </a:r>
            <a:endParaRPr lang="en-US" sz="2100" dirty="0" smtClean="0">
              <a:latin typeface="Footlight MT Light" panose="0204060206030A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Footlight MT Light" panose="0204060206030A020304" pitchFamily="18" charset="0"/>
              </a:rPr>
              <a:t>For training our model, we would </a:t>
            </a:r>
            <a:r>
              <a:rPr lang="en-US" sz="2100" dirty="0">
                <a:latin typeface="Footlight MT Light" panose="0204060206030A020304" pitchFamily="18" charset="0"/>
              </a:rPr>
              <a:t>drive the car </a:t>
            </a:r>
            <a:r>
              <a:rPr lang="en-US" sz="2100" dirty="0" smtClean="0">
                <a:latin typeface="Footlight MT Light" panose="0204060206030A020304" pitchFamily="18" charset="0"/>
              </a:rPr>
              <a:t>using arrow keys in </a:t>
            </a:r>
            <a:r>
              <a:rPr lang="en-US" sz="2100" dirty="0">
                <a:latin typeface="Footlight MT Light" panose="0204060206030A020304" pitchFamily="18" charset="0"/>
              </a:rPr>
              <a:t>the </a:t>
            </a:r>
            <a:r>
              <a:rPr lang="en-US" sz="2100" dirty="0" smtClean="0">
                <a:latin typeface="Footlight MT Light" panose="0204060206030A020304" pitchFamily="18" charset="0"/>
              </a:rPr>
              <a:t>training </a:t>
            </a:r>
            <a:r>
              <a:rPr lang="en-US" sz="2100" dirty="0">
                <a:latin typeface="Footlight MT Light" panose="0204060206030A020304" pitchFamily="18" charset="0"/>
              </a:rPr>
              <a:t>track and </a:t>
            </a:r>
            <a:r>
              <a:rPr lang="en-US" sz="2100" dirty="0" smtClean="0">
                <a:latin typeface="Footlight MT Light" panose="0204060206030A020304" pitchFamily="18" charset="0"/>
              </a:rPr>
              <a:t>we </a:t>
            </a:r>
            <a:r>
              <a:rPr lang="en-US" sz="2100" dirty="0">
                <a:latin typeface="Footlight MT Light" panose="0204060206030A020304" pitchFamily="18" charset="0"/>
              </a:rPr>
              <a:t>collect the data by recording in the simulator. </a:t>
            </a:r>
            <a:endParaRPr lang="en-US" sz="2100" dirty="0" smtClean="0">
              <a:latin typeface="Footlight MT Light" panose="0204060206030A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 smtClean="0">
                <a:latin typeface="Footlight MT Light" panose="0204060206030A020304" pitchFamily="18" charset="0"/>
              </a:rPr>
              <a:t>Now </a:t>
            </a:r>
            <a:r>
              <a:rPr lang="en-US" sz="2100" dirty="0">
                <a:latin typeface="Footlight MT Light" panose="0204060206030A020304" pitchFamily="18" charset="0"/>
              </a:rPr>
              <a:t>after we train our model, we </a:t>
            </a:r>
            <a:r>
              <a:rPr lang="en-US" sz="2100" dirty="0" smtClean="0">
                <a:latin typeface="Footlight MT Light" panose="0204060206030A020304" pitchFamily="18" charset="0"/>
              </a:rPr>
              <a:t>would evaluate </a:t>
            </a:r>
            <a:r>
              <a:rPr lang="en-US" sz="2100" dirty="0">
                <a:latin typeface="Footlight MT Light" panose="0204060206030A020304" pitchFamily="18" charset="0"/>
              </a:rPr>
              <a:t>its performance on a completely different ‘testing track’ where the car will be made to run autonomously. </a:t>
            </a:r>
            <a:endParaRPr lang="en-US" sz="2100" dirty="0" smtClean="0">
              <a:latin typeface="Footlight MT Light" panose="0204060206030A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100" b="1" spc="90" dirty="0">
              <a:latin typeface="Footlight MT Light" panose="0204060206030A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100" b="1" spc="90" dirty="0" smtClean="0">
              <a:latin typeface="Footlight MT Light" panose="0204060206030A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N" sz="2100" b="1" spc="90" dirty="0">
              <a:latin typeface="Footlight MT Light" panose="0204060206030A020304" pitchFamily="18" charset="0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562044" y="2868462"/>
            <a:ext cx="0" cy="570230"/>
          </a:xfrm>
          <a:custGeom>
            <a:avLst/>
            <a:gdLst/>
            <a:ahLst/>
            <a:cxnLst/>
            <a:rect l="l" t="t" r="r" b="b"/>
            <a:pathLst>
              <a:path h="570229">
                <a:moveTo>
                  <a:pt x="0" y="0"/>
                </a:moveTo>
                <a:lnTo>
                  <a:pt x="0" y="570062"/>
                </a:lnTo>
              </a:path>
            </a:pathLst>
          </a:custGeom>
          <a:ln w="69111">
            <a:solidFill>
              <a:srgbClr val="FFCC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22593" y="3158676"/>
            <a:ext cx="306705" cy="280035"/>
          </a:xfrm>
          <a:custGeom>
            <a:avLst/>
            <a:gdLst/>
            <a:ahLst/>
            <a:cxnLst/>
            <a:rect l="l" t="t" r="r" b="b"/>
            <a:pathLst>
              <a:path w="306705" h="280035">
                <a:moveTo>
                  <a:pt x="306325" y="279847"/>
                </a:moveTo>
                <a:lnTo>
                  <a:pt x="0" y="279847"/>
                </a:lnTo>
                <a:lnTo>
                  <a:pt x="306325" y="0"/>
                </a:lnTo>
                <a:lnTo>
                  <a:pt x="306325" y="279847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11246" y="2868462"/>
            <a:ext cx="318135" cy="290830"/>
          </a:xfrm>
          <a:custGeom>
            <a:avLst/>
            <a:gdLst/>
            <a:ahLst/>
            <a:cxnLst/>
            <a:rect l="l" t="t" r="r" b="b"/>
            <a:pathLst>
              <a:path w="318135" h="290830">
                <a:moveTo>
                  <a:pt x="317672" y="290214"/>
                </a:moveTo>
                <a:lnTo>
                  <a:pt x="0" y="0"/>
                </a:lnTo>
                <a:lnTo>
                  <a:pt x="317672" y="0"/>
                </a:lnTo>
                <a:lnTo>
                  <a:pt x="317672" y="290214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5171" y="2868462"/>
            <a:ext cx="327660" cy="570230"/>
          </a:xfrm>
          <a:custGeom>
            <a:avLst/>
            <a:gdLst/>
            <a:ahLst/>
            <a:cxnLst/>
            <a:rect l="l" t="t" r="r" b="b"/>
            <a:pathLst>
              <a:path w="327660" h="570229">
                <a:moveTo>
                  <a:pt x="21232" y="570062"/>
                </a:moveTo>
                <a:lnTo>
                  <a:pt x="0" y="570062"/>
                </a:lnTo>
                <a:lnTo>
                  <a:pt x="0" y="0"/>
                </a:lnTo>
                <a:lnTo>
                  <a:pt x="9885" y="0"/>
                </a:lnTo>
                <a:lnTo>
                  <a:pt x="327557" y="290214"/>
                </a:lnTo>
                <a:lnTo>
                  <a:pt x="21232" y="570062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3955894"/>
            <a:ext cx="145415" cy="1216660"/>
          </a:xfrm>
          <a:custGeom>
            <a:avLst/>
            <a:gdLst/>
            <a:ahLst/>
            <a:cxnLst/>
            <a:rect l="l" t="t" r="r" b="b"/>
            <a:pathLst>
              <a:path w="145415" h="1216660">
                <a:moveTo>
                  <a:pt x="0" y="0"/>
                </a:moveTo>
                <a:lnTo>
                  <a:pt x="0" y="1216180"/>
                </a:lnTo>
                <a:lnTo>
                  <a:pt x="145384" y="1216180"/>
                </a:lnTo>
                <a:lnTo>
                  <a:pt x="145384" y="0"/>
                </a:lnTo>
                <a:lnTo>
                  <a:pt x="0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361" y="3955894"/>
            <a:ext cx="692785" cy="1216660"/>
          </a:xfrm>
          <a:custGeom>
            <a:avLst/>
            <a:gdLst/>
            <a:ahLst/>
            <a:cxnLst/>
            <a:rect l="l" t="t" r="r" b="b"/>
            <a:pathLst>
              <a:path w="692785" h="1216660">
                <a:moveTo>
                  <a:pt x="24234" y="1216179"/>
                </a:moveTo>
                <a:lnTo>
                  <a:pt x="0" y="1216179"/>
                </a:lnTo>
                <a:lnTo>
                  <a:pt x="0" y="0"/>
                </a:lnTo>
                <a:lnTo>
                  <a:pt x="20906" y="0"/>
                </a:lnTo>
                <a:lnTo>
                  <a:pt x="692764" y="609599"/>
                </a:lnTo>
                <a:lnTo>
                  <a:pt x="24234" y="1216179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48662" y="6743699"/>
            <a:ext cx="0" cy="571500"/>
          </a:xfrm>
          <a:custGeom>
            <a:avLst/>
            <a:gdLst/>
            <a:ahLst/>
            <a:cxnLst/>
            <a:rect l="l" t="t" r="r" b="b"/>
            <a:pathLst>
              <a:path h="571500">
                <a:moveTo>
                  <a:pt x="0" y="0"/>
                </a:moveTo>
                <a:lnTo>
                  <a:pt x="0" y="571500"/>
                </a:lnTo>
              </a:path>
            </a:pathLst>
          </a:custGeom>
          <a:ln w="75390">
            <a:solidFill>
              <a:srgbClr val="FF74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01677" y="7054004"/>
            <a:ext cx="314960" cy="260500"/>
          </a:xfrm>
          <a:custGeom>
            <a:avLst/>
            <a:gdLst/>
            <a:ahLst/>
            <a:cxnLst/>
            <a:rect l="l" t="t" r="r" b="b"/>
            <a:pathLst>
              <a:path w="314959" h="285750">
                <a:moveTo>
                  <a:pt x="314505" y="285750"/>
                </a:moveTo>
                <a:lnTo>
                  <a:pt x="0" y="285750"/>
                </a:lnTo>
                <a:lnTo>
                  <a:pt x="314505" y="0"/>
                </a:lnTo>
                <a:lnTo>
                  <a:pt x="314505" y="28575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8684943" y="6743699"/>
            <a:ext cx="314960" cy="285750"/>
          </a:xfrm>
          <a:custGeom>
            <a:avLst/>
            <a:gdLst/>
            <a:ahLst/>
            <a:cxnLst/>
            <a:rect l="l" t="t" r="r" b="b"/>
            <a:pathLst>
              <a:path w="314959" h="285750">
                <a:moveTo>
                  <a:pt x="314505" y="285750"/>
                </a:moveTo>
                <a:lnTo>
                  <a:pt x="0" y="0"/>
                </a:lnTo>
                <a:lnTo>
                  <a:pt x="314505" y="0"/>
                </a:lnTo>
                <a:lnTo>
                  <a:pt x="314505" y="28575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065396" y="6743700"/>
            <a:ext cx="324485" cy="571500"/>
          </a:xfrm>
          <a:custGeom>
            <a:avLst/>
            <a:gdLst/>
            <a:ahLst/>
            <a:cxnLst/>
            <a:rect l="l" t="t" r="r" b="b"/>
            <a:pathLst>
              <a:path w="324484" h="571500">
                <a:moveTo>
                  <a:pt x="9786" y="571500"/>
                </a:moveTo>
                <a:lnTo>
                  <a:pt x="0" y="571500"/>
                </a:lnTo>
                <a:lnTo>
                  <a:pt x="0" y="0"/>
                </a:lnTo>
                <a:lnTo>
                  <a:pt x="9786" y="0"/>
                </a:lnTo>
                <a:lnTo>
                  <a:pt x="324292" y="285750"/>
                </a:lnTo>
                <a:lnTo>
                  <a:pt x="9786" y="57150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885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3779" y="2198759"/>
            <a:ext cx="4504581" cy="2487219"/>
          </a:xfrm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12700" marR="5080" algn="ctr">
              <a:lnSpc>
                <a:spcPts val="8700"/>
              </a:lnSpc>
              <a:spcBef>
                <a:spcPts val="1995"/>
              </a:spcBef>
            </a:pPr>
            <a:r>
              <a:rPr lang="en-US" sz="8850" b="1" spc="590" dirty="0" smtClean="0">
                <a:solidFill>
                  <a:srgbClr val="4BB8B4"/>
                </a:solidFill>
                <a:latin typeface="Footlight MT Light" panose="0204060206030A020304" pitchFamily="18" charset="0"/>
                <a:cs typeface="Verdana"/>
              </a:rPr>
              <a:t>T</a:t>
            </a:r>
            <a:r>
              <a:rPr lang="en-US" sz="8850" b="1" spc="655" dirty="0" smtClean="0">
                <a:solidFill>
                  <a:srgbClr val="4BB8B4"/>
                </a:solidFill>
                <a:latin typeface="Footlight MT Light" panose="0204060206030A020304" pitchFamily="18" charset="0"/>
                <a:cs typeface="Verdana"/>
              </a:rPr>
              <a:t>H</a:t>
            </a:r>
            <a:r>
              <a:rPr lang="en-US" sz="8850" b="1" spc="240" dirty="0" smtClean="0">
                <a:solidFill>
                  <a:srgbClr val="4BB8B4"/>
                </a:solidFill>
                <a:latin typeface="Footlight MT Light" panose="0204060206030A020304" pitchFamily="18" charset="0"/>
                <a:cs typeface="Verdana"/>
              </a:rPr>
              <a:t>A</a:t>
            </a:r>
            <a:r>
              <a:rPr lang="en-US" sz="8850" b="1" spc="615" dirty="0" smtClean="0">
                <a:solidFill>
                  <a:srgbClr val="4BB8B4"/>
                </a:solidFill>
                <a:latin typeface="Footlight MT Light" panose="0204060206030A020304" pitchFamily="18" charset="0"/>
                <a:cs typeface="Verdana"/>
              </a:rPr>
              <a:t>N</a:t>
            </a:r>
            <a:r>
              <a:rPr lang="en-US" sz="8850" b="1" spc="300" dirty="0" smtClean="0">
                <a:solidFill>
                  <a:srgbClr val="4BB8B4"/>
                </a:solidFill>
                <a:latin typeface="Footlight MT Light" panose="0204060206030A020304" pitchFamily="18" charset="0"/>
                <a:cs typeface="Verdana"/>
              </a:rPr>
              <a:t>K  </a:t>
            </a:r>
            <a:r>
              <a:rPr lang="en-US" sz="8850" b="1" spc="345" dirty="0" smtClean="0">
                <a:solidFill>
                  <a:srgbClr val="4BB8B4"/>
                </a:solidFill>
                <a:latin typeface="Footlight MT Light" panose="0204060206030A020304" pitchFamily="18" charset="0"/>
                <a:cs typeface="Verdana"/>
              </a:rPr>
              <a:t>YOU</a:t>
            </a:r>
            <a:endParaRPr lang="en-US" sz="6600" b="1" dirty="0">
              <a:latin typeface="Footlight MT Light" panose="0204060206030A020304" pitchFamily="18" charset="0"/>
              <a:cs typeface="Lucida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21" y="5857666"/>
            <a:ext cx="2223770" cy="267335"/>
          </a:xfrm>
          <a:custGeom>
            <a:avLst/>
            <a:gdLst/>
            <a:ahLst/>
            <a:cxnLst/>
            <a:rect l="l" t="t" r="r" b="b"/>
            <a:pathLst>
              <a:path w="2223770" h="267335">
                <a:moveTo>
                  <a:pt x="0" y="267239"/>
                </a:moveTo>
                <a:lnTo>
                  <a:pt x="2223329" y="267239"/>
                </a:lnTo>
                <a:lnTo>
                  <a:pt x="2223329" y="0"/>
                </a:lnTo>
                <a:lnTo>
                  <a:pt x="0" y="0"/>
                </a:lnTo>
                <a:lnTo>
                  <a:pt x="0" y="267239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9945" y="6119378"/>
            <a:ext cx="1109345" cy="1196340"/>
          </a:xfrm>
          <a:custGeom>
            <a:avLst/>
            <a:gdLst/>
            <a:ahLst/>
            <a:cxnLst/>
            <a:rect l="l" t="t" r="r" b="b"/>
            <a:pathLst>
              <a:path w="1109345" h="1196340">
                <a:moveTo>
                  <a:pt x="1108903" y="0"/>
                </a:moveTo>
                <a:lnTo>
                  <a:pt x="1108903" y="1195821"/>
                </a:lnTo>
                <a:lnTo>
                  <a:pt x="1084897" y="1195821"/>
                </a:lnTo>
                <a:lnTo>
                  <a:pt x="0" y="0"/>
                </a:lnTo>
                <a:lnTo>
                  <a:pt x="1108903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1" y="6119378"/>
            <a:ext cx="1114425" cy="1196340"/>
          </a:xfrm>
          <a:custGeom>
            <a:avLst/>
            <a:gdLst/>
            <a:ahLst/>
            <a:cxnLst/>
            <a:rect l="l" t="t" r="r" b="b"/>
            <a:pathLst>
              <a:path w="1114425" h="1196340">
                <a:moveTo>
                  <a:pt x="1114424" y="0"/>
                </a:moveTo>
                <a:lnTo>
                  <a:pt x="29527" y="1195821"/>
                </a:lnTo>
                <a:lnTo>
                  <a:pt x="0" y="1195821"/>
                </a:lnTo>
                <a:lnTo>
                  <a:pt x="0" y="0"/>
                </a:lnTo>
                <a:lnTo>
                  <a:pt x="1114424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1" y="4596603"/>
            <a:ext cx="2223770" cy="1266825"/>
          </a:xfrm>
          <a:custGeom>
            <a:avLst/>
            <a:gdLst/>
            <a:ahLst/>
            <a:cxnLst/>
            <a:rect l="l" t="t" r="r" b="b"/>
            <a:pathLst>
              <a:path w="2223770" h="1266825">
                <a:moveTo>
                  <a:pt x="2223328" y="1222281"/>
                </a:moveTo>
                <a:lnTo>
                  <a:pt x="2223328" y="1266590"/>
                </a:lnTo>
                <a:lnTo>
                  <a:pt x="0" y="1266590"/>
                </a:lnTo>
                <a:lnTo>
                  <a:pt x="0" y="1228367"/>
                </a:lnTo>
                <a:lnTo>
                  <a:pt x="1114424" y="0"/>
                </a:lnTo>
                <a:lnTo>
                  <a:pt x="2223328" y="1222281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91370" y="7057817"/>
            <a:ext cx="2223770" cy="257810"/>
          </a:xfrm>
          <a:custGeom>
            <a:avLst/>
            <a:gdLst/>
            <a:ahLst/>
            <a:cxnLst/>
            <a:rect l="l" t="t" r="r" b="b"/>
            <a:pathLst>
              <a:path w="2223770" h="257809">
                <a:moveTo>
                  <a:pt x="2223329" y="0"/>
                </a:moveTo>
                <a:lnTo>
                  <a:pt x="0" y="0"/>
                </a:lnTo>
                <a:lnTo>
                  <a:pt x="0" y="257382"/>
                </a:lnTo>
                <a:lnTo>
                  <a:pt x="2223329" y="257382"/>
                </a:lnTo>
                <a:lnTo>
                  <a:pt x="2223329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91370" y="5796753"/>
            <a:ext cx="2223770" cy="1266825"/>
          </a:xfrm>
          <a:custGeom>
            <a:avLst/>
            <a:gdLst/>
            <a:ahLst/>
            <a:cxnLst/>
            <a:rect l="l" t="t" r="r" b="b"/>
            <a:pathLst>
              <a:path w="2223770" h="1266825">
                <a:moveTo>
                  <a:pt x="2223328" y="1222281"/>
                </a:moveTo>
                <a:lnTo>
                  <a:pt x="2223328" y="1266590"/>
                </a:lnTo>
                <a:lnTo>
                  <a:pt x="0" y="1266590"/>
                </a:lnTo>
                <a:lnTo>
                  <a:pt x="0" y="1228367"/>
                </a:lnTo>
                <a:lnTo>
                  <a:pt x="1114424" y="0"/>
                </a:lnTo>
                <a:lnTo>
                  <a:pt x="2223328" y="1222281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37116" y="4980420"/>
            <a:ext cx="1406525" cy="179070"/>
          </a:xfrm>
          <a:custGeom>
            <a:avLst/>
            <a:gdLst/>
            <a:ahLst/>
            <a:cxnLst/>
            <a:rect l="l" t="t" r="r" b="b"/>
            <a:pathLst>
              <a:path w="1406525" h="179070">
                <a:moveTo>
                  <a:pt x="0" y="178817"/>
                </a:moveTo>
                <a:lnTo>
                  <a:pt x="1406208" y="178817"/>
                </a:lnTo>
                <a:lnTo>
                  <a:pt x="1406208" y="0"/>
                </a:lnTo>
                <a:lnTo>
                  <a:pt x="0" y="0"/>
                </a:lnTo>
                <a:lnTo>
                  <a:pt x="0" y="178817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1966" y="5155751"/>
            <a:ext cx="701675" cy="771525"/>
          </a:xfrm>
          <a:custGeom>
            <a:avLst/>
            <a:gdLst/>
            <a:ahLst/>
            <a:cxnLst/>
            <a:rect l="l" t="t" r="r" b="b"/>
            <a:pathLst>
              <a:path w="701675" h="771525">
                <a:moveTo>
                  <a:pt x="701358" y="0"/>
                </a:moveTo>
                <a:lnTo>
                  <a:pt x="701358" y="770916"/>
                </a:lnTo>
                <a:lnTo>
                  <a:pt x="0" y="0"/>
                </a:lnTo>
                <a:lnTo>
                  <a:pt x="701358" y="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37116" y="5155751"/>
            <a:ext cx="704850" cy="775335"/>
          </a:xfrm>
          <a:custGeom>
            <a:avLst/>
            <a:gdLst/>
            <a:ahLst/>
            <a:cxnLst/>
            <a:rect l="l" t="t" r="r" b="b"/>
            <a:pathLst>
              <a:path w="704850" h="775335">
                <a:moveTo>
                  <a:pt x="704849" y="0"/>
                </a:moveTo>
                <a:lnTo>
                  <a:pt x="0" y="774754"/>
                </a:lnTo>
                <a:lnTo>
                  <a:pt x="0" y="0"/>
                </a:lnTo>
                <a:lnTo>
                  <a:pt x="704849" y="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337116" y="4185043"/>
            <a:ext cx="1406525" cy="799465"/>
          </a:xfrm>
          <a:custGeom>
            <a:avLst/>
            <a:gdLst/>
            <a:ahLst/>
            <a:cxnLst/>
            <a:rect l="l" t="t" r="r" b="b"/>
            <a:pathLst>
              <a:path w="1406525" h="799464">
                <a:moveTo>
                  <a:pt x="1406208" y="770916"/>
                </a:moveTo>
                <a:lnTo>
                  <a:pt x="1406208" y="798862"/>
                </a:lnTo>
                <a:lnTo>
                  <a:pt x="0" y="798862"/>
                </a:lnTo>
                <a:lnTo>
                  <a:pt x="0" y="774754"/>
                </a:lnTo>
                <a:lnTo>
                  <a:pt x="704849" y="0"/>
                </a:lnTo>
                <a:lnTo>
                  <a:pt x="1406208" y="770916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54200" y="3824467"/>
            <a:ext cx="570230" cy="0"/>
          </a:xfrm>
          <a:custGeom>
            <a:avLst/>
            <a:gdLst/>
            <a:ahLst/>
            <a:cxnLst/>
            <a:rect l="l" t="t" r="r" b="b"/>
            <a:pathLst>
              <a:path w="570229">
                <a:moveTo>
                  <a:pt x="0" y="0"/>
                </a:moveTo>
                <a:lnTo>
                  <a:pt x="570062" y="0"/>
                </a:lnTo>
              </a:path>
            </a:pathLst>
          </a:custGeom>
          <a:ln w="69111">
            <a:solidFill>
              <a:srgbClr val="FFCC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44414" y="3857593"/>
            <a:ext cx="280035" cy="306705"/>
          </a:xfrm>
          <a:custGeom>
            <a:avLst/>
            <a:gdLst/>
            <a:ahLst/>
            <a:cxnLst/>
            <a:rect l="l" t="t" r="r" b="b"/>
            <a:pathLst>
              <a:path w="280035" h="306704">
                <a:moveTo>
                  <a:pt x="279847" y="0"/>
                </a:moveTo>
                <a:lnTo>
                  <a:pt x="279847" y="306324"/>
                </a:lnTo>
                <a:lnTo>
                  <a:pt x="0" y="0"/>
                </a:lnTo>
                <a:lnTo>
                  <a:pt x="279847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54200" y="3857593"/>
            <a:ext cx="290830" cy="318135"/>
          </a:xfrm>
          <a:custGeom>
            <a:avLst/>
            <a:gdLst/>
            <a:ahLst/>
            <a:cxnLst/>
            <a:rect l="l" t="t" r="r" b="b"/>
            <a:pathLst>
              <a:path w="290829" h="318135">
                <a:moveTo>
                  <a:pt x="290214" y="0"/>
                </a:moveTo>
                <a:lnTo>
                  <a:pt x="0" y="317672"/>
                </a:lnTo>
                <a:lnTo>
                  <a:pt x="0" y="0"/>
                </a:lnTo>
                <a:lnTo>
                  <a:pt x="290214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54200" y="3463783"/>
            <a:ext cx="570230" cy="327660"/>
          </a:xfrm>
          <a:custGeom>
            <a:avLst/>
            <a:gdLst/>
            <a:ahLst/>
            <a:cxnLst/>
            <a:rect l="l" t="t" r="r" b="b"/>
            <a:pathLst>
              <a:path w="570229" h="327660">
                <a:moveTo>
                  <a:pt x="570062" y="306324"/>
                </a:moveTo>
                <a:lnTo>
                  <a:pt x="570062" y="327557"/>
                </a:lnTo>
                <a:lnTo>
                  <a:pt x="0" y="327557"/>
                </a:lnTo>
                <a:lnTo>
                  <a:pt x="0" y="317672"/>
                </a:lnTo>
                <a:lnTo>
                  <a:pt x="290214" y="0"/>
                </a:lnTo>
                <a:lnTo>
                  <a:pt x="570062" y="306324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22207" y="3755102"/>
            <a:ext cx="1216660" cy="149860"/>
          </a:xfrm>
          <a:custGeom>
            <a:avLst/>
            <a:gdLst/>
            <a:ahLst/>
            <a:cxnLst/>
            <a:rect l="l" t="t" r="r" b="b"/>
            <a:pathLst>
              <a:path w="1216660" h="149860">
                <a:moveTo>
                  <a:pt x="0" y="149750"/>
                </a:moveTo>
                <a:lnTo>
                  <a:pt x="1216179" y="149750"/>
                </a:lnTo>
                <a:lnTo>
                  <a:pt x="1216179" y="0"/>
                </a:lnTo>
                <a:lnTo>
                  <a:pt x="0" y="0"/>
                </a:lnTo>
                <a:lnTo>
                  <a:pt x="0" y="14975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31807" y="3901830"/>
            <a:ext cx="607060" cy="668655"/>
          </a:xfrm>
          <a:custGeom>
            <a:avLst/>
            <a:gdLst/>
            <a:ahLst/>
            <a:cxnLst/>
            <a:rect l="l" t="t" r="r" b="b"/>
            <a:pathLst>
              <a:path w="607060" h="668654">
                <a:moveTo>
                  <a:pt x="606579" y="0"/>
                </a:moveTo>
                <a:lnTo>
                  <a:pt x="606579" y="668529"/>
                </a:lnTo>
                <a:lnTo>
                  <a:pt x="0" y="0"/>
                </a:lnTo>
                <a:lnTo>
                  <a:pt x="606579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2207" y="3901830"/>
            <a:ext cx="609600" cy="672465"/>
          </a:xfrm>
          <a:custGeom>
            <a:avLst/>
            <a:gdLst/>
            <a:ahLst/>
            <a:cxnLst/>
            <a:rect l="l" t="t" r="r" b="b"/>
            <a:pathLst>
              <a:path w="609600" h="672464">
                <a:moveTo>
                  <a:pt x="609599" y="0"/>
                </a:moveTo>
                <a:lnTo>
                  <a:pt x="0" y="671858"/>
                </a:lnTo>
                <a:lnTo>
                  <a:pt x="0" y="0"/>
                </a:lnTo>
                <a:lnTo>
                  <a:pt x="609599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2207" y="3065361"/>
            <a:ext cx="1216660" cy="692785"/>
          </a:xfrm>
          <a:custGeom>
            <a:avLst/>
            <a:gdLst/>
            <a:ahLst/>
            <a:cxnLst/>
            <a:rect l="l" t="t" r="r" b="b"/>
            <a:pathLst>
              <a:path w="1216660" h="692785">
                <a:moveTo>
                  <a:pt x="1216179" y="668529"/>
                </a:moveTo>
                <a:lnTo>
                  <a:pt x="1216179" y="692764"/>
                </a:lnTo>
                <a:lnTo>
                  <a:pt x="0" y="692764"/>
                </a:lnTo>
                <a:lnTo>
                  <a:pt x="0" y="671858"/>
                </a:lnTo>
                <a:lnTo>
                  <a:pt x="609599" y="0"/>
                </a:lnTo>
                <a:lnTo>
                  <a:pt x="1216179" y="668529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748" y="1893797"/>
            <a:ext cx="1701164" cy="213995"/>
          </a:xfrm>
          <a:custGeom>
            <a:avLst/>
            <a:gdLst/>
            <a:ahLst/>
            <a:cxnLst/>
            <a:rect l="l" t="t" r="r" b="b"/>
            <a:pathLst>
              <a:path w="1701164" h="213994">
                <a:moveTo>
                  <a:pt x="0" y="213598"/>
                </a:moveTo>
                <a:lnTo>
                  <a:pt x="1700751" y="213598"/>
                </a:lnTo>
                <a:lnTo>
                  <a:pt x="1700751" y="0"/>
                </a:lnTo>
                <a:lnTo>
                  <a:pt x="0" y="0"/>
                </a:lnTo>
                <a:lnTo>
                  <a:pt x="0" y="213598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6235" y="2103163"/>
            <a:ext cx="848360" cy="935990"/>
          </a:xfrm>
          <a:custGeom>
            <a:avLst/>
            <a:gdLst/>
            <a:ahLst/>
            <a:cxnLst/>
            <a:rect l="l" t="t" r="r" b="b"/>
            <a:pathLst>
              <a:path w="848360" h="935989">
                <a:moveTo>
                  <a:pt x="848264" y="0"/>
                </a:moveTo>
                <a:lnTo>
                  <a:pt x="848264" y="935909"/>
                </a:lnTo>
                <a:lnTo>
                  <a:pt x="0" y="0"/>
                </a:lnTo>
                <a:lnTo>
                  <a:pt x="848264" y="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48" y="2103163"/>
            <a:ext cx="852805" cy="941069"/>
          </a:xfrm>
          <a:custGeom>
            <a:avLst/>
            <a:gdLst/>
            <a:ahLst/>
            <a:cxnLst/>
            <a:rect l="l" t="t" r="r" b="b"/>
            <a:pathLst>
              <a:path w="852805" h="941069">
                <a:moveTo>
                  <a:pt x="852487" y="0"/>
                </a:moveTo>
                <a:lnTo>
                  <a:pt x="0" y="940568"/>
                </a:lnTo>
                <a:lnTo>
                  <a:pt x="0" y="0"/>
                </a:lnTo>
                <a:lnTo>
                  <a:pt x="852487" y="0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48" y="928193"/>
            <a:ext cx="1701164" cy="970280"/>
          </a:xfrm>
          <a:custGeom>
            <a:avLst/>
            <a:gdLst/>
            <a:ahLst/>
            <a:cxnLst/>
            <a:rect l="l" t="t" r="r" b="b"/>
            <a:pathLst>
              <a:path w="1701164" h="970280">
                <a:moveTo>
                  <a:pt x="1700751" y="935909"/>
                </a:moveTo>
                <a:lnTo>
                  <a:pt x="1700751" y="969836"/>
                </a:lnTo>
                <a:lnTo>
                  <a:pt x="0" y="969836"/>
                </a:lnTo>
                <a:lnTo>
                  <a:pt x="0" y="940568"/>
                </a:lnTo>
                <a:lnTo>
                  <a:pt x="852487" y="0"/>
                </a:lnTo>
                <a:lnTo>
                  <a:pt x="1700751" y="935909"/>
                </a:lnTo>
                <a:close/>
              </a:path>
            </a:pathLst>
          </a:custGeom>
          <a:solidFill>
            <a:srgbClr val="FF74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20020" y="371266"/>
            <a:ext cx="2223770" cy="267335"/>
          </a:xfrm>
          <a:custGeom>
            <a:avLst/>
            <a:gdLst/>
            <a:ahLst/>
            <a:cxnLst/>
            <a:rect l="l" t="t" r="r" b="b"/>
            <a:pathLst>
              <a:path w="2223770" h="267334">
                <a:moveTo>
                  <a:pt x="0" y="267239"/>
                </a:moveTo>
                <a:lnTo>
                  <a:pt x="2223329" y="267239"/>
                </a:lnTo>
                <a:lnTo>
                  <a:pt x="2223329" y="0"/>
                </a:lnTo>
                <a:lnTo>
                  <a:pt x="0" y="0"/>
                </a:lnTo>
                <a:lnTo>
                  <a:pt x="0" y="267239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34445" y="632978"/>
            <a:ext cx="1109345" cy="1222375"/>
          </a:xfrm>
          <a:custGeom>
            <a:avLst/>
            <a:gdLst/>
            <a:ahLst/>
            <a:cxnLst/>
            <a:rect l="l" t="t" r="r" b="b"/>
            <a:pathLst>
              <a:path w="1109345" h="1222375">
                <a:moveTo>
                  <a:pt x="1108903" y="0"/>
                </a:moveTo>
                <a:lnTo>
                  <a:pt x="1108903" y="1222281"/>
                </a:lnTo>
                <a:lnTo>
                  <a:pt x="0" y="0"/>
                </a:lnTo>
                <a:lnTo>
                  <a:pt x="1108903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720020" y="632978"/>
            <a:ext cx="1114425" cy="1228725"/>
          </a:xfrm>
          <a:custGeom>
            <a:avLst/>
            <a:gdLst/>
            <a:ahLst/>
            <a:cxnLst/>
            <a:rect l="l" t="t" r="r" b="b"/>
            <a:pathLst>
              <a:path w="1114425" h="1228725">
                <a:moveTo>
                  <a:pt x="1114424" y="0"/>
                </a:moveTo>
                <a:lnTo>
                  <a:pt x="0" y="1228367"/>
                </a:lnTo>
                <a:lnTo>
                  <a:pt x="0" y="0"/>
                </a:lnTo>
                <a:lnTo>
                  <a:pt x="1114424" y="0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720020" y="0"/>
            <a:ext cx="2223770" cy="377190"/>
          </a:xfrm>
          <a:custGeom>
            <a:avLst/>
            <a:gdLst/>
            <a:ahLst/>
            <a:cxnLst/>
            <a:rect l="l" t="t" r="r" b="b"/>
            <a:pathLst>
              <a:path w="2223770" h="377190">
                <a:moveTo>
                  <a:pt x="2223328" y="332485"/>
                </a:moveTo>
                <a:lnTo>
                  <a:pt x="2223328" y="376794"/>
                </a:lnTo>
                <a:lnTo>
                  <a:pt x="0" y="376794"/>
                </a:lnTo>
                <a:lnTo>
                  <a:pt x="0" y="338571"/>
                </a:lnTo>
                <a:lnTo>
                  <a:pt x="307165" y="0"/>
                </a:lnTo>
                <a:lnTo>
                  <a:pt x="1921684" y="0"/>
                </a:lnTo>
                <a:lnTo>
                  <a:pt x="2223328" y="332485"/>
                </a:lnTo>
                <a:close/>
              </a:path>
            </a:pathLst>
          </a:custGeom>
          <a:solidFill>
            <a:srgbClr val="FFCC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50982" y="1383378"/>
            <a:ext cx="1216660" cy="149860"/>
          </a:xfrm>
          <a:custGeom>
            <a:avLst/>
            <a:gdLst/>
            <a:ahLst/>
            <a:cxnLst/>
            <a:rect l="l" t="t" r="r" b="b"/>
            <a:pathLst>
              <a:path w="1216660" h="149859">
                <a:moveTo>
                  <a:pt x="0" y="149750"/>
                </a:moveTo>
                <a:lnTo>
                  <a:pt x="1216179" y="149750"/>
                </a:lnTo>
                <a:lnTo>
                  <a:pt x="1216179" y="0"/>
                </a:lnTo>
                <a:lnTo>
                  <a:pt x="0" y="0"/>
                </a:lnTo>
                <a:lnTo>
                  <a:pt x="0" y="14975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360582" y="1530104"/>
            <a:ext cx="607060" cy="668655"/>
          </a:xfrm>
          <a:custGeom>
            <a:avLst/>
            <a:gdLst/>
            <a:ahLst/>
            <a:cxnLst/>
            <a:rect l="l" t="t" r="r" b="b"/>
            <a:pathLst>
              <a:path w="607060" h="668655">
                <a:moveTo>
                  <a:pt x="606579" y="0"/>
                </a:moveTo>
                <a:lnTo>
                  <a:pt x="606579" y="668529"/>
                </a:lnTo>
                <a:lnTo>
                  <a:pt x="0" y="0"/>
                </a:lnTo>
                <a:lnTo>
                  <a:pt x="606579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50982" y="1530104"/>
            <a:ext cx="609600" cy="672465"/>
          </a:xfrm>
          <a:custGeom>
            <a:avLst/>
            <a:gdLst/>
            <a:ahLst/>
            <a:cxnLst/>
            <a:rect l="l" t="t" r="r" b="b"/>
            <a:pathLst>
              <a:path w="609600" h="672464">
                <a:moveTo>
                  <a:pt x="609599" y="0"/>
                </a:moveTo>
                <a:lnTo>
                  <a:pt x="0" y="671858"/>
                </a:lnTo>
                <a:lnTo>
                  <a:pt x="0" y="0"/>
                </a:lnTo>
                <a:lnTo>
                  <a:pt x="609599" y="0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50982" y="693636"/>
            <a:ext cx="1216660" cy="692785"/>
          </a:xfrm>
          <a:custGeom>
            <a:avLst/>
            <a:gdLst/>
            <a:ahLst/>
            <a:cxnLst/>
            <a:rect l="l" t="t" r="r" b="b"/>
            <a:pathLst>
              <a:path w="1216660" h="692785">
                <a:moveTo>
                  <a:pt x="1216179" y="668529"/>
                </a:moveTo>
                <a:lnTo>
                  <a:pt x="1216179" y="692764"/>
                </a:lnTo>
                <a:lnTo>
                  <a:pt x="0" y="692764"/>
                </a:lnTo>
                <a:lnTo>
                  <a:pt x="0" y="671858"/>
                </a:lnTo>
                <a:lnTo>
                  <a:pt x="609599" y="0"/>
                </a:lnTo>
                <a:lnTo>
                  <a:pt x="1216179" y="668529"/>
                </a:lnTo>
                <a:close/>
              </a:path>
            </a:pathLst>
          </a:custGeom>
          <a:solidFill>
            <a:srgbClr val="4BB8B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</TotalTime>
  <Words>258</Words>
  <Application>Microsoft Office PowerPoint</Application>
  <PresentationFormat>Custom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Footlight MT Light</vt:lpstr>
      <vt:lpstr>Lucida Sans</vt:lpstr>
      <vt:lpstr>Times New Roman</vt:lpstr>
      <vt:lpstr>Verdana</vt:lpstr>
      <vt:lpstr>Wingdings</vt:lpstr>
      <vt:lpstr>Office Theme</vt:lpstr>
      <vt:lpstr>TARP (ECE3999)</vt:lpstr>
      <vt:lpstr>  SELF DRIVING CAR A self-driving car, also known as an autonomous car, driverless car, or a robotic car, is a vehicle that is capable of sensing its environment and moving safely with little or no human input.   </vt:lpstr>
      <vt:lpstr>ABSTRACT</vt:lpstr>
      <vt:lpstr>OBJECTIVE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ShuttleEasy PPT</dc:title>
  <dc:creator>pvsmounish</dc:creator>
  <cp:keywords>DADDe323Dn8</cp:keywords>
  <cp:lastModifiedBy>Arun</cp:lastModifiedBy>
  <cp:revision>38</cp:revision>
  <dcterms:created xsi:type="dcterms:W3CDTF">2019-09-21T07:15:26Z</dcterms:created>
  <dcterms:modified xsi:type="dcterms:W3CDTF">2020-08-02T03:08:15Z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2018-10-22T00:00:00Z</vt:filetime>
  </property>
  <property fmtid="{D5CDD505-2E9C-101B-9397-08002B2CF9AE}" pid="3" name="Creator">
    <vt:lpwstr>Canva</vt:lpwstr>
  </property>
  <property fmtid="{D5CDD505-2E9C-101B-9397-08002B2CF9AE}" pid="4" name="LastSaved">
    <vt:filetime>2019-09-21T00:00:00Z</vt:filetime>
  </property>
</Properties>
</file>