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9" r:id="rId1"/>
  </p:sldMasterIdLst>
  <p:notesMasterIdLst>
    <p:notesMasterId r:id="rId31"/>
  </p:notesMasterIdLst>
  <p:handoutMasterIdLst>
    <p:handoutMasterId r:id="rId32"/>
  </p:handoutMasterIdLst>
  <p:sldIdLst>
    <p:sldId id="3326" r:id="rId2"/>
    <p:sldId id="3307" r:id="rId3"/>
    <p:sldId id="3327" r:id="rId4"/>
    <p:sldId id="3310" r:id="rId5"/>
    <p:sldId id="3328" r:id="rId6"/>
    <p:sldId id="3329" r:id="rId7"/>
    <p:sldId id="3330" r:id="rId8"/>
    <p:sldId id="3350" r:id="rId9"/>
    <p:sldId id="3351" r:id="rId10"/>
    <p:sldId id="3331" r:id="rId11"/>
    <p:sldId id="3345" r:id="rId12"/>
    <p:sldId id="3346" r:id="rId13"/>
    <p:sldId id="3332" r:id="rId14"/>
    <p:sldId id="3337" r:id="rId15"/>
    <p:sldId id="3338" r:id="rId16"/>
    <p:sldId id="3340" r:id="rId17"/>
    <p:sldId id="3333" r:id="rId18"/>
    <p:sldId id="3339" r:id="rId19"/>
    <p:sldId id="3352" r:id="rId20"/>
    <p:sldId id="3353" r:id="rId21"/>
    <p:sldId id="3354" r:id="rId22"/>
    <p:sldId id="3341" r:id="rId23"/>
    <p:sldId id="3342" r:id="rId24"/>
    <p:sldId id="3347" r:id="rId25"/>
    <p:sldId id="3343" r:id="rId26"/>
    <p:sldId id="3348" r:id="rId27"/>
    <p:sldId id="3349" r:id="rId28"/>
    <p:sldId id="3312" r:id="rId29"/>
    <p:sldId id="3336" r:id="rId3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252D"/>
    <a:srgbClr val="FFD252"/>
    <a:srgbClr val="CCF6FF"/>
    <a:srgbClr val="5178B3"/>
    <a:srgbClr val="2CB3EB"/>
    <a:srgbClr val="FC0D1B"/>
    <a:srgbClr val="FA7B87"/>
    <a:srgbClr val="FB4756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 autoAdjust="0"/>
    <p:restoredTop sz="95439" autoAdjust="0"/>
  </p:normalViewPr>
  <p:slideViewPr>
    <p:cSldViewPr snapToGrid="0" snapToObjects="1">
      <p:cViewPr varScale="1">
        <p:scale>
          <a:sx n="51" d="100"/>
          <a:sy n="51" d="100"/>
        </p:scale>
        <p:origin x="96" y="48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0481-224B-4E9F-B256-CDE0260D30F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C652-D17A-472D-B0E7-96569A4C34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7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309" y="4199466"/>
            <a:ext cx="17646719" cy="5355296"/>
          </a:xfrm>
        </p:spPr>
        <p:txBody>
          <a:bodyPr anchor="b"/>
          <a:lstStyle>
            <a:lvl1pPr>
              <a:defRPr sz="107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309309" y="9554760"/>
            <a:ext cx="17646719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20312420" y="3584529"/>
            <a:ext cx="1981198" cy="60943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7898285" y="6455745"/>
            <a:ext cx="7719590" cy="609443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99689" y="591459"/>
            <a:ext cx="1675961" cy="153537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6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9939854"/>
            <a:ext cx="17646721" cy="1133476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308" y="1371600"/>
            <a:ext cx="17646721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7" y="11073330"/>
            <a:ext cx="17646719" cy="987424"/>
          </a:xfrm>
        </p:spPr>
        <p:txBody>
          <a:bodyPr>
            <a:normAutofit/>
          </a:bodyPr>
          <a:lstStyle>
            <a:lvl1pPr marL="0" indent="0">
              <a:buNone/>
              <a:defRPr sz="23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840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98" y="2126834"/>
            <a:ext cx="17659032" cy="2745972"/>
          </a:xfrm>
        </p:spPr>
        <p:txBody>
          <a:bodyPr/>
          <a:lstStyle>
            <a:lvl1pPr>
              <a:defRPr sz="7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8" y="7086600"/>
            <a:ext cx="17646721" cy="4953000"/>
          </a:xfrm>
        </p:spPr>
        <p:txBody>
          <a:bodyPr anchor="ctr">
            <a:normAutofit/>
          </a:bodyPr>
          <a:lstStyle>
            <a:lvl1pPr marL="0" indent="0">
              <a:buNone/>
              <a:defRPr sz="35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726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762673" y="1214673"/>
            <a:ext cx="1603406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195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9763769" y="5227575"/>
            <a:ext cx="1305186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195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932" y="1964268"/>
            <a:ext cx="16903409" cy="5393264"/>
          </a:xfrm>
        </p:spPr>
        <p:txBody>
          <a:bodyPr/>
          <a:lstStyle>
            <a:lvl1pPr>
              <a:defRPr sz="7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3890878" y="7357532"/>
            <a:ext cx="15458411" cy="684348"/>
          </a:xfrm>
        </p:spPr>
        <p:txBody>
          <a:bodyPr anchor="t">
            <a:normAutofit/>
          </a:bodyPr>
          <a:lstStyle>
            <a:lvl1pPr marL="0" indent="0">
              <a:buNone/>
              <a:defRPr lang="en-US" sz="279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7" y="10058399"/>
            <a:ext cx="18484979" cy="1995714"/>
          </a:xfrm>
        </p:spPr>
        <p:txBody>
          <a:bodyPr anchor="ctr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041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7" y="4741334"/>
            <a:ext cx="17646723" cy="3645028"/>
          </a:xfrm>
        </p:spPr>
        <p:txBody>
          <a:bodyPr anchor="b"/>
          <a:lstStyle>
            <a:lvl1pPr algn="l">
              <a:defRPr sz="79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8" y="10049934"/>
            <a:ext cx="17646721" cy="1720800"/>
          </a:xfrm>
        </p:spPr>
        <p:txBody>
          <a:bodyPr anchor="t"/>
          <a:lstStyle>
            <a:lvl1pPr marL="0" indent="0" algn="l">
              <a:buNone/>
              <a:defRPr sz="3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89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6" y="5207004"/>
            <a:ext cx="6282120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9305" y="6359529"/>
            <a:ext cx="6282122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3093" y="5207000"/>
            <a:ext cx="6292379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023093" y="6359527"/>
            <a:ext cx="6292379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772161" y="5207002"/>
            <a:ext cx="6289822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772549" y="6359525"/>
            <a:ext cx="6289434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5648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40754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868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9065688"/>
            <a:ext cx="6099287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68411" y="5207000"/>
            <a:ext cx="5381082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09307" y="10218212"/>
            <a:ext cx="6099287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5350" y="9065689"/>
            <a:ext cx="6099287" cy="1152526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494452" y="5207000"/>
            <a:ext cx="5381084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37964" y="10218210"/>
            <a:ext cx="6099287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61393" y="9065690"/>
            <a:ext cx="6100601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321811" y="5207000"/>
            <a:ext cx="5381082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61392" y="10218208"/>
            <a:ext cx="6100603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09367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591543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1930" y="12783677"/>
            <a:ext cx="7286666" cy="609602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0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9308" y="5207000"/>
            <a:ext cx="17646721" cy="6832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85308" y="12783677"/>
            <a:ext cx="1980682" cy="609598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355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65999" y="2556934"/>
            <a:ext cx="2819196" cy="949718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9307" y="2556934"/>
            <a:ext cx="12508792" cy="94971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00661" y="12783677"/>
            <a:ext cx="1983753" cy="609598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254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9389" y="12074577"/>
            <a:ext cx="22485247" cy="1641423"/>
          </a:xfrm>
          <a:prstGeom prst="rect">
            <a:avLst/>
          </a:prstGeom>
        </p:spPr>
      </p:pic>
      <p:pic>
        <p:nvPicPr>
          <p:cNvPr id="3" name="Google Shape;236;g12e4b4c8eaa_0_16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80434" y="372286"/>
            <a:ext cx="993335" cy="88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690767" y="714758"/>
            <a:ext cx="1588958" cy="8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6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308" y="5207000"/>
            <a:ext cx="17646721" cy="683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09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7" y="5355290"/>
            <a:ext cx="8699784" cy="4567648"/>
          </a:xfrm>
        </p:spPr>
        <p:txBody>
          <a:bodyPr anchor="ctr"/>
          <a:lstStyle>
            <a:lvl1pPr algn="l">
              <a:defRPr sz="79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7528" y="5355288"/>
            <a:ext cx="7513133" cy="4567648"/>
          </a:xfrm>
        </p:spPr>
        <p:txBody>
          <a:bodyPr anchor="ctr"/>
          <a:lstStyle>
            <a:lvl1pPr marL="0" indent="0" algn="l">
              <a:buNone/>
              <a:defRPr sz="3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8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306" y="5207001"/>
            <a:ext cx="9647803" cy="68326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4191" y="5207000"/>
            <a:ext cx="9647805" cy="6832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06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5207000"/>
            <a:ext cx="9647801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9306" y="6359525"/>
            <a:ext cx="9647803" cy="568007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14191" y="5207000"/>
            <a:ext cx="9647805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14191" y="6359525"/>
            <a:ext cx="9647805" cy="5680078"/>
          </a:xfrm>
        </p:spPr>
        <p:txBody>
          <a:bodyPr>
            <a:normAutofit/>
          </a:bodyPr>
          <a:lstStyle>
            <a:lvl1pPr>
              <a:defRPr sz="3599"/>
            </a:lvl1pPr>
            <a:lvl2pPr>
              <a:defRPr sz="3199"/>
            </a:lvl2pPr>
            <a:lvl3pPr>
              <a:defRPr sz="27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95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307" y="1947336"/>
            <a:ext cx="17518263" cy="14139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632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9" y="2590800"/>
            <a:ext cx="5584861" cy="3200400"/>
          </a:xfrm>
        </p:spPr>
        <p:txBody>
          <a:bodyPr anchor="b"/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9281" y="2895600"/>
            <a:ext cx="10377429" cy="9144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309307" y="6258561"/>
            <a:ext cx="5584861" cy="5791198"/>
          </a:xfrm>
        </p:spPr>
        <p:txBody>
          <a:bodyPr/>
          <a:lstStyle>
            <a:lvl1pPr marL="0" indent="0">
              <a:buNone/>
              <a:defRPr sz="27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408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3386667"/>
            <a:ext cx="7728255" cy="3471334"/>
          </a:xfrm>
        </p:spPr>
        <p:txBody>
          <a:bodyPr anchor="b">
            <a:normAutofit/>
          </a:bodyPr>
          <a:lstStyle>
            <a:lvl1pPr algn="l">
              <a:defRPr sz="719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92331" y="2286000"/>
            <a:ext cx="6452705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309306" y="7315200"/>
            <a:ext cx="7716414" cy="2743200"/>
          </a:xfrm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630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09307" y="1947336"/>
            <a:ext cx="17518263" cy="1413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5207000"/>
            <a:ext cx="17518263" cy="683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00661" y="12783677"/>
            <a:ext cx="1980682" cy="609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929" y="12783677"/>
            <a:ext cx="7717580" cy="609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699689" y="591459"/>
            <a:ext cx="1675961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599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CE74D3-9E86-F741-801B-8E753FD8B727}"/>
              </a:ext>
            </a:extLst>
          </p:cNvPr>
          <p:cNvSpPr/>
          <p:nvPr userDrawn="1"/>
        </p:nvSpPr>
        <p:spPr>
          <a:xfrm>
            <a:off x="22137628" y="738460"/>
            <a:ext cx="701749" cy="701749"/>
          </a:xfrm>
          <a:prstGeom prst="ellipse">
            <a:avLst/>
          </a:prstGeom>
          <a:solidFill>
            <a:srgbClr val="FF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37628" y="719470"/>
            <a:ext cx="731520" cy="731520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00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  <p:sldLayoutId id="2147483977" r:id="rId19"/>
  </p:sldLayoutIdLst>
  <p:hf hdr="0" ftr="0" dt="0"/>
  <p:txStyles>
    <p:titleStyle>
      <a:lvl1pPr algn="l" defTabSz="914171" rtl="0" eaLnBrk="1" latinLnBrk="0" hangingPunct="1">
        <a:spcBef>
          <a:spcPct val="0"/>
        </a:spcBef>
        <a:buNone/>
        <a:defRPr sz="7198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629" indent="-685629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529" indent="-571357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1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5429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99600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3771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7943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2114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6286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0457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pos="1439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353">
            <a:extLst>
              <a:ext uri="{FF2B5EF4-FFF2-40B4-BE49-F238E27FC236}">
                <a16:creationId xmlns:a16="http://schemas.microsoft.com/office/drawing/2014/main" id="{6A1FFD52-4675-194B-8A0C-572480362906}"/>
              </a:ext>
            </a:extLst>
          </p:cNvPr>
          <p:cNvSpPr/>
          <p:nvPr/>
        </p:nvSpPr>
        <p:spPr>
          <a:xfrm>
            <a:off x="338396" y="5543214"/>
            <a:ext cx="23786200" cy="62964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3FCCACF-444B-0649-8142-2DD4B987D1D7}"/>
              </a:ext>
            </a:extLst>
          </p:cNvPr>
          <p:cNvGrpSpPr/>
          <p:nvPr/>
        </p:nvGrpSpPr>
        <p:grpSpPr>
          <a:xfrm>
            <a:off x="16276763" y="2333648"/>
            <a:ext cx="7568848" cy="9607208"/>
            <a:chOff x="14407368" y="4108798"/>
            <a:chExt cx="7568848" cy="9607208"/>
          </a:xfrm>
        </p:grpSpPr>
        <p:sp>
          <p:nvSpPr>
            <p:cNvPr id="20" name="Shape 10354">
              <a:extLst>
                <a:ext uri="{FF2B5EF4-FFF2-40B4-BE49-F238E27FC236}">
                  <a16:creationId xmlns:a16="http://schemas.microsoft.com/office/drawing/2014/main" id="{1AF6E9D1-E39E-2347-B3D8-2E62B5183C9F}"/>
                </a:ext>
              </a:extLst>
            </p:cNvPr>
            <p:cNvSpPr/>
            <p:nvPr/>
          </p:nvSpPr>
          <p:spPr>
            <a:xfrm>
              <a:off x="14407368" y="4112415"/>
              <a:ext cx="7568848" cy="958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16" extrusionOk="0">
                  <a:moveTo>
                    <a:pt x="1988" y="8601"/>
                  </a:moveTo>
                  <a:cubicBezTo>
                    <a:pt x="1988" y="8601"/>
                    <a:pt x="2362" y="8118"/>
                    <a:pt x="1988" y="7586"/>
                  </a:cubicBezTo>
                  <a:cubicBezTo>
                    <a:pt x="1615" y="7054"/>
                    <a:pt x="1864" y="5073"/>
                    <a:pt x="2736" y="3720"/>
                  </a:cubicBezTo>
                  <a:cubicBezTo>
                    <a:pt x="3608" y="2367"/>
                    <a:pt x="4355" y="1352"/>
                    <a:pt x="9026" y="434"/>
                  </a:cubicBezTo>
                  <a:cubicBezTo>
                    <a:pt x="13697" y="-484"/>
                    <a:pt x="16126" y="96"/>
                    <a:pt x="18368" y="1787"/>
                  </a:cubicBezTo>
                  <a:cubicBezTo>
                    <a:pt x="20610" y="3478"/>
                    <a:pt x="21357" y="5895"/>
                    <a:pt x="20672" y="8311"/>
                  </a:cubicBezTo>
                  <a:cubicBezTo>
                    <a:pt x="19987" y="10727"/>
                    <a:pt x="17558" y="11065"/>
                    <a:pt x="17745" y="13530"/>
                  </a:cubicBezTo>
                  <a:cubicBezTo>
                    <a:pt x="17932" y="15994"/>
                    <a:pt x="21432" y="21116"/>
                    <a:pt x="21432" y="21116"/>
                  </a:cubicBezTo>
                  <a:lnTo>
                    <a:pt x="9088" y="21116"/>
                  </a:lnTo>
                  <a:cubicBezTo>
                    <a:pt x="9088" y="21116"/>
                    <a:pt x="9618" y="19642"/>
                    <a:pt x="8964" y="18265"/>
                  </a:cubicBezTo>
                  <a:cubicBezTo>
                    <a:pt x="8964" y="18265"/>
                    <a:pt x="7959" y="16507"/>
                    <a:pt x="7189" y="16544"/>
                  </a:cubicBezTo>
                  <a:cubicBezTo>
                    <a:pt x="6418" y="16580"/>
                    <a:pt x="4083" y="16779"/>
                    <a:pt x="3452" y="16707"/>
                  </a:cubicBezTo>
                  <a:cubicBezTo>
                    <a:pt x="2821" y="16634"/>
                    <a:pt x="2214" y="16471"/>
                    <a:pt x="2261" y="15619"/>
                  </a:cubicBezTo>
                  <a:cubicBezTo>
                    <a:pt x="2308" y="14768"/>
                    <a:pt x="2238" y="14623"/>
                    <a:pt x="1887" y="14442"/>
                  </a:cubicBezTo>
                  <a:cubicBezTo>
                    <a:pt x="1537" y="14260"/>
                    <a:pt x="1397" y="13916"/>
                    <a:pt x="1677" y="13735"/>
                  </a:cubicBezTo>
                  <a:cubicBezTo>
                    <a:pt x="1957" y="13554"/>
                    <a:pt x="1957" y="13554"/>
                    <a:pt x="1957" y="13554"/>
                  </a:cubicBezTo>
                  <a:cubicBezTo>
                    <a:pt x="1957" y="13554"/>
                    <a:pt x="1747" y="13445"/>
                    <a:pt x="1420" y="13282"/>
                  </a:cubicBezTo>
                  <a:cubicBezTo>
                    <a:pt x="1093" y="13119"/>
                    <a:pt x="1163" y="12883"/>
                    <a:pt x="1257" y="12702"/>
                  </a:cubicBezTo>
                  <a:cubicBezTo>
                    <a:pt x="1350" y="12521"/>
                    <a:pt x="1537" y="12104"/>
                    <a:pt x="1327" y="12031"/>
                  </a:cubicBezTo>
                  <a:cubicBezTo>
                    <a:pt x="1117" y="11959"/>
                    <a:pt x="743" y="11778"/>
                    <a:pt x="416" y="11633"/>
                  </a:cubicBezTo>
                  <a:cubicBezTo>
                    <a:pt x="89" y="11488"/>
                    <a:pt x="-168" y="11234"/>
                    <a:pt x="136" y="10817"/>
                  </a:cubicBezTo>
                  <a:cubicBezTo>
                    <a:pt x="439" y="10401"/>
                    <a:pt x="1988" y="8601"/>
                    <a:pt x="1988" y="860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2" name="Shape 10355">
              <a:extLst>
                <a:ext uri="{FF2B5EF4-FFF2-40B4-BE49-F238E27FC236}">
                  <a16:creationId xmlns:a16="http://schemas.microsoft.com/office/drawing/2014/main" id="{8F61FE95-7CAD-8C41-81FE-00950BA828F8}"/>
                </a:ext>
              </a:extLst>
            </p:cNvPr>
            <p:cNvSpPr/>
            <p:nvPr/>
          </p:nvSpPr>
          <p:spPr>
            <a:xfrm>
              <a:off x="15175975" y="5793015"/>
              <a:ext cx="1056103" cy="92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029" extrusionOk="0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3" name="Shape 10356">
              <a:extLst>
                <a:ext uri="{FF2B5EF4-FFF2-40B4-BE49-F238E27FC236}">
                  <a16:creationId xmlns:a16="http://schemas.microsoft.com/office/drawing/2014/main" id="{A902A086-2BD5-4F4B-A000-CAABFF81B20A}"/>
                </a:ext>
              </a:extLst>
            </p:cNvPr>
            <p:cNvSpPr/>
            <p:nvPr/>
          </p:nvSpPr>
          <p:spPr>
            <a:xfrm>
              <a:off x="17978664" y="7053490"/>
              <a:ext cx="567697" cy="67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12242"/>
                  </a:moveTo>
                  <a:cubicBezTo>
                    <a:pt x="19543" y="12836"/>
                    <a:pt x="18964" y="13322"/>
                    <a:pt x="18257" y="13322"/>
                  </a:cubicBezTo>
                  <a:lnTo>
                    <a:pt x="3343" y="13322"/>
                  </a:lnTo>
                  <a:cubicBezTo>
                    <a:pt x="2636" y="13322"/>
                    <a:pt x="2057" y="12836"/>
                    <a:pt x="2057" y="12242"/>
                  </a:cubicBezTo>
                  <a:lnTo>
                    <a:pt x="2057" y="4322"/>
                  </a:lnTo>
                  <a:cubicBezTo>
                    <a:pt x="2057" y="3728"/>
                    <a:pt x="2636" y="3242"/>
                    <a:pt x="3343" y="3242"/>
                  </a:cubicBezTo>
                  <a:lnTo>
                    <a:pt x="18257" y="3242"/>
                  </a:lnTo>
                  <a:cubicBezTo>
                    <a:pt x="18964" y="3242"/>
                    <a:pt x="19543" y="3728"/>
                    <a:pt x="19543" y="4322"/>
                  </a:cubicBezTo>
                  <a:cubicBezTo>
                    <a:pt x="19543" y="4322"/>
                    <a:pt x="19543" y="12242"/>
                    <a:pt x="19543" y="12242"/>
                  </a:cubicBezTo>
                  <a:close/>
                  <a:moveTo>
                    <a:pt x="17743" y="18146"/>
                  </a:moveTo>
                  <a:cubicBezTo>
                    <a:pt x="16891" y="18146"/>
                    <a:pt x="16200" y="17566"/>
                    <a:pt x="16200" y="16850"/>
                  </a:cubicBezTo>
                  <a:cubicBezTo>
                    <a:pt x="16200" y="16134"/>
                    <a:pt x="16891" y="15554"/>
                    <a:pt x="17743" y="15554"/>
                  </a:cubicBezTo>
                  <a:cubicBezTo>
                    <a:pt x="18594" y="15554"/>
                    <a:pt x="19285" y="16134"/>
                    <a:pt x="19285" y="16850"/>
                  </a:cubicBezTo>
                  <a:cubicBezTo>
                    <a:pt x="19285" y="17566"/>
                    <a:pt x="18594" y="18146"/>
                    <a:pt x="17743" y="18146"/>
                  </a:cubicBezTo>
                  <a:close/>
                  <a:moveTo>
                    <a:pt x="3857" y="18146"/>
                  </a:moveTo>
                  <a:cubicBezTo>
                    <a:pt x="3005" y="18146"/>
                    <a:pt x="2315" y="17566"/>
                    <a:pt x="2315" y="16850"/>
                  </a:cubicBezTo>
                  <a:cubicBezTo>
                    <a:pt x="2315" y="16134"/>
                    <a:pt x="3005" y="15554"/>
                    <a:pt x="3857" y="15554"/>
                  </a:cubicBezTo>
                  <a:cubicBezTo>
                    <a:pt x="4709" y="15554"/>
                    <a:pt x="5400" y="16134"/>
                    <a:pt x="5400" y="16850"/>
                  </a:cubicBezTo>
                  <a:cubicBezTo>
                    <a:pt x="5400" y="17566"/>
                    <a:pt x="4709" y="18146"/>
                    <a:pt x="3857" y="18146"/>
                  </a:cubicBezTo>
                  <a:close/>
                  <a:moveTo>
                    <a:pt x="5657" y="1513"/>
                  </a:moveTo>
                  <a:cubicBezTo>
                    <a:pt x="5657" y="1275"/>
                    <a:pt x="5889" y="1081"/>
                    <a:pt x="6171" y="1081"/>
                  </a:cubicBezTo>
                  <a:lnTo>
                    <a:pt x="15429" y="1081"/>
                  </a:lnTo>
                  <a:cubicBezTo>
                    <a:pt x="15711" y="1081"/>
                    <a:pt x="15943" y="1275"/>
                    <a:pt x="15943" y="1513"/>
                  </a:cubicBezTo>
                  <a:lnTo>
                    <a:pt x="15943" y="1729"/>
                  </a:lnTo>
                  <a:cubicBezTo>
                    <a:pt x="15943" y="1967"/>
                    <a:pt x="15711" y="2161"/>
                    <a:pt x="15429" y="2161"/>
                  </a:cubicBezTo>
                  <a:lnTo>
                    <a:pt x="6171" y="2161"/>
                  </a:lnTo>
                  <a:cubicBezTo>
                    <a:pt x="5889" y="2161"/>
                    <a:pt x="5657" y="1967"/>
                    <a:pt x="5657" y="1729"/>
                  </a:cubicBezTo>
                  <a:cubicBezTo>
                    <a:pt x="5657" y="1729"/>
                    <a:pt x="5657" y="1513"/>
                    <a:pt x="5657" y="1513"/>
                  </a:cubicBezTo>
                  <a:close/>
                  <a:moveTo>
                    <a:pt x="20314" y="0"/>
                  </a:moveTo>
                  <a:lnTo>
                    <a:pt x="1286" y="0"/>
                  </a:lnTo>
                  <a:cubicBezTo>
                    <a:pt x="579" y="0"/>
                    <a:pt x="0" y="486"/>
                    <a:pt x="0" y="1080"/>
                  </a:cubicBezTo>
                  <a:lnTo>
                    <a:pt x="0" y="18360"/>
                  </a:lnTo>
                  <a:cubicBezTo>
                    <a:pt x="0" y="18954"/>
                    <a:pt x="579" y="19440"/>
                    <a:pt x="1286" y="19440"/>
                  </a:cubicBezTo>
                  <a:lnTo>
                    <a:pt x="1800" y="19440"/>
                  </a:lnTo>
                  <a:cubicBezTo>
                    <a:pt x="1800" y="19440"/>
                    <a:pt x="1800" y="20498"/>
                    <a:pt x="1800" y="20520"/>
                  </a:cubicBezTo>
                  <a:cubicBezTo>
                    <a:pt x="1800" y="21114"/>
                    <a:pt x="2379" y="21600"/>
                    <a:pt x="3086" y="21600"/>
                  </a:cubicBezTo>
                  <a:lnTo>
                    <a:pt x="4629" y="21600"/>
                  </a:lnTo>
                  <a:cubicBezTo>
                    <a:pt x="5336" y="21600"/>
                    <a:pt x="5915" y="21114"/>
                    <a:pt x="5915" y="20520"/>
                  </a:cubicBezTo>
                  <a:cubicBezTo>
                    <a:pt x="5915" y="20498"/>
                    <a:pt x="5915" y="19440"/>
                    <a:pt x="5915" y="19440"/>
                  </a:cubicBezTo>
                  <a:lnTo>
                    <a:pt x="15685" y="19440"/>
                  </a:lnTo>
                  <a:cubicBezTo>
                    <a:pt x="15685" y="19440"/>
                    <a:pt x="15685" y="20498"/>
                    <a:pt x="15685" y="20520"/>
                  </a:cubicBezTo>
                  <a:cubicBezTo>
                    <a:pt x="15685" y="21114"/>
                    <a:pt x="16264" y="21600"/>
                    <a:pt x="16971" y="21600"/>
                  </a:cubicBezTo>
                  <a:lnTo>
                    <a:pt x="18514" y="21600"/>
                  </a:lnTo>
                  <a:cubicBezTo>
                    <a:pt x="19221" y="21600"/>
                    <a:pt x="19800" y="21114"/>
                    <a:pt x="19800" y="20520"/>
                  </a:cubicBezTo>
                  <a:cubicBezTo>
                    <a:pt x="19800" y="20498"/>
                    <a:pt x="19800" y="19440"/>
                    <a:pt x="19800" y="19440"/>
                  </a:cubicBezTo>
                  <a:lnTo>
                    <a:pt x="20314" y="19440"/>
                  </a:lnTo>
                  <a:cubicBezTo>
                    <a:pt x="21021" y="19440"/>
                    <a:pt x="21600" y="18954"/>
                    <a:pt x="21600" y="18360"/>
                  </a:cubicBezTo>
                  <a:lnTo>
                    <a:pt x="21600" y="1080"/>
                  </a:lnTo>
                  <a:cubicBezTo>
                    <a:pt x="21600" y="486"/>
                    <a:pt x="21021" y="0"/>
                    <a:pt x="203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4" name="Shape 10357">
              <a:extLst>
                <a:ext uri="{FF2B5EF4-FFF2-40B4-BE49-F238E27FC236}">
                  <a16:creationId xmlns:a16="http://schemas.microsoft.com/office/drawing/2014/main" id="{01C361C7-AC21-F649-85FE-EC7EDE598293}"/>
                </a:ext>
              </a:extLst>
            </p:cNvPr>
            <p:cNvSpPr/>
            <p:nvPr/>
          </p:nvSpPr>
          <p:spPr>
            <a:xfrm>
              <a:off x="19346002" y="5826856"/>
              <a:ext cx="524618" cy="104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4050"/>
                  </a:moveTo>
                  <a:lnTo>
                    <a:pt x="1618" y="4050"/>
                  </a:lnTo>
                  <a:lnTo>
                    <a:pt x="1618" y="17550"/>
                  </a:lnTo>
                  <a:lnTo>
                    <a:pt x="20250" y="17550"/>
                  </a:lnTo>
                  <a:lnTo>
                    <a:pt x="20250" y="4050"/>
                  </a:lnTo>
                  <a:close/>
                  <a:moveTo>
                    <a:pt x="14175" y="2025"/>
                  </a:moveTo>
                  <a:lnTo>
                    <a:pt x="7425" y="2025"/>
                  </a:lnTo>
                  <a:cubicBezTo>
                    <a:pt x="7052" y="2025"/>
                    <a:pt x="6750" y="2176"/>
                    <a:pt x="6750" y="2363"/>
                  </a:cubicBezTo>
                  <a:cubicBezTo>
                    <a:pt x="6750" y="2549"/>
                    <a:pt x="7052" y="2700"/>
                    <a:pt x="7425" y="2700"/>
                  </a:cubicBezTo>
                  <a:lnTo>
                    <a:pt x="14175" y="2700"/>
                  </a:lnTo>
                  <a:cubicBezTo>
                    <a:pt x="14548" y="2700"/>
                    <a:pt x="14850" y="2549"/>
                    <a:pt x="14850" y="2363"/>
                  </a:cubicBezTo>
                  <a:cubicBezTo>
                    <a:pt x="14850" y="2176"/>
                    <a:pt x="14548" y="2025"/>
                    <a:pt x="14175" y="2025"/>
                  </a:cubicBezTo>
                  <a:close/>
                  <a:moveTo>
                    <a:pt x="11475" y="20250"/>
                  </a:moveTo>
                  <a:cubicBezTo>
                    <a:pt x="12593" y="20250"/>
                    <a:pt x="13500" y="19797"/>
                    <a:pt x="13500" y="19238"/>
                  </a:cubicBezTo>
                  <a:cubicBezTo>
                    <a:pt x="13500" y="18678"/>
                    <a:pt x="12593" y="18225"/>
                    <a:pt x="11475" y="18225"/>
                  </a:cubicBezTo>
                  <a:cubicBezTo>
                    <a:pt x="10357" y="18225"/>
                    <a:pt x="9450" y="18678"/>
                    <a:pt x="9450" y="19238"/>
                  </a:cubicBezTo>
                  <a:cubicBezTo>
                    <a:pt x="9450" y="19797"/>
                    <a:pt x="10357" y="20250"/>
                    <a:pt x="11475" y="20250"/>
                  </a:cubicBezTo>
                  <a:close/>
                  <a:moveTo>
                    <a:pt x="18900" y="21600"/>
                  </a:moveTo>
                  <a:lnTo>
                    <a:pt x="2700" y="21600"/>
                  </a:lnTo>
                  <a:cubicBezTo>
                    <a:pt x="1954" y="21600"/>
                    <a:pt x="1279" y="21449"/>
                    <a:pt x="791" y="21205"/>
                  </a:cubicBezTo>
                  <a:cubicBezTo>
                    <a:pt x="302" y="20960"/>
                    <a:pt x="0" y="20623"/>
                    <a:pt x="0" y="20250"/>
                  </a:cubicBezTo>
                  <a:lnTo>
                    <a:pt x="0" y="1350"/>
                  </a:lnTo>
                  <a:cubicBezTo>
                    <a:pt x="0" y="977"/>
                    <a:pt x="302" y="640"/>
                    <a:pt x="791" y="395"/>
                  </a:cubicBezTo>
                  <a:cubicBezTo>
                    <a:pt x="1279" y="151"/>
                    <a:pt x="1954" y="0"/>
                    <a:pt x="2700" y="0"/>
                  </a:cubicBezTo>
                  <a:lnTo>
                    <a:pt x="18900" y="0"/>
                  </a:lnTo>
                  <a:cubicBezTo>
                    <a:pt x="19646" y="0"/>
                    <a:pt x="20321" y="151"/>
                    <a:pt x="20809" y="395"/>
                  </a:cubicBezTo>
                  <a:cubicBezTo>
                    <a:pt x="21298" y="640"/>
                    <a:pt x="21600" y="977"/>
                    <a:pt x="21600" y="1350"/>
                  </a:cubicBezTo>
                  <a:lnTo>
                    <a:pt x="21600" y="20250"/>
                  </a:lnTo>
                  <a:cubicBezTo>
                    <a:pt x="21600" y="20623"/>
                    <a:pt x="21298" y="20960"/>
                    <a:pt x="20809" y="21205"/>
                  </a:cubicBezTo>
                  <a:cubicBezTo>
                    <a:pt x="20321" y="21449"/>
                    <a:pt x="19646" y="21600"/>
                    <a:pt x="1890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5" name="Shape 10358">
              <a:extLst>
                <a:ext uri="{FF2B5EF4-FFF2-40B4-BE49-F238E27FC236}">
                  <a16:creationId xmlns:a16="http://schemas.microsoft.com/office/drawing/2014/main" id="{2080FAA2-7AD4-F04A-9C62-00BD4F590C60}"/>
                </a:ext>
              </a:extLst>
            </p:cNvPr>
            <p:cNvSpPr/>
            <p:nvPr/>
          </p:nvSpPr>
          <p:spPr>
            <a:xfrm>
              <a:off x="18888390" y="7193820"/>
              <a:ext cx="1013871" cy="76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7" y="10069"/>
                  </a:moveTo>
                  <a:cubicBezTo>
                    <a:pt x="13591" y="10069"/>
                    <a:pt x="12956" y="9222"/>
                    <a:pt x="12956" y="8178"/>
                  </a:cubicBezTo>
                  <a:cubicBezTo>
                    <a:pt x="12956" y="7133"/>
                    <a:pt x="13591" y="6286"/>
                    <a:pt x="14377" y="6286"/>
                  </a:cubicBezTo>
                  <a:cubicBezTo>
                    <a:pt x="15161" y="6286"/>
                    <a:pt x="15797" y="7133"/>
                    <a:pt x="15797" y="8178"/>
                  </a:cubicBezTo>
                  <a:cubicBezTo>
                    <a:pt x="15797" y="9222"/>
                    <a:pt x="15161" y="10069"/>
                    <a:pt x="14377" y="10069"/>
                  </a:cubicBezTo>
                  <a:close/>
                  <a:moveTo>
                    <a:pt x="9355" y="17542"/>
                  </a:moveTo>
                  <a:lnTo>
                    <a:pt x="6514" y="17542"/>
                  </a:lnTo>
                  <a:lnTo>
                    <a:pt x="6514" y="13759"/>
                  </a:lnTo>
                  <a:lnTo>
                    <a:pt x="9355" y="13759"/>
                  </a:lnTo>
                  <a:cubicBezTo>
                    <a:pt x="9355" y="13759"/>
                    <a:pt x="9355" y="17542"/>
                    <a:pt x="9355" y="17542"/>
                  </a:cubicBezTo>
                  <a:close/>
                  <a:moveTo>
                    <a:pt x="4885" y="17542"/>
                  </a:moveTo>
                  <a:lnTo>
                    <a:pt x="2045" y="17542"/>
                  </a:lnTo>
                  <a:lnTo>
                    <a:pt x="2045" y="13759"/>
                  </a:lnTo>
                  <a:lnTo>
                    <a:pt x="4885" y="13759"/>
                  </a:lnTo>
                  <a:cubicBezTo>
                    <a:pt x="4885" y="13759"/>
                    <a:pt x="4885" y="17542"/>
                    <a:pt x="4885" y="17542"/>
                  </a:cubicBezTo>
                  <a:close/>
                  <a:moveTo>
                    <a:pt x="14377" y="1737"/>
                  </a:moveTo>
                  <a:lnTo>
                    <a:pt x="7198" y="11684"/>
                  </a:lnTo>
                  <a:lnTo>
                    <a:pt x="624" y="11684"/>
                  </a:lnTo>
                  <a:lnTo>
                    <a:pt x="624" y="21600"/>
                  </a:lnTo>
                  <a:lnTo>
                    <a:pt x="12488" y="21600"/>
                  </a:lnTo>
                  <a:lnTo>
                    <a:pt x="12488" y="13750"/>
                  </a:lnTo>
                  <a:lnTo>
                    <a:pt x="16265" y="13750"/>
                  </a:lnTo>
                  <a:lnTo>
                    <a:pt x="16265" y="21600"/>
                  </a:lnTo>
                  <a:lnTo>
                    <a:pt x="20961" y="21600"/>
                  </a:lnTo>
                  <a:lnTo>
                    <a:pt x="20961" y="11747"/>
                  </a:lnTo>
                  <a:lnTo>
                    <a:pt x="21600" y="11747"/>
                  </a:lnTo>
                  <a:cubicBezTo>
                    <a:pt x="21600" y="11747"/>
                    <a:pt x="14377" y="1737"/>
                    <a:pt x="14377" y="1737"/>
                  </a:cubicBezTo>
                  <a:close/>
                  <a:moveTo>
                    <a:pt x="21585" y="9988"/>
                  </a:moveTo>
                  <a:lnTo>
                    <a:pt x="21585" y="10640"/>
                  </a:lnTo>
                  <a:lnTo>
                    <a:pt x="14376" y="652"/>
                  </a:lnTo>
                  <a:lnTo>
                    <a:pt x="6905" y="11004"/>
                  </a:lnTo>
                  <a:lnTo>
                    <a:pt x="0" y="11004"/>
                  </a:lnTo>
                  <a:lnTo>
                    <a:pt x="4124" y="5099"/>
                  </a:lnTo>
                  <a:lnTo>
                    <a:pt x="10696" y="5099"/>
                  </a:lnTo>
                  <a:lnTo>
                    <a:pt x="14376" y="0"/>
                  </a:lnTo>
                  <a:cubicBezTo>
                    <a:pt x="14376" y="0"/>
                    <a:pt x="21585" y="9988"/>
                    <a:pt x="21585" y="99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6" name="Shape 10359">
              <a:extLst>
                <a:ext uri="{FF2B5EF4-FFF2-40B4-BE49-F238E27FC236}">
                  <a16:creationId xmlns:a16="http://schemas.microsoft.com/office/drawing/2014/main" id="{72CCE432-91CD-5649-A685-BDC03E2460F0}"/>
                </a:ext>
              </a:extLst>
            </p:cNvPr>
            <p:cNvSpPr/>
            <p:nvPr/>
          </p:nvSpPr>
          <p:spPr>
            <a:xfrm>
              <a:off x="19929794" y="6617313"/>
              <a:ext cx="835507" cy="73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7" name="Shape 10360">
              <a:extLst>
                <a:ext uri="{FF2B5EF4-FFF2-40B4-BE49-F238E27FC236}">
                  <a16:creationId xmlns:a16="http://schemas.microsoft.com/office/drawing/2014/main" id="{D570EF8B-7D1C-B047-93AD-B594802A38BD}"/>
                </a:ext>
              </a:extLst>
            </p:cNvPr>
            <p:cNvSpPr/>
            <p:nvPr/>
          </p:nvSpPr>
          <p:spPr>
            <a:xfrm>
              <a:off x="16246750" y="8337717"/>
              <a:ext cx="1090495" cy="72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17523" y="7527"/>
                  </a:moveTo>
                  <a:lnTo>
                    <a:pt x="16892" y="5510"/>
                  </a:lnTo>
                  <a:lnTo>
                    <a:pt x="16892" y="5510"/>
                  </a:lnTo>
                  <a:cubicBezTo>
                    <a:pt x="16891" y="5509"/>
                    <a:pt x="16891" y="5507"/>
                    <a:pt x="16891" y="5505"/>
                  </a:cubicBezTo>
                  <a:cubicBezTo>
                    <a:pt x="16543" y="4391"/>
                    <a:pt x="13689" y="5277"/>
                    <a:pt x="10517" y="7484"/>
                  </a:cubicBezTo>
                  <a:cubicBezTo>
                    <a:pt x="7344" y="9692"/>
                    <a:pt x="5056" y="12384"/>
                    <a:pt x="5404" y="13498"/>
                  </a:cubicBezTo>
                  <a:cubicBezTo>
                    <a:pt x="5404" y="13499"/>
                    <a:pt x="5405" y="13501"/>
                    <a:pt x="5405" y="13502"/>
                  </a:cubicBezTo>
                  <a:lnTo>
                    <a:pt x="5405" y="13503"/>
                  </a:lnTo>
                  <a:lnTo>
                    <a:pt x="5495" y="13791"/>
                  </a:lnTo>
                  <a:lnTo>
                    <a:pt x="0" y="14107"/>
                  </a:lnTo>
                  <a:lnTo>
                    <a:pt x="8178" y="0"/>
                  </a:lnTo>
                  <a:lnTo>
                    <a:pt x="21600" y="1182"/>
                  </a:lnTo>
                  <a:cubicBezTo>
                    <a:pt x="21600" y="1182"/>
                    <a:pt x="17523" y="7527"/>
                    <a:pt x="17523" y="7527"/>
                  </a:cubicBezTo>
                  <a:close/>
                  <a:moveTo>
                    <a:pt x="5685" y="19621"/>
                  </a:moveTo>
                  <a:cubicBezTo>
                    <a:pt x="5884" y="20257"/>
                    <a:pt x="5703" y="21011"/>
                    <a:pt x="5280" y="21306"/>
                  </a:cubicBezTo>
                  <a:cubicBezTo>
                    <a:pt x="4857" y="21600"/>
                    <a:pt x="4353" y="21323"/>
                    <a:pt x="4154" y="20686"/>
                  </a:cubicBezTo>
                  <a:cubicBezTo>
                    <a:pt x="4021" y="20261"/>
                    <a:pt x="4061" y="19785"/>
                    <a:pt x="4227" y="19427"/>
                  </a:cubicBezTo>
                  <a:lnTo>
                    <a:pt x="2645" y="14366"/>
                  </a:lnTo>
                  <a:lnTo>
                    <a:pt x="3561" y="14314"/>
                  </a:lnTo>
                  <a:lnTo>
                    <a:pt x="4992" y="18894"/>
                  </a:lnTo>
                  <a:cubicBezTo>
                    <a:pt x="5283" y="18935"/>
                    <a:pt x="5552" y="19195"/>
                    <a:pt x="5685" y="19621"/>
                  </a:cubicBezTo>
                  <a:close/>
                  <a:moveTo>
                    <a:pt x="17927" y="11804"/>
                  </a:moveTo>
                  <a:lnTo>
                    <a:pt x="16207" y="6303"/>
                  </a:lnTo>
                  <a:cubicBezTo>
                    <a:pt x="15632" y="6170"/>
                    <a:pt x="13695" y="6675"/>
                    <a:pt x="10877" y="8636"/>
                  </a:cubicBezTo>
                  <a:cubicBezTo>
                    <a:pt x="8057" y="10598"/>
                    <a:pt x="6553" y="12487"/>
                    <a:pt x="6252" y="13230"/>
                  </a:cubicBezTo>
                  <a:lnTo>
                    <a:pt x="7971" y="18731"/>
                  </a:lnTo>
                  <a:cubicBezTo>
                    <a:pt x="7971" y="18731"/>
                    <a:pt x="17927" y="11804"/>
                    <a:pt x="17927" y="1180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 10361">
              <a:extLst>
                <a:ext uri="{FF2B5EF4-FFF2-40B4-BE49-F238E27FC236}">
                  <a16:creationId xmlns:a16="http://schemas.microsoft.com/office/drawing/2014/main" id="{36B6EC0D-D121-1C40-A81A-FEC58FBC578D}"/>
                </a:ext>
              </a:extLst>
            </p:cNvPr>
            <p:cNvSpPr/>
            <p:nvPr/>
          </p:nvSpPr>
          <p:spPr>
            <a:xfrm>
              <a:off x="18047762" y="8576521"/>
              <a:ext cx="779626" cy="51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9" name="Shape 10362">
              <a:extLst>
                <a:ext uri="{FF2B5EF4-FFF2-40B4-BE49-F238E27FC236}">
                  <a16:creationId xmlns:a16="http://schemas.microsoft.com/office/drawing/2014/main" id="{E80A1BE0-72C6-E24A-A313-BDDAEAFA8400}"/>
                </a:ext>
              </a:extLst>
            </p:cNvPr>
            <p:cNvSpPr/>
            <p:nvPr/>
          </p:nvSpPr>
          <p:spPr>
            <a:xfrm>
              <a:off x="18185036" y="7888290"/>
              <a:ext cx="532340" cy="53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8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Shape 10363">
              <a:extLst>
                <a:ext uri="{FF2B5EF4-FFF2-40B4-BE49-F238E27FC236}">
                  <a16:creationId xmlns:a16="http://schemas.microsoft.com/office/drawing/2014/main" id="{9C5A230D-0995-754B-87D5-2BEA4CF28050}"/>
                </a:ext>
              </a:extLst>
            </p:cNvPr>
            <p:cNvSpPr/>
            <p:nvPr/>
          </p:nvSpPr>
          <p:spPr>
            <a:xfrm>
              <a:off x="16563190" y="8572964"/>
              <a:ext cx="1358814" cy="117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 10364">
              <a:extLst>
                <a:ext uri="{FF2B5EF4-FFF2-40B4-BE49-F238E27FC236}">
                  <a16:creationId xmlns:a16="http://schemas.microsoft.com/office/drawing/2014/main" id="{CED13C75-3AC9-8F43-A27D-3FC36A4C4F51}"/>
                </a:ext>
              </a:extLst>
            </p:cNvPr>
            <p:cNvSpPr/>
            <p:nvPr/>
          </p:nvSpPr>
          <p:spPr>
            <a:xfrm>
              <a:off x="20342604" y="4919807"/>
              <a:ext cx="795139" cy="82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extrusionOk="0">
                  <a:moveTo>
                    <a:pt x="0" y="2367"/>
                  </a:moveTo>
                  <a:lnTo>
                    <a:pt x="8951" y="11157"/>
                  </a:lnTo>
                  <a:lnTo>
                    <a:pt x="11078" y="9188"/>
                  </a:lnTo>
                  <a:lnTo>
                    <a:pt x="6437" y="4635"/>
                  </a:lnTo>
                  <a:cubicBezTo>
                    <a:pt x="6796" y="4533"/>
                    <a:pt x="7134" y="4350"/>
                    <a:pt x="7402" y="4069"/>
                  </a:cubicBezTo>
                  <a:cubicBezTo>
                    <a:pt x="7936" y="3511"/>
                    <a:pt x="8097" y="2728"/>
                    <a:pt x="7933" y="1987"/>
                  </a:cubicBezTo>
                  <a:cubicBezTo>
                    <a:pt x="7919" y="1921"/>
                    <a:pt x="7902" y="1856"/>
                    <a:pt x="7882" y="1792"/>
                  </a:cubicBezTo>
                  <a:cubicBezTo>
                    <a:pt x="9084" y="1420"/>
                    <a:pt x="10285" y="1313"/>
                    <a:pt x="11432" y="1512"/>
                  </a:cubicBezTo>
                  <a:cubicBezTo>
                    <a:pt x="13324" y="1841"/>
                    <a:pt x="14949" y="2953"/>
                    <a:pt x="16131" y="4728"/>
                  </a:cubicBezTo>
                  <a:cubicBezTo>
                    <a:pt x="17973" y="7495"/>
                    <a:pt x="17832" y="11043"/>
                    <a:pt x="15877" y="13613"/>
                  </a:cubicBezTo>
                  <a:lnTo>
                    <a:pt x="14455" y="12303"/>
                  </a:lnTo>
                  <a:lnTo>
                    <a:pt x="15915" y="10862"/>
                  </a:lnTo>
                  <a:lnTo>
                    <a:pt x="15206" y="10209"/>
                  </a:lnTo>
                  <a:lnTo>
                    <a:pt x="9882" y="15464"/>
                  </a:lnTo>
                  <a:lnTo>
                    <a:pt x="10592" y="16118"/>
                  </a:lnTo>
                  <a:lnTo>
                    <a:pt x="12054" y="14674"/>
                  </a:lnTo>
                  <a:lnTo>
                    <a:pt x="14365" y="16801"/>
                  </a:lnTo>
                  <a:lnTo>
                    <a:pt x="11305" y="19822"/>
                  </a:lnTo>
                  <a:lnTo>
                    <a:pt x="13081" y="21458"/>
                  </a:lnTo>
                  <a:lnTo>
                    <a:pt x="21600" y="13048"/>
                  </a:lnTo>
                  <a:lnTo>
                    <a:pt x="19823" y="11412"/>
                  </a:lnTo>
                  <a:lnTo>
                    <a:pt x="17690" y="13518"/>
                  </a:lnTo>
                  <a:cubicBezTo>
                    <a:pt x="19379" y="10601"/>
                    <a:pt x="19335" y="6908"/>
                    <a:pt x="17380" y="3973"/>
                  </a:cubicBezTo>
                  <a:cubicBezTo>
                    <a:pt x="15971" y="1856"/>
                    <a:pt x="14006" y="526"/>
                    <a:pt x="11697" y="124"/>
                  </a:cubicBezTo>
                  <a:cubicBezTo>
                    <a:pt x="10165" y="-142"/>
                    <a:pt x="8574" y="24"/>
                    <a:pt x="7002" y="585"/>
                  </a:cubicBezTo>
                  <a:cubicBezTo>
                    <a:pt x="6059" y="-12"/>
                    <a:pt x="4773" y="95"/>
                    <a:pt x="3959" y="899"/>
                  </a:cubicBezTo>
                  <a:cubicBezTo>
                    <a:pt x="3722" y="1133"/>
                    <a:pt x="3552" y="1402"/>
                    <a:pt x="3440" y="1690"/>
                  </a:cubicBezTo>
                  <a:lnTo>
                    <a:pt x="2124" y="401"/>
                  </a:lnTo>
                  <a:lnTo>
                    <a:pt x="0" y="2367"/>
                  </a:lnTo>
                  <a:close/>
                  <a:moveTo>
                    <a:pt x="5023" y="1879"/>
                  </a:moveTo>
                  <a:cubicBezTo>
                    <a:pt x="5331" y="1567"/>
                    <a:pt x="5827" y="1505"/>
                    <a:pt x="6199" y="1742"/>
                  </a:cubicBezTo>
                  <a:cubicBezTo>
                    <a:pt x="6584" y="1986"/>
                    <a:pt x="6712" y="2467"/>
                    <a:pt x="6498" y="2857"/>
                  </a:cubicBezTo>
                  <a:cubicBezTo>
                    <a:pt x="6457" y="2939"/>
                    <a:pt x="6405" y="3017"/>
                    <a:pt x="6335" y="3086"/>
                  </a:cubicBezTo>
                  <a:cubicBezTo>
                    <a:pt x="5986" y="3431"/>
                    <a:pt x="5406" y="3440"/>
                    <a:pt x="5046" y="3108"/>
                  </a:cubicBezTo>
                  <a:cubicBezTo>
                    <a:pt x="4686" y="2775"/>
                    <a:pt x="4679" y="2227"/>
                    <a:pt x="5023" y="18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2" name="Shape 10365">
              <a:extLst>
                <a:ext uri="{FF2B5EF4-FFF2-40B4-BE49-F238E27FC236}">
                  <a16:creationId xmlns:a16="http://schemas.microsoft.com/office/drawing/2014/main" id="{B8489F4D-6D7B-BA49-BE58-0A63A096589A}"/>
                </a:ext>
              </a:extLst>
            </p:cNvPr>
            <p:cNvSpPr/>
            <p:nvPr/>
          </p:nvSpPr>
          <p:spPr>
            <a:xfrm>
              <a:off x="20885051" y="8052596"/>
              <a:ext cx="644759" cy="45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3" name="Shape 10366">
              <a:extLst>
                <a:ext uri="{FF2B5EF4-FFF2-40B4-BE49-F238E27FC236}">
                  <a16:creationId xmlns:a16="http://schemas.microsoft.com/office/drawing/2014/main" id="{F0775CE7-45AD-0B43-9A00-1588BDAD5231}"/>
                </a:ext>
              </a:extLst>
            </p:cNvPr>
            <p:cNvSpPr/>
            <p:nvPr/>
          </p:nvSpPr>
          <p:spPr>
            <a:xfrm>
              <a:off x="20024892" y="5668206"/>
              <a:ext cx="715283" cy="79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4" name="Shape 10367">
              <a:extLst>
                <a:ext uri="{FF2B5EF4-FFF2-40B4-BE49-F238E27FC236}">
                  <a16:creationId xmlns:a16="http://schemas.microsoft.com/office/drawing/2014/main" id="{218EF259-F096-1646-A96A-D85C93A03455}"/>
                </a:ext>
              </a:extLst>
            </p:cNvPr>
            <p:cNvSpPr/>
            <p:nvPr/>
          </p:nvSpPr>
          <p:spPr>
            <a:xfrm>
              <a:off x="19982176" y="8448786"/>
              <a:ext cx="979708" cy="115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10368">
              <a:extLst>
                <a:ext uri="{FF2B5EF4-FFF2-40B4-BE49-F238E27FC236}">
                  <a16:creationId xmlns:a16="http://schemas.microsoft.com/office/drawing/2014/main" id="{A02E6F7D-840D-3144-B468-027B5A0FEB8C}"/>
                </a:ext>
              </a:extLst>
            </p:cNvPr>
            <p:cNvSpPr/>
            <p:nvPr/>
          </p:nvSpPr>
          <p:spPr>
            <a:xfrm>
              <a:off x="18752832" y="6832014"/>
              <a:ext cx="466518" cy="53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10369">
              <a:extLst>
                <a:ext uri="{FF2B5EF4-FFF2-40B4-BE49-F238E27FC236}">
                  <a16:creationId xmlns:a16="http://schemas.microsoft.com/office/drawing/2014/main" id="{F3DF7383-8CDC-1A4B-B5D5-0B3C64D17C39}"/>
                </a:ext>
              </a:extLst>
            </p:cNvPr>
            <p:cNvSpPr/>
            <p:nvPr/>
          </p:nvSpPr>
          <p:spPr>
            <a:xfrm>
              <a:off x="20044209" y="7524991"/>
              <a:ext cx="501644" cy="70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10370">
              <a:extLst>
                <a:ext uri="{FF2B5EF4-FFF2-40B4-BE49-F238E27FC236}">
                  <a16:creationId xmlns:a16="http://schemas.microsoft.com/office/drawing/2014/main" id="{E85339FA-1527-0542-AD7E-CC777FEBA5CC}"/>
                </a:ext>
              </a:extLst>
            </p:cNvPr>
            <p:cNvSpPr/>
            <p:nvPr/>
          </p:nvSpPr>
          <p:spPr>
            <a:xfrm>
              <a:off x="17425322" y="6394160"/>
              <a:ext cx="534329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10371">
              <a:extLst>
                <a:ext uri="{FF2B5EF4-FFF2-40B4-BE49-F238E27FC236}">
                  <a16:creationId xmlns:a16="http://schemas.microsoft.com/office/drawing/2014/main" id="{36C7C2A5-92ED-3448-96BA-3BD12ED4DC4C}"/>
                </a:ext>
              </a:extLst>
            </p:cNvPr>
            <p:cNvSpPr/>
            <p:nvPr/>
          </p:nvSpPr>
          <p:spPr>
            <a:xfrm>
              <a:off x="17176640" y="7642515"/>
              <a:ext cx="745364" cy="62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10372">
              <a:extLst>
                <a:ext uri="{FF2B5EF4-FFF2-40B4-BE49-F238E27FC236}">
                  <a16:creationId xmlns:a16="http://schemas.microsoft.com/office/drawing/2014/main" id="{C625689B-A2B4-DB43-AD23-3B82646831B4}"/>
                </a:ext>
              </a:extLst>
            </p:cNvPr>
            <p:cNvSpPr/>
            <p:nvPr/>
          </p:nvSpPr>
          <p:spPr>
            <a:xfrm>
              <a:off x="18332159" y="5376375"/>
              <a:ext cx="863654" cy="78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10373">
              <a:extLst>
                <a:ext uri="{FF2B5EF4-FFF2-40B4-BE49-F238E27FC236}">
                  <a16:creationId xmlns:a16="http://schemas.microsoft.com/office/drawing/2014/main" id="{0928FC96-34C0-5443-BF4C-E6263EB4151D}"/>
                </a:ext>
              </a:extLst>
            </p:cNvPr>
            <p:cNvSpPr/>
            <p:nvPr/>
          </p:nvSpPr>
          <p:spPr>
            <a:xfrm>
              <a:off x="16553258" y="7552786"/>
              <a:ext cx="513456" cy="63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hape 10374">
              <a:extLst>
                <a:ext uri="{FF2B5EF4-FFF2-40B4-BE49-F238E27FC236}">
                  <a16:creationId xmlns:a16="http://schemas.microsoft.com/office/drawing/2014/main" id="{34ABBBA1-4DAC-1340-BBCE-E5C6B973B77C}"/>
                </a:ext>
              </a:extLst>
            </p:cNvPr>
            <p:cNvSpPr/>
            <p:nvPr/>
          </p:nvSpPr>
          <p:spPr>
            <a:xfrm>
              <a:off x="16997004" y="6816973"/>
              <a:ext cx="536497" cy="85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2" name="Shape 10375">
              <a:extLst>
                <a:ext uri="{FF2B5EF4-FFF2-40B4-BE49-F238E27FC236}">
                  <a16:creationId xmlns:a16="http://schemas.microsoft.com/office/drawing/2014/main" id="{CB90C7A5-9DFF-0B45-96EB-BB4067D43D19}"/>
                </a:ext>
              </a:extLst>
            </p:cNvPr>
            <p:cNvSpPr/>
            <p:nvPr/>
          </p:nvSpPr>
          <p:spPr>
            <a:xfrm>
              <a:off x="17636354" y="4813021"/>
              <a:ext cx="520971" cy="67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519" extrusionOk="0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3" name="Shape 10376">
              <a:extLst>
                <a:ext uri="{FF2B5EF4-FFF2-40B4-BE49-F238E27FC236}">
                  <a16:creationId xmlns:a16="http://schemas.microsoft.com/office/drawing/2014/main" id="{C37BBC01-1806-2E40-9049-5CF2F78E7A75}"/>
                </a:ext>
              </a:extLst>
            </p:cNvPr>
            <p:cNvSpPr/>
            <p:nvPr/>
          </p:nvSpPr>
          <p:spPr>
            <a:xfrm>
              <a:off x="16445562" y="5853037"/>
              <a:ext cx="1109876" cy="7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4" name="Shape 10377">
              <a:extLst>
                <a:ext uri="{FF2B5EF4-FFF2-40B4-BE49-F238E27FC236}">
                  <a16:creationId xmlns:a16="http://schemas.microsoft.com/office/drawing/2014/main" id="{6954DBF2-32BD-3A4D-BDFF-F52E6A642FC1}"/>
                </a:ext>
              </a:extLst>
            </p:cNvPr>
            <p:cNvSpPr/>
            <p:nvPr/>
          </p:nvSpPr>
          <p:spPr>
            <a:xfrm>
              <a:off x="20790043" y="5991818"/>
              <a:ext cx="864563" cy="74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5" name="Shape 10378">
              <a:extLst>
                <a:ext uri="{FF2B5EF4-FFF2-40B4-BE49-F238E27FC236}">
                  <a16:creationId xmlns:a16="http://schemas.microsoft.com/office/drawing/2014/main" id="{108FE1A6-8097-904F-A62E-B2FAE080F4DD}"/>
                </a:ext>
              </a:extLst>
            </p:cNvPr>
            <p:cNvSpPr/>
            <p:nvPr/>
          </p:nvSpPr>
          <p:spPr>
            <a:xfrm>
              <a:off x="19313512" y="4966527"/>
              <a:ext cx="524619" cy="75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6" name="Shape 10379">
              <a:extLst>
                <a:ext uri="{FF2B5EF4-FFF2-40B4-BE49-F238E27FC236}">
                  <a16:creationId xmlns:a16="http://schemas.microsoft.com/office/drawing/2014/main" id="{0C4B02C3-F3E5-2D48-A08D-38882189F427}"/>
                </a:ext>
              </a:extLst>
            </p:cNvPr>
            <p:cNvSpPr/>
            <p:nvPr/>
          </p:nvSpPr>
          <p:spPr>
            <a:xfrm>
              <a:off x="18944723" y="8111996"/>
              <a:ext cx="642360" cy="72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7" name="Shape 10380">
              <a:extLst>
                <a:ext uri="{FF2B5EF4-FFF2-40B4-BE49-F238E27FC236}">
                  <a16:creationId xmlns:a16="http://schemas.microsoft.com/office/drawing/2014/main" id="{C8269D19-2DFB-DC43-8749-466E8BADF088}"/>
                </a:ext>
              </a:extLst>
            </p:cNvPr>
            <p:cNvSpPr/>
            <p:nvPr/>
          </p:nvSpPr>
          <p:spPr>
            <a:xfrm>
              <a:off x="15975644" y="5388220"/>
              <a:ext cx="779626" cy="51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8" name="Shape 10381">
              <a:extLst>
                <a:ext uri="{FF2B5EF4-FFF2-40B4-BE49-F238E27FC236}">
                  <a16:creationId xmlns:a16="http://schemas.microsoft.com/office/drawing/2014/main" id="{ABF9CDF7-B57E-0347-AAD4-FBDEA79B9BF7}"/>
                </a:ext>
              </a:extLst>
            </p:cNvPr>
            <p:cNvSpPr/>
            <p:nvPr/>
          </p:nvSpPr>
          <p:spPr>
            <a:xfrm>
              <a:off x="19403393" y="8407637"/>
              <a:ext cx="524619" cy="75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9" name="Shape 10382">
              <a:extLst>
                <a:ext uri="{FF2B5EF4-FFF2-40B4-BE49-F238E27FC236}">
                  <a16:creationId xmlns:a16="http://schemas.microsoft.com/office/drawing/2014/main" id="{0690F1CC-7338-EF4C-97CF-F1BE11CD642B}"/>
                </a:ext>
              </a:extLst>
            </p:cNvPr>
            <p:cNvSpPr/>
            <p:nvPr/>
          </p:nvSpPr>
          <p:spPr>
            <a:xfrm>
              <a:off x="16734120" y="4497805"/>
              <a:ext cx="706825" cy="83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0" name="Shape 10383">
              <a:extLst>
                <a:ext uri="{FF2B5EF4-FFF2-40B4-BE49-F238E27FC236}">
                  <a16:creationId xmlns:a16="http://schemas.microsoft.com/office/drawing/2014/main" id="{CE960554-3A7E-8B41-8964-4074CA0C1117}"/>
                </a:ext>
              </a:extLst>
            </p:cNvPr>
            <p:cNvSpPr/>
            <p:nvPr/>
          </p:nvSpPr>
          <p:spPr>
            <a:xfrm>
              <a:off x="18326100" y="4525793"/>
              <a:ext cx="707796" cy="70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0113" extrusionOk="0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1" name="Shape 10384">
              <a:extLst>
                <a:ext uri="{FF2B5EF4-FFF2-40B4-BE49-F238E27FC236}">
                  <a16:creationId xmlns:a16="http://schemas.microsoft.com/office/drawing/2014/main" id="{460526F9-0EB6-7843-87E0-751DFDEF773B}"/>
                </a:ext>
              </a:extLst>
            </p:cNvPr>
            <p:cNvSpPr/>
            <p:nvPr/>
          </p:nvSpPr>
          <p:spPr>
            <a:xfrm>
              <a:off x="21178433" y="7084811"/>
              <a:ext cx="603784" cy="76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5" y="0"/>
                  </a:moveTo>
                  <a:lnTo>
                    <a:pt x="0" y="18854"/>
                  </a:lnTo>
                  <a:lnTo>
                    <a:pt x="17786" y="21600"/>
                  </a:lnTo>
                  <a:lnTo>
                    <a:pt x="21600" y="6017"/>
                  </a:lnTo>
                  <a:lnTo>
                    <a:pt x="18300" y="2113"/>
                  </a:lnTo>
                  <a:lnTo>
                    <a:pt x="4615" y="0"/>
                  </a:lnTo>
                  <a:close/>
                  <a:moveTo>
                    <a:pt x="9206" y="5215"/>
                  </a:moveTo>
                  <a:lnTo>
                    <a:pt x="15684" y="6215"/>
                  </a:lnTo>
                  <a:lnTo>
                    <a:pt x="15556" y="6735"/>
                  </a:lnTo>
                  <a:lnTo>
                    <a:pt x="9079" y="5735"/>
                  </a:lnTo>
                  <a:lnTo>
                    <a:pt x="9206" y="5215"/>
                  </a:lnTo>
                  <a:close/>
                  <a:moveTo>
                    <a:pt x="4712" y="9845"/>
                  </a:moveTo>
                  <a:lnTo>
                    <a:pt x="17667" y="11845"/>
                  </a:lnTo>
                  <a:lnTo>
                    <a:pt x="17544" y="12350"/>
                  </a:lnTo>
                  <a:lnTo>
                    <a:pt x="4588" y="10350"/>
                  </a:lnTo>
                  <a:lnTo>
                    <a:pt x="4712" y="9845"/>
                  </a:lnTo>
                  <a:close/>
                  <a:moveTo>
                    <a:pt x="4086" y="12402"/>
                  </a:moveTo>
                  <a:lnTo>
                    <a:pt x="17041" y="14402"/>
                  </a:lnTo>
                  <a:lnTo>
                    <a:pt x="16914" y="14923"/>
                  </a:lnTo>
                  <a:lnTo>
                    <a:pt x="3958" y="12923"/>
                  </a:lnTo>
                  <a:lnTo>
                    <a:pt x="4086" y="12402"/>
                  </a:lnTo>
                  <a:close/>
                  <a:moveTo>
                    <a:pt x="3460" y="14960"/>
                  </a:moveTo>
                  <a:lnTo>
                    <a:pt x="9938" y="15960"/>
                  </a:lnTo>
                  <a:lnTo>
                    <a:pt x="9810" y="16480"/>
                  </a:lnTo>
                  <a:lnTo>
                    <a:pt x="3332" y="15480"/>
                  </a:lnTo>
                  <a:lnTo>
                    <a:pt x="3460" y="149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2" name="Shape 10385">
              <a:extLst>
                <a:ext uri="{FF2B5EF4-FFF2-40B4-BE49-F238E27FC236}">
                  <a16:creationId xmlns:a16="http://schemas.microsoft.com/office/drawing/2014/main" id="{6959C8ED-1A2D-7846-A397-6EBBE7A0AFE4}"/>
                </a:ext>
              </a:extLst>
            </p:cNvPr>
            <p:cNvSpPr/>
            <p:nvPr/>
          </p:nvSpPr>
          <p:spPr>
            <a:xfrm>
              <a:off x="20665447" y="6815808"/>
              <a:ext cx="608340" cy="129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 10386">
              <a:extLst>
                <a:ext uri="{FF2B5EF4-FFF2-40B4-BE49-F238E27FC236}">
                  <a16:creationId xmlns:a16="http://schemas.microsoft.com/office/drawing/2014/main" id="{CE7D998C-8DD8-7E46-A102-94D06098E540}"/>
                </a:ext>
              </a:extLst>
            </p:cNvPr>
            <p:cNvSpPr/>
            <p:nvPr/>
          </p:nvSpPr>
          <p:spPr>
            <a:xfrm>
              <a:off x="19887189" y="8018518"/>
              <a:ext cx="374757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4" name="Shape 10387">
              <a:extLst>
                <a:ext uri="{FF2B5EF4-FFF2-40B4-BE49-F238E27FC236}">
                  <a16:creationId xmlns:a16="http://schemas.microsoft.com/office/drawing/2014/main" id="{3579D198-F91B-8A4A-9CA7-C67CA4AC8019}"/>
                </a:ext>
              </a:extLst>
            </p:cNvPr>
            <p:cNvSpPr/>
            <p:nvPr/>
          </p:nvSpPr>
          <p:spPr>
            <a:xfrm>
              <a:off x="19258037" y="4159743"/>
              <a:ext cx="657991" cy="40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77"/>
                  </a:moveTo>
                  <a:cubicBezTo>
                    <a:pt x="2527" y="15134"/>
                    <a:pt x="4222" y="12910"/>
                    <a:pt x="5702" y="10575"/>
                  </a:cubicBezTo>
                  <a:cubicBezTo>
                    <a:pt x="6408" y="13676"/>
                    <a:pt x="7362" y="16803"/>
                    <a:pt x="9837" y="17741"/>
                  </a:cubicBezTo>
                  <a:cubicBezTo>
                    <a:pt x="12287" y="18668"/>
                    <a:pt x="13976" y="16590"/>
                    <a:pt x="15426" y="14335"/>
                  </a:cubicBezTo>
                  <a:cubicBezTo>
                    <a:pt x="16134" y="17472"/>
                    <a:pt x="17076" y="20652"/>
                    <a:pt x="19580" y="21600"/>
                  </a:cubicBezTo>
                  <a:lnTo>
                    <a:pt x="19844" y="19777"/>
                  </a:lnTo>
                  <a:cubicBezTo>
                    <a:pt x="17724" y="18974"/>
                    <a:pt x="17025" y="16203"/>
                    <a:pt x="16319" y="12948"/>
                  </a:cubicBezTo>
                  <a:cubicBezTo>
                    <a:pt x="17841" y="10489"/>
                    <a:pt x="19206" y="8437"/>
                    <a:pt x="21352" y="9250"/>
                  </a:cubicBezTo>
                  <a:lnTo>
                    <a:pt x="21600" y="7421"/>
                  </a:lnTo>
                  <a:cubicBezTo>
                    <a:pt x="19073" y="6464"/>
                    <a:pt x="17365" y="8691"/>
                    <a:pt x="15886" y="11025"/>
                  </a:cubicBezTo>
                  <a:cubicBezTo>
                    <a:pt x="15180" y="7926"/>
                    <a:pt x="14217" y="4820"/>
                    <a:pt x="11744" y="3883"/>
                  </a:cubicBezTo>
                  <a:cubicBezTo>
                    <a:pt x="9288" y="2954"/>
                    <a:pt x="7622" y="5034"/>
                    <a:pt x="6170" y="7294"/>
                  </a:cubicBezTo>
                  <a:cubicBezTo>
                    <a:pt x="5461" y="4152"/>
                    <a:pt x="4515" y="950"/>
                    <a:pt x="2007" y="0"/>
                  </a:cubicBezTo>
                  <a:cubicBezTo>
                    <a:pt x="2007" y="0"/>
                    <a:pt x="1755" y="1827"/>
                    <a:pt x="1755" y="1827"/>
                  </a:cubicBezTo>
                  <a:cubicBezTo>
                    <a:pt x="3881" y="2632"/>
                    <a:pt x="4569" y="5413"/>
                    <a:pt x="5277" y="8681"/>
                  </a:cubicBezTo>
                  <a:cubicBezTo>
                    <a:pt x="3758" y="11134"/>
                    <a:pt x="2389" y="13165"/>
                    <a:pt x="247" y="12354"/>
                  </a:cubicBezTo>
                  <a:lnTo>
                    <a:pt x="0" y="14177"/>
                  </a:lnTo>
                  <a:close/>
                  <a:moveTo>
                    <a:pt x="608" y="11260"/>
                  </a:moveTo>
                  <a:cubicBezTo>
                    <a:pt x="982" y="11395"/>
                    <a:pt x="1324" y="11420"/>
                    <a:pt x="1648" y="11361"/>
                  </a:cubicBezTo>
                  <a:cubicBezTo>
                    <a:pt x="1648" y="11361"/>
                    <a:pt x="2736" y="3679"/>
                    <a:pt x="2736" y="3679"/>
                  </a:cubicBezTo>
                  <a:cubicBezTo>
                    <a:pt x="2461" y="3396"/>
                    <a:pt x="2144" y="3178"/>
                    <a:pt x="1771" y="3033"/>
                  </a:cubicBezTo>
                  <a:lnTo>
                    <a:pt x="608" y="11260"/>
                  </a:lnTo>
                  <a:close/>
                  <a:moveTo>
                    <a:pt x="2743" y="10793"/>
                  </a:moveTo>
                  <a:cubicBezTo>
                    <a:pt x="3150" y="10493"/>
                    <a:pt x="3533" y="10048"/>
                    <a:pt x="3917" y="9511"/>
                  </a:cubicBezTo>
                  <a:lnTo>
                    <a:pt x="4287" y="6924"/>
                  </a:lnTo>
                  <a:cubicBezTo>
                    <a:pt x="4087" y="6170"/>
                    <a:pt x="3864" y="5496"/>
                    <a:pt x="3579" y="4938"/>
                  </a:cubicBezTo>
                  <a:lnTo>
                    <a:pt x="2743" y="10793"/>
                  </a:lnTo>
                  <a:close/>
                  <a:moveTo>
                    <a:pt x="6595" y="9188"/>
                  </a:moveTo>
                  <a:cubicBezTo>
                    <a:pt x="8063" y="6828"/>
                    <a:pt x="9414" y="4924"/>
                    <a:pt x="11495" y="5712"/>
                  </a:cubicBezTo>
                  <a:cubicBezTo>
                    <a:pt x="13593" y="6506"/>
                    <a:pt x="14292" y="9219"/>
                    <a:pt x="14990" y="12431"/>
                  </a:cubicBezTo>
                  <a:cubicBezTo>
                    <a:pt x="13526" y="14784"/>
                    <a:pt x="12177" y="16704"/>
                    <a:pt x="10101" y="15917"/>
                  </a:cubicBezTo>
                  <a:cubicBezTo>
                    <a:pt x="8003" y="15123"/>
                    <a:pt x="7294" y="12399"/>
                    <a:pt x="6595" y="9188"/>
                  </a:cubicBezTo>
                  <a:close/>
                  <a:moveTo>
                    <a:pt x="7938" y="11422"/>
                  </a:moveTo>
                  <a:cubicBezTo>
                    <a:pt x="8176" y="12303"/>
                    <a:pt x="8447" y="13084"/>
                    <a:pt x="8788" y="13733"/>
                  </a:cubicBezTo>
                  <a:lnTo>
                    <a:pt x="9770" y="6683"/>
                  </a:lnTo>
                  <a:cubicBezTo>
                    <a:pt x="9292" y="7022"/>
                    <a:pt x="8844" y="7536"/>
                    <a:pt x="8395" y="8157"/>
                  </a:cubicBezTo>
                  <a:lnTo>
                    <a:pt x="7938" y="11422"/>
                  </a:lnTo>
                  <a:close/>
                  <a:moveTo>
                    <a:pt x="9753" y="14444"/>
                  </a:moveTo>
                  <a:cubicBezTo>
                    <a:pt x="9947" y="14585"/>
                    <a:pt x="10156" y="14700"/>
                    <a:pt x="10391" y="14785"/>
                  </a:cubicBezTo>
                  <a:cubicBezTo>
                    <a:pt x="10509" y="14829"/>
                    <a:pt x="10624" y="14858"/>
                    <a:pt x="10737" y="14880"/>
                  </a:cubicBezTo>
                  <a:lnTo>
                    <a:pt x="11912" y="6809"/>
                  </a:lnTo>
                  <a:cubicBezTo>
                    <a:pt x="11804" y="6751"/>
                    <a:pt x="11691" y="6700"/>
                    <a:pt x="11572" y="6657"/>
                  </a:cubicBezTo>
                  <a:cubicBezTo>
                    <a:pt x="11338" y="6572"/>
                    <a:pt x="11118" y="6530"/>
                    <a:pt x="10904" y="6522"/>
                  </a:cubicBezTo>
                  <a:lnTo>
                    <a:pt x="9753" y="14444"/>
                  </a:lnTo>
                  <a:close/>
                  <a:moveTo>
                    <a:pt x="11819" y="15088"/>
                  </a:moveTo>
                  <a:cubicBezTo>
                    <a:pt x="12255" y="14876"/>
                    <a:pt x="12659" y="14511"/>
                    <a:pt x="13056" y="14038"/>
                  </a:cubicBezTo>
                  <a:lnTo>
                    <a:pt x="13679" y="9709"/>
                  </a:lnTo>
                  <a:cubicBezTo>
                    <a:pt x="13451" y="9006"/>
                    <a:pt x="13187" y="8394"/>
                    <a:pt x="12852" y="7898"/>
                  </a:cubicBezTo>
                  <a:lnTo>
                    <a:pt x="11819" y="15088"/>
                  </a:lnTo>
                  <a:close/>
                  <a:moveTo>
                    <a:pt x="17315" y="14655"/>
                  </a:moveTo>
                  <a:cubicBezTo>
                    <a:pt x="17522" y="15364"/>
                    <a:pt x="17751" y="15987"/>
                    <a:pt x="18038" y="16501"/>
                  </a:cubicBezTo>
                  <a:lnTo>
                    <a:pt x="18774" y="10835"/>
                  </a:lnTo>
                  <a:cubicBezTo>
                    <a:pt x="18379" y="11153"/>
                    <a:pt x="18008" y="11606"/>
                    <a:pt x="17639" y="12150"/>
                  </a:cubicBezTo>
                  <a:lnTo>
                    <a:pt x="17315" y="14655"/>
                  </a:lnTo>
                  <a:close/>
                  <a:moveTo>
                    <a:pt x="19142" y="17799"/>
                  </a:moveTo>
                  <a:cubicBezTo>
                    <a:pt x="19411" y="18060"/>
                    <a:pt x="19719" y="18258"/>
                    <a:pt x="20080" y="18383"/>
                  </a:cubicBezTo>
                  <a:lnTo>
                    <a:pt x="21155" y="10467"/>
                  </a:lnTo>
                  <a:cubicBezTo>
                    <a:pt x="20792" y="10352"/>
                    <a:pt x="20458" y="10341"/>
                    <a:pt x="20145" y="10409"/>
                  </a:cubicBezTo>
                  <a:cubicBezTo>
                    <a:pt x="20145" y="10409"/>
                    <a:pt x="19142" y="17799"/>
                    <a:pt x="19142" y="177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 10388">
              <a:extLst>
                <a:ext uri="{FF2B5EF4-FFF2-40B4-BE49-F238E27FC236}">
                  <a16:creationId xmlns:a16="http://schemas.microsoft.com/office/drawing/2014/main" id="{A2F66520-D880-084D-8D33-578CDEAE5890}"/>
                </a:ext>
              </a:extLst>
            </p:cNvPr>
            <p:cNvSpPr/>
            <p:nvPr/>
          </p:nvSpPr>
          <p:spPr>
            <a:xfrm>
              <a:off x="18647193" y="4108798"/>
              <a:ext cx="356298" cy="37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6" name="Shape 10389">
              <a:extLst>
                <a:ext uri="{FF2B5EF4-FFF2-40B4-BE49-F238E27FC236}">
                  <a16:creationId xmlns:a16="http://schemas.microsoft.com/office/drawing/2014/main" id="{166B512E-563D-D24F-AB93-37858078436F}"/>
                </a:ext>
              </a:extLst>
            </p:cNvPr>
            <p:cNvSpPr/>
            <p:nvPr/>
          </p:nvSpPr>
          <p:spPr>
            <a:xfrm>
              <a:off x="17493478" y="4180645"/>
              <a:ext cx="832624" cy="54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08" extrusionOk="0">
                  <a:moveTo>
                    <a:pt x="3532" y="6467"/>
                  </a:moveTo>
                  <a:lnTo>
                    <a:pt x="5654" y="19318"/>
                  </a:lnTo>
                  <a:lnTo>
                    <a:pt x="17808" y="14741"/>
                  </a:lnTo>
                  <a:lnTo>
                    <a:pt x="15687" y="1890"/>
                  </a:lnTo>
                  <a:cubicBezTo>
                    <a:pt x="15687" y="1890"/>
                    <a:pt x="3532" y="6467"/>
                    <a:pt x="3532" y="6467"/>
                  </a:cubicBezTo>
                  <a:close/>
                  <a:moveTo>
                    <a:pt x="2391" y="11284"/>
                  </a:moveTo>
                  <a:lnTo>
                    <a:pt x="3148" y="15874"/>
                  </a:lnTo>
                  <a:cubicBezTo>
                    <a:pt x="3190" y="16128"/>
                    <a:pt x="3360" y="16282"/>
                    <a:pt x="3528" y="16218"/>
                  </a:cubicBezTo>
                  <a:cubicBezTo>
                    <a:pt x="3696" y="16155"/>
                    <a:pt x="3798" y="15899"/>
                    <a:pt x="3756" y="15645"/>
                  </a:cubicBezTo>
                  <a:lnTo>
                    <a:pt x="2999" y="11056"/>
                  </a:lnTo>
                  <a:cubicBezTo>
                    <a:pt x="2957" y="10802"/>
                    <a:pt x="2787" y="10648"/>
                    <a:pt x="2619" y="10711"/>
                  </a:cubicBezTo>
                  <a:cubicBezTo>
                    <a:pt x="2451" y="10774"/>
                    <a:pt x="2349" y="11031"/>
                    <a:pt x="2391" y="11284"/>
                  </a:cubicBezTo>
                  <a:close/>
                  <a:moveTo>
                    <a:pt x="19102" y="6941"/>
                  </a:moveTo>
                  <a:cubicBezTo>
                    <a:pt x="18977" y="6181"/>
                    <a:pt x="18467" y="5718"/>
                    <a:pt x="17963" y="5908"/>
                  </a:cubicBezTo>
                  <a:cubicBezTo>
                    <a:pt x="17460" y="6097"/>
                    <a:pt x="17154" y="6868"/>
                    <a:pt x="17279" y="7628"/>
                  </a:cubicBezTo>
                  <a:cubicBezTo>
                    <a:pt x="17405" y="8388"/>
                    <a:pt x="17914" y="8851"/>
                    <a:pt x="18418" y="8661"/>
                  </a:cubicBezTo>
                  <a:cubicBezTo>
                    <a:pt x="18922" y="8472"/>
                    <a:pt x="19228" y="7701"/>
                    <a:pt x="19102" y="6941"/>
                  </a:cubicBezTo>
                  <a:close/>
                  <a:moveTo>
                    <a:pt x="19484" y="1435"/>
                  </a:moveTo>
                  <a:lnTo>
                    <a:pt x="21303" y="12450"/>
                  </a:lnTo>
                  <a:cubicBezTo>
                    <a:pt x="21470" y="13464"/>
                    <a:pt x="21062" y="14490"/>
                    <a:pt x="20390" y="14743"/>
                  </a:cubicBezTo>
                  <a:lnTo>
                    <a:pt x="3374" y="21151"/>
                  </a:lnTo>
                  <a:cubicBezTo>
                    <a:pt x="2703" y="21404"/>
                    <a:pt x="2023" y="20787"/>
                    <a:pt x="1856" y="19773"/>
                  </a:cubicBezTo>
                  <a:lnTo>
                    <a:pt x="37" y="8758"/>
                  </a:lnTo>
                  <a:cubicBezTo>
                    <a:pt x="-130" y="7745"/>
                    <a:pt x="279" y="6718"/>
                    <a:pt x="950" y="6465"/>
                  </a:cubicBezTo>
                  <a:lnTo>
                    <a:pt x="17966" y="57"/>
                  </a:lnTo>
                  <a:cubicBezTo>
                    <a:pt x="18637" y="-196"/>
                    <a:pt x="19317" y="421"/>
                    <a:pt x="19484" y="1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 10390">
              <a:extLst>
                <a:ext uri="{FF2B5EF4-FFF2-40B4-BE49-F238E27FC236}">
                  <a16:creationId xmlns:a16="http://schemas.microsoft.com/office/drawing/2014/main" id="{BAA55C42-5143-C545-8831-F64B6E1C8DA3}"/>
                </a:ext>
              </a:extLst>
            </p:cNvPr>
            <p:cNvSpPr/>
            <p:nvPr/>
          </p:nvSpPr>
          <p:spPr>
            <a:xfrm>
              <a:off x="18126029" y="6224089"/>
              <a:ext cx="1086985" cy="58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6" extrusionOk="0">
                  <a:moveTo>
                    <a:pt x="16536" y="15317"/>
                  </a:moveTo>
                  <a:lnTo>
                    <a:pt x="16511" y="12603"/>
                  </a:lnTo>
                  <a:lnTo>
                    <a:pt x="16510" y="12603"/>
                  </a:lnTo>
                  <a:cubicBezTo>
                    <a:pt x="16510" y="12601"/>
                    <a:pt x="16511" y="12598"/>
                    <a:pt x="16511" y="12596"/>
                  </a:cubicBezTo>
                  <a:cubicBezTo>
                    <a:pt x="16497" y="11097"/>
                    <a:pt x="13851" y="9967"/>
                    <a:pt x="10600" y="10073"/>
                  </a:cubicBezTo>
                  <a:cubicBezTo>
                    <a:pt x="7350" y="10179"/>
                    <a:pt x="4727" y="11481"/>
                    <a:pt x="4741" y="12979"/>
                  </a:cubicBezTo>
                  <a:cubicBezTo>
                    <a:pt x="4741" y="12982"/>
                    <a:pt x="4741" y="12984"/>
                    <a:pt x="4741" y="12986"/>
                  </a:cubicBezTo>
                  <a:lnTo>
                    <a:pt x="4741" y="12986"/>
                  </a:lnTo>
                  <a:lnTo>
                    <a:pt x="4744" y="13374"/>
                  </a:lnTo>
                  <a:lnTo>
                    <a:pt x="0" y="9650"/>
                  </a:lnTo>
                  <a:lnTo>
                    <a:pt x="10506" y="0"/>
                  </a:lnTo>
                  <a:lnTo>
                    <a:pt x="21600" y="11274"/>
                  </a:lnTo>
                  <a:cubicBezTo>
                    <a:pt x="21600" y="11274"/>
                    <a:pt x="16536" y="15317"/>
                    <a:pt x="16536" y="15317"/>
                  </a:cubicBezTo>
                  <a:close/>
                  <a:moveTo>
                    <a:pt x="3433" y="20010"/>
                  </a:moveTo>
                  <a:cubicBezTo>
                    <a:pt x="3441" y="20866"/>
                    <a:pt x="3096" y="21572"/>
                    <a:pt x="2663" y="21586"/>
                  </a:cubicBezTo>
                  <a:cubicBezTo>
                    <a:pt x="2229" y="21600"/>
                    <a:pt x="1871" y="20917"/>
                    <a:pt x="1863" y="20061"/>
                  </a:cubicBezTo>
                  <a:cubicBezTo>
                    <a:pt x="1858" y="19488"/>
                    <a:pt x="2012" y="18988"/>
                    <a:pt x="2243" y="18712"/>
                  </a:cubicBezTo>
                  <a:lnTo>
                    <a:pt x="2180" y="11901"/>
                  </a:lnTo>
                  <a:lnTo>
                    <a:pt x="2970" y="12521"/>
                  </a:lnTo>
                  <a:lnTo>
                    <a:pt x="3028" y="18686"/>
                  </a:lnTo>
                  <a:cubicBezTo>
                    <a:pt x="3264" y="18947"/>
                    <a:pt x="3427" y="19437"/>
                    <a:pt x="3433" y="20010"/>
                  </a:cubicBezTo>
                  <a:close/>
                  <a:moveTo>
                    <a:pt x="15799" y="20383"/>
                  </a:moveTo>
                  <a:lnTo>
                    <a:pt x="15729" y="12978"/>
                  </a:lnTo>
                  <a:cubicBezTo>
                    <a:pt x="15274" y="12403"/>
                    <a:pt x="13503" y="11530"/>
                    <a:pt x="10615" y="11624"/>
                  </a:cubicBezTo>
                  <a:cubicBezTo>
                    <a:pt x="7726" y="11718"/>
                    <a:pt x="5972" y="12706"/>
                    <a:pt x="5529" y="13310"/>
                  </a:cubicBezTo>
                  <a:lnTo>
                    <a:pt x="5598" y="20715"/>
                  </a:lnTo>
                  <a:cubicBezTo>
                    <a:pt x="5598" y="20715"/>
                    <a:pt x="15799" y="20383"/>
                    <a:pt x="15799" y="2038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8" name="Shape 10391">
              <a:extLst>
                <a:ext uri="{FF2B5EF4-FFF2-40B4-BE49-F238E27FC236}">
                  <a16:creationId xmlns:a16="http://schemas.microsoft.com/office/drawing/2014/main" id="{29B53499-4B29-524B-9758-E577F42108EA}"/>
                </a:ext>
              </a:extLst>
            </p:cNvPr>
            <p:cNvSpPr/>
            <p:nvPr/>
          </p:nvSpPr>
          <p:spPr>
            <a:xfrm>
              <a:off x="15698642" y="7668426"/>
              <a:ext cx="845763" cy="39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54" y="0"/>
                  </a:moveTo>
                  <a:lnTo>
                    <a:pt x="19029" y="1406"/>
                  </a:lnTo>
                  <a:cubicBezTo>
                    <a:pt x="19054" y="1548"/>
                    <a:pt x="19310" y="2958"/>
                    <a:pt x="19310" y="2958"/>
                  </a:cubicBezTo>
                  <a:lnTo>
                    <a:pt x="19147" y="3091"/>
                  </a:lnTo>
                  <a:lnTo>
                    <a:pt x="18865" y="1540"/>
                  </a:lnTo>
                  <a:lnTo>
                    <a:pt x="18111" y="2155"/>
                  </a:lnTo>
                  <a:cubicBezTo>
                    <a:pt x="18136" y="2291"/>
                    <a:pt x="18318" y="3295"/>
                    <a:pt x="18318" y="3295"/>
                  </a:cubicBezTo>
                  <a:lnTo>
                    <a:pt x="18155" y="3428"/>
                  </a:lnTo>
                  <a:lnTo>
                    <a:pt x="17947" y="2288"/>
                  </a:lnTo>
                  <a:lnTo>
                    <a:pt x="17193" y="2903"/>
                  </a:lnTo>
                  <a:cubicBezTo>
                    <a:pt x="17219" y="3044"/>
                    <a:pt x="17474" y="4455"/>
                    <a:pt x="17474" y="4455"/>
                  </a:cubicBezTo>
                  <a:lnTo>
                    <a:pt x="17311" y="4587"/>
                  </a:lnTo>
                  <a:lnTo>
                    <a:pt x="17030" y="3036"/>
                  </a:lnTo>
                  <a:lnTo>
                    <a:pt x="16275" y="3652"/>
                  </a:lnTo>
                  <a:cubicBezTo>
                    <a:pt x="16299" y="3788"/>
                    <a:pt x="16482" y="4792"/>
                    <a:pt x="16482" y="4792"/>
                  </a:cubicBezTo>
                  <a:lnTo>
                    <a:pt x="16318" y="4925"/>
                  </a:lnTo>
                  <a:lnTo>
                    <a:pt x="16111" y="3785"/>
                  </a:lnTo>
                  <a:lnTo>
                    <a:pt x="15357" y="4400"/>
                  </a:lnTo>
                  <a:cubicBezTo>
                    <a:pt x="15383" y="4541"/>
                    <a:pt x="15639" y="5951"/>
                    <a:pt x="15639" y="5951"/>
                  </a:cubicBezTo>
                  <a:lnTo>
                    <a:pt x="15475" y="6085"/>
                  </a:lnTo>
                  <a:lnTo>
                    <a:pt x="15193" y="4533"/>
                  </a:lnTo>
                  <a:lnTo>
                    <a:pt x="14439" y="5148"/>
                  </a:lnTo>
                  <a:cubicBezTo>
                    <a:pt x="14464" y="5284"/>
                    <a:pt x="14647" y="6288"/>
                    <a:pt x="14647" y="6288"/>
                  </a:cubicBezTo>
                  <a:lnTo>
                    <a:pt x="14483" y="6421"/>
                  </a:lnTo>
                  <a:lnTo>
                    <a:pt x="14275" y="5281"/>
                  </a:lnTo>
                  <a:lnTo>
                    <a:pt x="13522" y="5896"/>
                  </a:lnTo>
                  <a:cubicBezTo>
                    <a:pt x="13547" y="6037"/>
                    <a:pt x="13802" y="7448"/>
                    <a:pt x="13802" y="7448"/>
                  </a:cubicBezTo>
                  <a:lnTo>
                    <a:pt x="13638" y="7582"/>
                  </a:lnTo>
                  <a:lnTo>
                    <a:pt x="13358" y="6029"/>
                  </a:lnTo>
                  <a:lnTo>
                    <a:pt x="12603" y="6645"/>
                  </a:lnTo>
                  <a:cubicBezTo>
                    <a:pt x="12628" y="6781"/>
                    <a:pt x="12810" y="7785"/>
                    <a:pt x="12810" y="7785"/>
                  </a:cubicBezTo>
                  <a:lnTo>
                    <a:pt x="12646" y="7919"/>
                  </a:lnTo>
                  <a:lnTo>
                    <a:pt x="12439" y="6778"/>
                  </a:lnTo>
                  <a:lnTo>
                    <a:pt x="11685" y="7393"/>
                  </a:lnTo>
                  <a:cubicBezTo>
                    <a:pt x="11711" y="7534"/>
                    <a:pt x="11967" y="8944"/>
                    <a:pt x="11967" y="8944"/>
                  </a:cubicBezTo>
                  <a:lnTo>
                    <a:pt x="11803" y="9078"/>
                  </a:lnTo>
                  <a:lnTo>
                    <a:pt x="11521" y="7527"/>
                  </a:lnTo>
                  <a:lnTo>
                    <a:pt x="10768" y="8141"/>
                  </a:lnTo>
                  <a:cubicBezTo>
                    <a:pt x="10792" y="8277"/>
                    <a:pt x="10974" y="9282"/>
                    <a:pt x="10974" y="9282"/>
                  </a:cubicBezTo>
                  <a:lnTo>
                    <a:pt x="10811" y="9415"/>
                  </a:lnTo>
                  <a:lnTo>
                    <a:pt x="10604" y="8275"/>
                  </a:lnTo>
                  <a:lnTo>
                    <a:pt x="9849" y="8890"/>
                  </a:lnTo>
                  <a:cubicBezTo>
                    <a:pt x="9874" y="9031"/>
                    <a:pt x="10131" y="10441"/>
                    <a:pt x="10131" y="10441"/>
                  </a:cubicBezTo>
                  <a:lnTo>
                    <a:pt x="9967" y="10575"/>
                  </a:lnTo>
                  <a:lnTo>
                    <a:pt x="9686" y="9023"/>
                  </a:lnTo>
                  <a:lnTo>
                    <a:pt x="8931" y="9638"/>
                  </a:lnTo>
                  <a:cubicBezTo>
                    <a:pt x="8956" y="9774"/>
                    <a:pt x="9139" y="10778"/>
                    <a:pt x="9139" y="10778"/>
                  </a:cubicBezTo>
                  <a:lnTo>
                    <a:pt x="8975" y="10912"/>
                  </a:lnTo>
                  <a:lnTo>
                    <a:pt x="8767" y="9772"/>
                  </a:lnTo>
                  <a:lnTo>
                    <a:pt x="8014" y="10386"/>
                  </a:lnTo>
                  <a:cubicBezTo>
                    <a:pt x="8039" y="10527"/>
                    <a:pt x="8295" y="11937"/>
                    <a:pt x="8295" y="11937"/>
                  </a:cubicBezTo>
                  <a:lnTo>
                    <a:pt x="8131" y="12071"/>
                  </a:lnTo>
                  <a:lnTo>
                    <a:pt x="7850" y="10520"/>
                  </a:lnTo>
                  <a:lnTo>
                    <a:pt x="7095" y="11135"/>
                  </a:lnTo>
                  <a:cubicBezTo>
                    <a:pt x="7120" y="11271"/>
                    <a:pt x="7302" y="12275"/>
                    <a:pt x="7302" y="12275"/>
                  </a:cubicBezTo>
                  <a:lnTo>
                    <a:pt x="7138" y="12409"/>
                  </a:lnTo>
                  <a:lnTo>
                    <a:pt x="6932" y="11268"/>
                  </a:lnTo>
                  <a:lnTo>
                    <a:pt x="6177" y="11883"/>
                  </a:lnTo>
                  <a:cubicBezTo>
                    <a:pt x="6203" y="12024"/>
                    <a:pt x="6459" y="13435"/>
                    <a:pt x="6459" y="13435"/>
                  </a:cubicBezTo>
                  <a:lnTo>
                    <a:pt x="6295" y="13568"/>
                  </a:lnTo>
                  <a:lnTo>
                    <a:pt x="6013" y="12017"/>
                  </a:lnTo>
                  <a:lnTo>
                    <a:pt x="5260" y="12631"/>
                  </a:lnTo>
                  <a:cubicBezTo>
                    <a:pt x="5284" y="12768"/>
                    <a:pt x="5467" y="13771"/>
                    <a:pt x="5467" y="13771"/>
                  </a:cubicBezTo>
                  <a:lnTo>
                    <a:pt x="5303" y="13905"/>
                  </a:lnTo>
                  <a:lnTo>
                    <a:pt x="5096" y="12765"/>
                  </a:lnTo>
                  <a:lnTo>
                    <a:pt x="4342" y="13379"/>
                  </a:lnTo>
                  <a:cubicBezTo>
                    <a:pt x="4367" y="13521"/>
                    <a:pt x="4624" y="14931"/>
                    <a:pt x="4624" y="14931"/>
                  </a:cubicBezTo>
                  <a:lnTo>
                    <a:pt x="4460" y="15064"/>
                  </a:lnTo>
                  <a:lnTo>
                    <a:pt x="4178" y="13513"/>
                  </a:lnTo>
                  <a:lnTo>
                    <a:pt x="3423" y="14128"/>
                  </a:lnTo>
                  <a:cubicBezTo>
                    <a:pt x="3448" y="14265"/>
                    <a:pt x="3630" y="15269"/>
                    <a:pt x="3630" y="15269"/>
                  </a:cubicBezTo>
                  <a:lnTo>
                    <a:pt x="3467" y="15402"/>
                  </a:lnTo>
                  <a:lnTo>
                    <a:pt x="3260" y="14261"/>
                  </a:lnTo>
                  <a:lnTo>
                    <a:pt x="2505" y="14876"/>
                  </a:lnTo>
                  <a:cubicBezTo>
                    <a:pt x="2531" y="15018"/>
                    <a:pt x="2787" y="16428"/>
                    <a:pt x="2787" y="16428"/>
                  </a:cubicBezTo>
                  <a:lnTo>
                    <a:pt x="2623" y="16561"/>
                  </a:lnTo>
                  <a:lnTo>
                    <a:pt x="2342" y="15010"/>
                  </a:lnTo>
                  <a:lnTo>
                    <a:pt x="1588" y="15625"/>
                  </a:lnTo>
                  <a:cubicBezTo>
                    <a:pt x="1613" y="15761"/>
                    <a:pt x="1795" y="16765"/>
                    <a:pt x="1795" y="16765"/>
                  </a:cubicBezTo>
                  <a:lnTo>
                    <a:pt x="1631" y="16898"/>
                  </a:lnTo>
                  <a:lnTo>
                    <a:pt x="1424" y="15758"/>
                  </a:lnTo>
                  <a:lnTo>
                    <a:pt x="670" y="16373"/>
                  </a:lnTo>
                  <a:cubicBezTo>
                    <a:pt x="696" y="16514"/>
                    <a:pt x="951" y="17925"/>
                    <a:pt x="951" y="17925"/>
                  </a:cubicBezTo>
                  <a:lnTo>
                    <a:pt x="788" y="18057"/>
                  </a:lnTo>
                  <a:lnTo>
                    <a:pt x="506" y="16506"/>
                  </a:lnTo>
                  <a:lnTo>
                    <a:pt x="0" y="16919"/>
                  </a:lnTo>
                  <a:lnTo>
                    <a:pt x="846" y="21600"/>
                  </a:lnTo>
                  <a:lnTo>
                    <a:pt x="21600" y="4681"/>
                  </a:lnTo>
                  <a:lnTo>
                    <a:pt x="20754" y="0"/>
                  </a:lnTo>
                  <a:close/>
                  <a:moveTo>
                    <a:pt x="20622" y="2793"/>
                  </a:moveTo>
                  <a:cubicBezTo>
                    <a:pt x="20707" y="3260"/>
                    <a:pt x="20598" y="3784"/>
                    <a:pt x="20378" y="3963"/>
                  </a:cubicBezTo>
                  <a:cubicBezTo>
                    <a:pt x="20158" y="4143"/>
                    <a:pt x="19911" y="3909"/>
                    <a:pt x="19826" y="3442"/>
                  </a:cubicBezTo>
                  <a:cubicBezTo>
                    <a:pt x="19742" y="2974"/>
                    <a:pt x="19852" y="2449"/>
                    <a:pt x="20072" y="2270"/>
                  </a:cubicBezTo>
                  <a:cubicBezTo>
                    <a:pt x="20292" y="2091"/>
                    <a:pt x="20538" y="2325"/>
                    <a:pt x="20622" y="27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9" name="Shape 10392">
              <a:extLst>
                <a:ext uri="{FF2B5EF4-FFF2-40B4-BE49-F238E27FC236}">
                  <a16:creationId xmlns:a16="http://schemas.microsoft.com/office/drawing/2014/main" id="{CBFF8817-FB88-BA40-9EA5-90F786FAD9A3}"/>
                </a:ext>
              </a:extLst>
            </p:cNvPr>
            <p:cNvSpPr/>
            <p:nvPr/>
          </p:nvSpPr>
          <p:spPr>
            <a:xfrm>
              <a:off x="19920630" y="5193310"/>
              <a:ext cx="339475" cy="40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6"/>
                  </a:moveTo>
                  <a:lnTo>
                    <a:pt x="1727" y="21600"/>
                  </a:lnTo>
                  <a:lnTo>
                    <a:pt x="21600" y="20435"/>
                  </a:lnTo>
                  <a:lnTo>
                    <a:pt x="20172" y="3324"/>
                  </a:lnTo>
                  <a:lnTo>
                    <a:pt x="15291" y="0"/>
                  </a:lnTo>
                  <a:lnTo>
                    <a:pt x="0" y="896"/>
                  </a:lnTo>
                  <a:close/>
                  <a:moveTo>
                    <a:pt x="6715" y="5294"/>
                  </a:moveTo>
                  <a:lnTo>
                    <a:pt x="13953" y="4870"/>
                  </a:lnTo>
                  <a:lnTo>
                    <a:pt x="14001" y="5441"/>
                  </a:lnTo>
                  <a:lnTo>
                    <a:pt x="6763" y="5865"/>
                  </a:lnTo>
                  <a:lnTo>
                    <a:pt x="6715" y="5294"/>
                  </a:lnTo>
                  <a:close/>
                  <a:moveTo>
                    <a:pt x="3566" y="11139"/>
                  </a:moveTo>
                  <a:lnTo>
                    <a:pt x="18042" y="10291"/>
                  </a:lnTo>
                  <a:lnTo>
                    <a:pt x="18088" y="10846"/>
                  </a:lnTo>
                  <a:lnTo>
                    <a:pt x="3613" y="11694"/>
                  </a:lnTo>
                  <a:lnTo>
                    <a:pt x="3566" y="11139"/>
                  </a:lnTo>
                  <a:close/>
                  <a:moveTo>
                    <a:pt x="3801" y="13947"/>
                  </a:moveTo>
                  <a:lnTo>
                    <a:pt x="18276" y="13099"/>
                  </a:lnTo>
                  <a:lnTo>
                    <a:pt x="18324" y="13670"/>
                  </a:lnTo>
                  <a:lnTo>
                    <a:pt x="3848" y="14519"/>
                  </a:lnTo>
                  <a:lnTo>
                    <a:pt x="3801" y="13947"/>
                  </a:lnTo>
                  <a:close/>
                  <a:moveTo>
                    <a:pt x="4035" y="16756"/>
                  </a:moveTo>
                  <a:lnTo>
                    <a:pt x="11273" y="16332"/>
                  </a:lnTo>
                  <a:lnTo>
                    <a:pt x="11320" y="16903"/>
                  </a:lnTo>
                  <a:lnTo>
                    <a:pt x="4083" y="17327"/>
                  </a:lnTo>
                  <a:lnTo>
                    <a:pt x="4035" y="167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0" name="Shape 10393">
              <a:extLst>
                <a:ext uri="{FF2B5EF4-FFF2-40B4-BE49-F238E27FC236}">
                  <a16:creationId xmlns:a16="http://schemas.microsoft.com/office/drawing/2014/main" id="{7B2AD367-DB5C-3442-A92F-069F2BDD9FFF}"/>
                </a:ext>
              </a:extLst>
            </p:cNvPr>
            <p:cNvSpPr/>
            <p:nvPr/>
          </p:nvSpPr>
          <p:spPr>
            <a:xfrm>
              <a:off x="18570303" y="9049764"/>
              <a:ext cx="924785" cy="88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 10394">
              <a:extLst>
                <a:ext uri="{FF2B5EF4-FFF2-40B4-BE49-F238E27FC236}">
                  <a16:creationId xmlns:a16="http://schemas.microsoft.com/office/drawing/2014/main" id="{FD9E1F63-D1B9-F24C-A933-4166B5BECF3B}"/>
                </a:ext>
              </a:extLst>
            </p:cNvPr>
            <p:cNvSpPr/>
            <p:nvPr/>
          </p:nvSpPr>
          <p:spPr>
            <a:xfrm>
              <a:off x="15885964" y="8065581"/>
              <a:ext cx="555246" cy="5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extrusionOk="0">
                  <a:moveTo>
                    <a:pt x="0" y="6005"/>
                  </a:moveTo>
                  <a:lnTo>
                    <a:pt x="2577" y="11807"/>
                  </a:lnTo>
                  <a:cubicBezTo>
                    <a:pt x="2577" y="11807"/>
                    <a:pt x="3706" y="12286"/>
                    <a:pt x="4255" y="11343"/>
                  </a:cubicBezTo>
                  <a:cubicBezTo>
                    <a:pt x="4860" y="10297"/>
                    <a:pt x="7052" y="9212"/>
                    <a:pt x="8001" y="11472"/>
                  </a:cubicBezTo>
                  <a:cubicBezTo>
                    <a:pt x="8949" y="13731"/>
                    <a:pt x="7204" y="14700"/>
                    <a:pt x="5987" y="14655"/>
                  </a:cubicBezTo>
                  <a:cubicBezTo>
                    <a:pt x="4886" y="14615"/>
                    <a:pt x="4270" y="15618"/>
                    <a:pt x="4270" y="15618"/>
                  </a:cubicBezTo>
                  <a:lnTo>
                    <a:pt x="6927" y="21600"/>
                  </a:lnTo>
                  <a:lnTo>
                    <a:pt x="11852" y="19189"/>
                  </a:lnTo>
                  <a:cubicBezTo>
                    <a:pt x="11852" y="19189"/>
                    <a:pt x="11984" y="18276"/>
                    <a:pt x="11207" y="17738"/>
                  </a:cubicBezTo>
                  <a:cubicBezTo>
                    <a:pt x="10263" y="17087"/>
                    <a:pt x="9280" y="15038"/>
                    <a:pt x="11605" y="13899"/>
                  </a:cubicBezTo>
                  <a:cubicBezTo>
                    <a:pt x="13931" y="12761"/>
                    <a:pt x="14808" y="14792"/>
                    <a:pt x="14617" y="16180"/>
                  </a:cubicBezTo>
                  <a:cubicBezTo>
                    <a:pt x="14474" y="17220"/>
                    <a:pt x="15221" y="17540"/>
                    <a:pt x="15221" y="17540"/>
                  </a:cubicBezTo>
                  <a:lnTo>
                    <a:pt x="19368" y="15510"/>
                  </a:lnTo>
                  <a:cubicBezTo>
                    <a:pt x="19368" y="15510"/>
                    <a:pt x="17338" y="11290"/>
                    <a:pt x="17019" y="10076"/>
                  </a:cubicBezTo>
                  <a:cubicBezTo>
                    <a:pt x="16676" y="8775"/>
                    <a:pt x="18369" y="8955"/>
                    <a:pt x="18673" y="8964"/>
                  </a:cubicBezTo>
                  <a:cubicBezTo>
                    <a:pt x="20424" y="9020"/>
                    <a:pt x="21600" y="7510"/>
                    <a:pt x="20656" y="5385"/>
                  </a:cubicBezTo>
                  <a:cubicBezTo>
                    <a:pt x="19712" y="3260"/>
                    <a:pt x="17321" y="3778"/>
                    <a:pt x="16643" y="5120"/>
                  </a:cubicBezTo>
                  <a:cubicBezTo>
                    <a:pt x="16139" y="6117"/>
                    <a:pt x="15546" y="6529"/>
                    <a:pt x="15164" y="5995"/>
                  </a:cubicBezTo>
                  <a:cubicBezTo>
                    <a:pt x="14272" y="4748"/>
                    <a:pt x="12268" y="0"/>
                    <a:pt x="12268" y="0"/>
                  </a:cubicBezTo>
                  <a:lnTo>
                    <a:pt x="8380" y="1903"/>
                  </a:lnTo>
                  <a:cubicBezTo>
                    <a:pt x="8380" y="1903"/>
                    <a:pt x="8041" y="3203"/>
                    <a:pt x="8973" y="3711"/>
                  </a:cubicBezTo>
                  <a:cubicBezTo>
                    <a:pt x="10375" y="4474"/>
                    <a:pt x="10679" y="6519"/>
                    <a:pt x="8834" y="7423"/>
                  </a:cubicBezTo>
                  <a:cubicBezTo>
                    <a:pt x="6988" y="8326"/>
                    <a:pt x="5715" y="6969"/>
                    <a:pt x="5997" y="5295"/>
                  </a:cubicBezTo>
                  <a:cubicBezTo>
                    <a:pt x="6154" y="4357"/>
                    <a:pt x="5083" y="3527"/>
                    <a:pt x="5083" y="3527"/>
                  </a:cubicBezTo>
                  <a:cubicBezTo>
                    <a:pt x="5083" y="3527"/>
                    <a:pt x="0" y="6005"/>
                    <a:pt x="0" y="600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2" name="Shape 10395">
              <a:extLst>
                <a:ext uri="{FF2B5EF4-FFF2-40B4-BE49-F238E27FC236}">
                  <a16:creationId xmlns:a16="http://schemas.microsoft.com/office/drawing/2014/main" id="{32421A43-6338-964F-825B-7DE78C7263C1}"/>
                </a:ext>
              </a:extLst>
            </p:cNvPr>
            <p:cNvSpPr/>
            <p:nvPr/>
          </p:nvSpPr>
          <p:spPr>
            <a:xfrm>
              <a:off x="19111148" y="4676595"/>
              <a:ext cx="447512" cy="47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3" name="Shape 10396">
              <a:extLst>
                <a:ext uri="{FF2B5EF4-FFF2-40B4-BE49-F238E27FC236}">
                  <a16:creationId xmlns:a16="http://schemas.microsoft.com/office/drawing/2014/main" id="{7D880B4B-82BD-904C-8A93-3E98444914B2}"/>
                </a:ext>
              </a:extLst>
            </p:cNvPr>
            <p:cNvSpPr/>
            <p:nvPr/>
          </p:nvSpPr>
          <p:spPr>
            <a:xfrm>
              <a:off x="17914973" y="5805187"/>
              <a:ext cx="454602" cy="42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4" name="Shape 10397">
              <a:extLst>
                <a:ext uri="{FF2B5EF4-FFF2-40B4-BE49-F238E27FC236}">
                  <a16:creationId xmlns:a16="http://schemas.microsoft.com/office/drawing/2014/main" id="{DC7C4004-7FBB-034D-8EBC-111BD69E570F}"/>
                </a:ext>
              </a:extLst>
            </p:cNvPr>
            <p:cNvSpPr/>
            <p:nvPr/>
          </p:nvSpPr>
          <p:spPr>
            <a:xfrm>
              <a:off x="21365322" y="6512088"/>
              <a:ext cx="416893" cy="44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 10398">
              <a:extLst>
                <a:ext uri="{FF2B5EF4-FFF2-40B4-BE49-F238E27FC236}">
                  <a16:creationId xmlns:a16="http://schemas.microsoft.com/office/drawing/2014/main" id="{D7E5DDC6-0A7E-694B-B348-106DE7C192B4}"/>
                </a:ext>
              </a:extLst>
            </p:cNvPr>
            <p:cNvSpPr/>
            <p:nvPr/>
          </p:nvSpPr>
          <p:spPr>
            <a:xfrm>
              <a:off x="18043549" y="10579592"/>
              <a:ext cx="978355" cy="64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6" name="Shape 10399">
              <a:extLst>
                <a:ext uri="{FF2B5EF4-FFF2-40B4-BE49-F238E27FC236}">
                  <a16:creationId xmlns:a16="http://schemas.microsoft.com/office/drawing/2014/main" id="{CFEBA4F9-E523-164F-9FCD-CE3DDEE3929C}"/>
                </a:ext>
              </a:extLst>
            </p:cNvPr>
            <p:cNvSpPr/>
            <p:nvPr/>
          </p:nvSpPr>
          <p:spPr>
            <a:xfrm>
              <a:off x="15648472" y="6834637"/>
              <a:ext cx="742675" cy="77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47" y="16723"/>
                  </a:moveTo>
                  <a:lnTo>
                    <a:pt x="0" y="16809"/>
                  </a:lnTo>
                  <a:lnTo>
                    <a:pt x="2774" y="12622"/>
                  </a:lnTo>
                  <a:cubicBezTo>
                    <a:pt x="2774" y="12622"/>
                    <a:pt x="5147" y="16723"/>
                    <a:pt x="5147" y="16723"/>
                  </a:cubicBezTo>
                  <a:close/>
                  <a:moveTo>
                    <a:pt x="14076" y="11989"/>
                  </a:moveTo>
                  <a:cubicBezTo>
                    <a:pt x="14302" y="12788"/>
                    <a:pt x="14417" y="13471"/>
                    <a:pt x="14416" y="13825"/>
                  </a:cubicBezTo>
                  <a:cubicBezTo>
                    <a:pt x="15694" y="13667"/>
                    <a:pt x="17017" y="14276"/>
                    <a:pt x="17811" y="15648"/>
                  </a:cubicBezTo>
                  <a:cubicBezTo>
                    <a:pt x="18851" y="17445"/>
                    <a:pt x="17597" y="21598"/>
                    <a:pt x="17597" y="21598"/>
                  </a:cubicBezTo>
                  <a:cubicBezTo>
                    <a:pt x="17597" y="21598"/>
                    <a:pt x="17595" y="21596"/>
                    <a:pt x="17592" y="21593"/>
                  </a:cubicBezTo>
                  <a:cubicBezTo>
                    <a:pt x="17594" y="21598"/>
                    <a:pt x="17594" y="21600"/>
                    <a:pt x="17594" y="21600"/>
                  </a:cubicBezTo>
                  <a:cubicBezTo>
                    <a:pt x="17594" y="21600"/>
                    <a:pt x="13250" y="20419"/>
                    <a:pt x="12210" y="18622"/>
                  </a:cubicBezTo>
                  <a:cubicBezTo>
                    <a:pt x="11424" y="17264"/>
                    <a:pt x="11576" y="15881"/>
                    <a:pt x="12373" y="14927"/>
                  </a:cubicBezTo>
                  <a:cubicBezTo>
                    <a:pt x="12061" y="14746"/>
                    <a:pt x="11508" y="14286"/>
                    <a:pt x="10910" y="13667"/>
                  </a:cubicBezTo>
                  <a:lnTo>
                    <a:pt x="5848" y="16352"/>
                  </a:lnTo>
                  <a:lnTo>
                    <a:pt x="3475" y="12249"/>
                  </a:lnTo>
                  <a:lnTo>
                    <a:pt x="8299" y="9692"/>
                  </a:lnTo>
                  <a:cubicBezTo>
                    <a:pt x="7229" y="7299"/>
                    <a:pt x="5819" y="3586"/>
                    <a:pt x="5332" y="2032"/>
                  </a:cubicBezTo>
                  <a:cubicBezTo>
                    <a:pt x="4875" y="574"/>
                    <a:pt x="5000" y="148"/>
                    <a:pt x="5066" y="36"/>
                  </a:cubicBezTo>
                  <a:cubicBezTo>
                    <a:pt x="5058" y="23"/>
                    <a:pt x="5065" y="20"/>
                    <a:pt x="5078" y="19"/>
                  </a:cubicBezTo>
                  <a:cubicBezTo>
                    <a:pt x="5088" y="6"/>
                    <a:pt x="5095" y="0"/>
                    <a:pt x="5095" y="0"/>
                  </a:cubicBezTo>
                  <a:cubicBezTo>
                    <a:pt x="5240" y="24"/>
                    <a:pt x="5683" y="148"/>
                    <a:pt x="6732" y="1292"/>
                  </a:cubicBezTo>
                  <a:cubicBezTo>
                    <a:pt x="7850" y="2510"/>
                    <a:pt x="10390" y="5624"/>
                    <a:pt x="11941" y="7761"/>
                  </a:cubicBezTo>
                  <a:lnTo>
                    <a:pt x="15980" y="5619"/>
                  </a:lnTo>
                  <a:lnTo>
                    <a:pt x="18355" y="9720"/>
                  </a:lnTo>
                  <a:cubicBezTo>
                    <a:pt x="18355" y="9720"/>
                    <a:pt x="14076" y="11989"/>
                    <a:pt x="14076" y="11989"/>
                  </a:cubicBezTo>
                  <a:close/>
                  <a:moveTo>
                    <a:pt x="16695" y="5238"/>
                  </a:moveTo>
                  <a:lnTo>
                    <a:pt x="19224" y="3898"/>
                  </a:lnTo>
                  <a:lnTo>
                    <a:pt x="21600" y="7999"/>
                  </a:lnTo>
                  <a:lnTo>
                    <a:pt x="19071" y="9339"/>
                  </a:lnTo>
                  <a:cubicBezTo>
                    <a:pt x="19071" y="9339"/>
                    <a:pt x="16695" y="5238"/>
                    <a:pt x="16695" y="52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7" name="Shape 10400">
              <a:extLst>
                <a:ext uri="{FF2B5EF4-FFF2-40B4-BE49-F238E27FC236}">
                  <a16:creationId xmlns:a16="http://schemas.microsoft.com/office/drawing/2014/main" id="{E6A5775F-1595-384A-80F5-7BD95539A7D8}"/>
                </a:ext>
              </a:extLst>
            </p:cNvPr>
            <p:cNvSpPr/>
            <p:nvPr/>
          </p:nvSpPr>
          <p:spPr>
            <a:xfrm>
              <a:off x="19723607" y="10276650"/>
              <a:ext cx="536497" cy="85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8" name="Shape 10401">
              <a:extLst>
                <a:ext uri="{FF2B5EF4-FFF2-40B4-BE49-F238E27FC236}">
                  <a16:creationId xmlns:a16="http://schemas.microsoft.com/office/drawing/2014/main" id="{AD2947B4-1EB6-6A43-86C1-1CFCE123BA9E}"/>
                </a:ext>
              </a:extLst>
            </p:cNvPr>
            <p:cNvSpPr/>
            <p:nvPr/>
          </p:nvSpPr>
          <p:spPr>
            <a:xfrm>
              <a:off x="15572266" y="10142128"/>
              <a:ext cx="479514" cy="33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9" name="Shape 10402">
              <a:extLst>
                <a:ext uri="{FF2B5EF4-FFF2-40B4-BE49-F238E27FC236}">
                  <a16:creationId xmlns:a16="http://schemas.microsoft.com/office/drawing/2014/main" id="{20FB67EE-764C-CD4A-983C-585D97EC8C47}"/>
                </a:ext>
              </a:extLst>
            </p:cNvPr>
            <p:cNvSpPr/>
            <p:nvPr/>
          </p:nvSpPr>
          <p:spPr>
            <a:xfrm>
              <a:off x="17794266" y="9180909"/>
              <a:ext cx="602583" cy="64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0" name="Shape 10403">
              <a:extLst>
                <a:ext uri="{FF2B5EF4-FFF2-40B4-BE49-F238E27FC236}">
                  <a16:creationId xmlns:a16="http://schemas.microsoft.com/office/drawing/2014/main" id="{0AF8EA2E-AA1B-554A-8342-FBD61229489A}"/>
                </a:ext>
              </a:extLst>
            </p:cNvPr>
            <p:cNvSpPr/>
            <p:nvPr/>
          </p:nvSpPr>
          <p:spPr>
            <a:xfrm>
              <a:off x="17048178" y="9717416"/>
              <a:ext cx="707905" cy="70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7" h="18957" extrusionOk="0">
                  <a:moveTo>
                    <a:pt x="5474" y="890"/>
                  </a:moveTo>
                  <a:cubicBezTo>
                    <a:pt x="729" y="3103"/>
                    <a:pt x="-1322" y="8738"/>
                    <a:pt x="890" y="13482"/>
                  </a:cubicBezTo>
                  <a:cubicBezTo>
                    <a:pt x="3103" y="18227"/>
                    <a:pt x="8738" y="20278"/>
                    <a:pt x="13482" y="18066"/>
                  </a:cubicBezTo>
                  <a:cubicBezTo>
                    <a:pt x="18227" y="15853"/>
                    <a:pt x="20278" y="10218"/>
                    <a:pt x="18066" y="5474"/>
                  </a:cubicBezTo>
                  <a:cubicBezTo>
                    <a:pt x="15853" y="729"/>
                    <a:pt x="10218" y="-1322"/>
                    <a:pt x="5474" y="890"/>
                  </a:cubicBezTo>
                  <a:close/>
                  <a:moveTo>
                    <a:pt x="6178" y="2402"/>
                  </a:moveTo>
                  <a:cubicBezTo>
                    <a:pt x="6348" y="2323"/>
                    <a:pt x="6545" y="2302"/>
                    <a:pt x="6734" y="2371"/>
                  </a:cubicBezTo>
                  <a:cubicBezTo>
                    <a:pt x="7112" y="2509"/>
                    <a:pt x="7308" y="2929"/>
                    <a:pt x="7170" y="3307"/>
                  </a:cubicBezTo>
                  <a:cubicBezTo>
                    <a:pt x="7033" y="3685"/>
                    <a:pt x="6612" y="3882"/>
                    <a:pt x="6234" y="3744"/>
                  </a:cubicBezTo>
                  <a:cubicBezTo>
                    <a:pt x="5856" y="3606"/>
                    <a:pt x="5660" y="3186"/>
                    <a:pt x="5798" y="2808"/>
                  </a:cubicBezTo>
                  <a:cubicBezTo>
                    <a:pt x="5866" y="2618"/>
                    <a:pt x="6009" y="2481"/>
                    <a:pt x="6178" y="2402"/>
                  </a:cubicBezTo>
                  <a:close/>
                  <a:moveTo>
                    <a:pt x="7039" y="4248"/>
                  </a:moveTo>
                  <a:cubicBezTo>
                    <a:pt x="7237" y="4156"/>
                    <a:pt x="7476" y="4242"/>
                    <a:pt x="7569" y="4441"/>
                  </a:cubicBezTo>
                  <a:lnTo>
                    <a:pt x="9434" y="8440"/>
                  </a:lnTo>
                  <a:cubicBezTo>
                    <a:pt x="9580" y="8433"/>
                    <a:pt x="9718" y="8366"/>
                    <a:pt x="9863" y="8419"/>
                  </a:cubicBezTo>
                  <a:cubicBezTo>
                    <a:pt x="10010" y="8472"/>
                    <a:pt x="10085" y="8605"/>
                    <a:pt x="10192" y="8705"/>
                  </a:cubicBezTo>
                  <a:lnTo>
                    <a:pt x="13175" y="7314"/>
                  </a:lnTo>
                  <a:cubicBezTo>
                    <a:pt x="13373" y="7222"/>
                    <a:pt x="13612" y="7309"/>
                    <a:pt x="13705" y="7507"/>
                  </a:cubicBezTo>
                  <a:cubicBezTo>
                    <a:pt x="13797" y="7705"/>
                    <a:pt x="13710" y="7944"/>
                    <a:pt x="13512" y="8037"/>
                  </a:cubicBezTo>
                  <a:lnTo>
                    <a:pt x="10529" y="9427"/>
                  </a:lnTo>
                  <a:cubicBezTo>
                    <a:pt x="10537" y="9574"/>
                    <a:pt x="10591" y="9717"/>
                    <a:pt x="10537" y="9863"/>
                  </a:cubicBezTo>
                  <a:cubicBezTo>
                    <a:pt x="10325" y="10447"/>
                    <a:pt x="9676" y="10750"/>
                    <a:pt x="9092" y="10537"/>
                  </a:cubicBezTo>
                  <a:cubicBezTo>
                    <a:pt x="8509" y="10325"/>
                    <a:pt x="8206" y="9676"/>
                    <a:pt x="8419" y="9092"/>
                  </a:cubicBezTo>
                  <a:cubicBezTo>
                    <a:pt x="8474" y="8942"/>
                    <a:pt x="8621" y="8880"/>
                    <a:pt x="8725" y="8771"/>
                  </a:cubicBezTo>
                  <a:lnTo>
                    <a:pt x="6860" y="4771"/>
                  </a:lnTo>
                  <a:cubicBezTo>
                    <a:pt x="6767" y="4573"/>
                    <a:pt x="6841" y="4340"/>
                    <a:pt x="7039" y="4248"/>
                  </a:cubicBezTo>
                  <a:close/>
                  <a:moveTo>
                    <a:pt x="2738" y="11823"/>
                  </a:moveTo>
                  <a:cubicBezTo>
                    <a:pt x="2908" y="11744"/>
                    <a:pt x="3105" y="11723"/>
                    <a:pt x="3294" y="11792"/>
                  </a:cubicBezTo>
                  <a:cubicBezTo>
                    <a:pt x="3672" y="11930"/>
                    <a:pt x="3868" y="12350"/>
                    <a:pt x="3730" y="12728"/>
                  </a:cubicBezTo>
                  <a:cubicBezTo>
                    <a:pt x="3593" y="13106"/>
                    <a:pt x="3172" y="13302"/>
                    <a:pt x="2794" y="13165"/>
                  </a:cubicBezTo>
                  <a:cubicBezTo>
                    <a:pt x="2416" y="13027"/>
                    <a:pt x="2220" y="12607"/>
                    <a:pt x="2358" y="12228"/>
                  </a:cubicBezTo>
                  <a:cubicBezTo>
                    <a:pt x="2426" y="12039"/>
                    <a:pt x="2569" y="11902"/>
                    <a:pt x="2738" y="11823"/>
                  </a:cubicBezTo>
                  <a:close/>
                  <a:moveTo>
                    <a:pt x="15620" y="5816"/>
                  </a:moveTo>
                  <a:cubicBezTo>
                    <a:pt x="15789" y="5737"/>
                    <a:pt x="15973" y="5722"/>
                    <a:pt x="16162" y="5791"/>
                  </a:cubicBezTo>
                  <a:cubicBezTo>
                    <a:pt x="16540" y="5929"/>
                    <a:pt x="16736" y="6349"/>
                    <a:pt x="16598" y="6728"/>
                  </a:cubicBezTo>
                  <a:cubicBezTo>
                    <a:pt x="16461" y="7106"/>
                    <a:pt x="16054" y="7296"/>
                    <a:pt x="15675" y="7158"/>
                  </a:cubicBezTo>
                  <a:cubicBezTo>
                    <a:pt x="15297" y="7020"/>
                    <a:pt x="15101" y="6600"/>
                    <a:pt x="15239" y="6222"/>
                  </a:cubicBezTo>
                  <a:cubicBezTo>
                    <a:pt x="15308" y="6033"/>
                    <a:pt x="15451" y="5895"/>
                    <a:pt x="15620" y="5816"/>
                  </a:cubicBezTo>
                  <a:close/>
                  <a:moveTo>
                    <a:pt x="12166" y="15243"/>
                  </a:moveTo>
                  <a:cubicBezTo>
                    <a:pt x="12335" y="15164"/>
                    <a:pt x="12533" y="15143"/>
                    <a:pt x="12722" y="15212"/>
                  </a:cubicBezTo>
                  <a:cubicBezTo>
                    <a:pt x="13100" y="15350"/>
                    <a:pt x="13296" y="15770"/>
                    <a:pt x="13158" y="16148"/>
                  </a:cubicBezTo>
                  <a:cubicBezTo>
                    <a:pt x="13021" y="16526"/>
                    <a:pt x="12600" y="16723"/>
                    <a:pt x="12222" y="16585"/>
                  </a:cubicBezTo>
                  <a:cubicBezTo>
                    <a:pt x="11844" y="16447"/>
                    <a:pt x="11648" y="16027"/>
                    <a:pt x="11785" y="15649"/>
                  </a:cubicBezTo>
                  <a:cubicBezTo>
                    <a:pt x="11854" y="15460"/>
                    <a:pt x="11997" y="15322"/>
                    <a:pt x="12166" y="152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1" name="Shape 10404">
              <a:extLst>
                <a:ext uri="{FF2B5EF4-FFF2-40B4-BE49-F238E27FC236}">
                  <a16:creationId xmlns:a16="http://schemas.microsoft.com/office/drawing/2014/main" id="{478396A8-1A87-3443-91E0-692BDE4109B7}"/>
                </a:ext>
              </a:extLst>
            </p:cNvPr>
            <p:cNvSpPr/>
            <p:nvPr/>
          </p:nvSpPr>
          <p:spPr>
            <a:xfrm>
              <a:off x="18977015" y="9915662"/>
              <a:ext cx="660489" cy="68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2" name="Shape 10405">
              <a:extLst>
                <a:ext uri="{FF2B5EF4-FFF2-40B4-BE49-F238E27FC236}">
                  <a16:creationId xmlns:a16="http://schemas.microsoft.com/office/drawing/2014/main" id="{3BB8F6D9-53BB-1044-A7B0-87516C0F4ECD}"/>
                </a:ext>
              </a:extLst>
            </p:cNvPr>
            <p:cNvSpPr/>
            <p:nvPr/>
          </p:nvSpPr>
          <p:spPr>
            <a:xfrm>
              <a:off x="17273284" y="10887438"/>
              <a:ext cx="673802" cy="40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89" extrusionOk="0">
                  <a:moveTo>
                    <a:pt x="5099" y="1723"/>
                  </a:moveTo>
                  <a:lnTo>
                    <a:pt x="3700" y="16273"/>
                  </a:lnTo>
                  <a:lnTo>
                    <a:pt x="16313" y="19565"/>
                  </a:lnTo>
                  <a:lnTo>
                    <a:pt x="17712" y="5015"/>
                  </a:lnTo>
                  <a:cubicBezTo>
                    <a:pt x="17712" y="5015"/>
                    <a:pt x="5099" y="1723"/>
                    <a:pt x="5099" y="1723"/>
                  </a:cubicBezTo>
                  <a:close/>
                  <a:moveTo>
                    <a:pt x="2757" y="5906"/>
                  </a:moveTo>
                  <a:lnTo>
                    <a:pt x="2258" y="11102"/>
                  </a:lnTo>
                  <a:cubicBezTo>
                    <a:pt x="2230" y="11389"/>
                    <a:pt x="2349" y="11659"/>
                    <a:pt x="2523" y="11704"/>
                  </a:cubicBezTo>
                  <a:cubicBezTo>
                    <a:pt x="2697" y="11750"/>
                    <a:pt x="2861" y="11554"/>
                    <a:pt x="2889" y="11267"/>
                  </a:cubicBezTo>
                  <a:lnTo>
                    <a:pt x="3388" y="6071"/>
                  </a:lnTo>
                  <a:cubicBezTo>
                    <a:pt x="3416" y="5784"/>
                    <a:pt x="3297" y="5514"/>
                    <a:pt x="3123" y="5469"/>
                  </a:cubicBezTo>
                  <a:cubicBezTo>
                    <a:pt x="2949" y="5423"/>
                    <a:pt x="2785" y="5619"/>
                    <a:pt x="2757" y="5906"/>
                  </a:cubicBezTo>
                  <a:close/>
                  <a:moveTo>
                    <a:pt x="19585" y="12429"/>
                  </a:moveTo>
                  <a:cubicBezTo>
                    <a:pt x="19668" y="11568"/>
                    <a:pt x="19311" y="10759"/>
                    <a:pt x="18789" y="10623"/>
                  </a:cubicBezTo>
                  <a:cubicBezTo>
                    <a:pt x="18266" y="10487"/>
                    <a:pt x="17776" y="11074"/>
                    <a:pt x="17693" y="11935"/>
                  </a:cubicBezTo>
                  <a:cubicBezTo>
                    <a:pt x="17610" y="12796"/>
                    <a:pt x="17967" y="13604"/>
                    <a:pt x="18489" y="13741"/>
                  </a:cubicBezTo>
                  <a:cubicBezTo>
                    <a:pt x="19012" y="13877"/>
                    <a:pt x="19502" y="13289"/>
                    <a:pt x="19585" y="12429"/>
                  </a:cubicBezTo>
                  <a:close/>
                  <a:moveTo>
                    <a:pt x="21396" y="7042"/>
                  </a:moveTo>
                  <a:lnTo>
                    <a:pt x="20197" y="19513"/>
                  </a:lnTo>
                  <a:cubicBezTo>
                    <a:pt x="20087" y="20661"/>
                    <a:pt x="19433" y="21444"/>
                    <a:pt x="18736" y="21262"/>
                  </a:cubicBezTo>
                  <a:lnTo>
                    <a:pt x="1078" y="16653"/>
                  </a:lnTo>
                  <a:cubicBezTo>
                    <a:pt x="381" y="16472"/>
                    <a:pt x="-94" y="15394"/>
                    <a:pt x="16" y="14246"/>
                  </a:cubicBezTo>
                  <a:lnTo>
                    <a:pt x="1215" y="1775"/>
                  </a:lnTo>
                  <a:cubicBezTo>
                    <a:pt x="1325" y="627"/>
                    <a:pt x="1979" y="-156"/>
                    <a:pt x="2676" y="26"/>
                  </a:cubicBezTo>
                  <a:lnTo>
                    <a:pt x="20334" y="4635"/>
                  </a:lnTo>
                  <a:cubicBezTo>
                    <a:pt x="21031" y="4816"/>
                    <a:pt x="21506" y="5894"/>
                    <a:pt x="21396" y="70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3" name="Shape 10406">
              <a:extLst>
                <a:ext uri="{FF2B5EF4-FFF2-40B4-BE49-F238E27FC236}">
                  <a16:creationId xmlns:a16="http://schemas.microsoft.com/office/drawing/2014/main" id="{D85CBAE4-D540-0B45-AF3C-6CEF9939AE38}"/>
                </a:ext>
              </a:extLst>
            </p:cNvPr>
            <p:cNvSpPr/>
            <p:nvPr/>
          </p:nvSpPr>
          <p:spPr>
            <a:xfrm>
              <a:off x="19982176" y="9778729"/>
              <a:ext cx="656775" cy="60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254" extrusionOk="0">
                  <a:moveTo>
                    <a:pt x="14806" y="20802"/>
                  </a:moveTo>
                  <a:cubicBezTo>
                    <a:pt x="16771" y="20078"/>
                    <a:pt x="18497" y="18506"/>
                    <a:pt x="19509" y="16252"/>
                  </a:cubicBezTo>
                  <a:cubicBezTo>
                    <a:pt x="21534" y="11744"/>
                    <a:pt x="19954" y="6226"/>
                    <a:pt x="15980" y="3929"/>
                  </a:cubicBezTo>
                  <a:cubicBezTo>
                    <a:pt x="12750" y="2062"/>
                    <a:pt x="8929" y="2896"/>
                    <a:pt x="6525" y="5695"/>
                  </a:cubicBezTo>
                  <a:cubicBezTo>
                    <a:pt x="6494" y="5619"/>
                    <a:pt x="6446" y="5549"/>
                    <a:pt x="6387" y="5489"/>
                  </a:cubicBezTo>
                  <a:lnTo>
                    <a:pt x="1181" y="167"/>
                  </a:lnTo>
                  <a:cubicBezTo>
                    <a:pt x="946" y="-73"/>
                    <a:pt x="582" y="-53"/>
                    <a:pt x="370" y="214"/>
                  </a:cubicBezTo>
                  <a:lnTo>
                    <a:pt x="146" y="499"/>
                  </a:lnTo>
                  <a:cubicBezTo>
                    <a:pt x="-66" y="765"/>
                    <a:pt x="-44" y="1177"/>
                    <a:pt x="192" y="1417"/>
                  </a:cubicBezTo>
                  <a:lnTo>
                    <a:pt x="5396" y="6733"/>
                  </a:lnTo>
                  <a:cubicBezTo>
                    <a:pt x="5480" y="6818"/>
                    <a:pt x="5581" y="6859"/>
                    <a:pt x="5685" y="6879"/>
                  </a:cubicBezTo>
                  <a:cubicBezTo>
                    <a:pt x="5480" y="7214"/>
                    <a:pt x="5286" y="7560"/>
                    <a:pt x="5118" y="7933"/>
                  </a:cubicBezTo>
                  <a:cubicBezTo>
                    <a:pt x="3093" y="12441"/>
                    <a:pt x="4673" y="17959"/>
                    <a:pt x="8647" y="20256"/>
                  </a:cubicBezTo>
                  <a:cubicBezTo>
                    <a:pt x="10634" y="21405"/>
                    <a:pt x="12840" y="21527"/>
                    <a:pt x="14806" y="20802"/>
                  </a:cubicBezTo>
                  <a:close/>
                  <a:moveTo>
                    <a:pt x="14414" y="19435"/>
                  </a:moveTo>
                  <a:cubicBezTo>
                    <a:pt x="12758" y="20045"/>
                    <a:pt x="10896" y="19937"/>
                    <a:pt x="9221" y="18969"/>
                  </a:cubicBezTo>
                  <a:cubicBezTo>
                    <a:pt x="5873" y="17034"/>
                    <a:pt x="4542" y="12385"/>
                    <a:pt x="6248" y="8586"/>
                  </a:cubicBezTo>
                  <a:cubicBezTo>
                    <a:pt x="7954" y="4788"/>
                    <a:pt x="12052" y="3277"/>
                    <a:pt x="15400" y="5212"/>
                  </a:cubicBezTo>
                  <a:cubicBezTo>
                    <a:pt x="18748" y="7148"/>
                    <a:pt x="20080" y="11797"/>
                    <a:pt x="18374" y="15596"/>
                  </a:cubicBezTo>
                  <a:cubicBezTo>
                    <a:pt x="17521" y="17495"/>
                    <a:pt x="16070" y="18824"/>
                    <a:pt x="14414" y="19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4" name="Shape 10407">
              <a:extLst>
                <a:ext uri="{FF2B5EF4-FFF2-40B4-BE49-F238E27FC236}">
                  <a16:creationId xmlns:a16="http://schemas.microsoft.com/office/drawing/2014/main" id="{86AE349F-392C-E147-B53B-66A33577A57F}"/>
                </a:ext>
              </a:extLst>
            </p:cNvPr>
            <p:cNvSpPr/>
            <p:nvPr/>
          </p:nvSpPr>
          <p:spPr>
            <a:xfrm>
              <a:off x="18095556" y="9920122"/>
              <a:ext cx="474749" cy="52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5" name="Shape 10408">
              <a:extLst>
                <a:ext uri="{FF2B5EF4-FFF2-40B4-BE49-F238E27FC236}">
                  <a16:creationId xmlns:a16="http://schemas.microsoft.com/office/drawing/2014/main" id="{11A9FBDF-5A1F-9548-A692-1392C4258526}"/>
                </a:ext>
              </a:extLst>
            </p:cNvPr>
            <p:cNvSpPr/>
            <p:nvPr/>
          </p:nvSpPr>
          <p:spPr>
            <a:xfrm>
              <a:off x="19553061" y="9077456"/>
              <a:ext cx="359032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6" name="Shape 10409">
              <a:extLst>
                <a:ext uri="{FF2B5EF4-FFF2-40B4-BE49-F238E27FC236}">
                  <a16:creationId xmlns:a16="http://schemas.microsoft.com/office/drawing/2014/main" id="{552AA24B-9B75-5246-B356-7E9B07A482AB}"/>
                </a:ext>
              </a:extLst>
            </p:cNvPr>
            <p:cNvSpPr/>
            <p:nvPr/>
          </p:nvSpPr>
          <p:spPr>
            <a:xfrm>
              <a:off x="19907349" y="4497805"/>
              <a:ext cx="422982" cy="474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7" name="Shape 10410">
              <a:extLst>
                <a:ext uri="{FF2B5EF4-FFF2-40B4-BE49-F238E27FC236}">
                  <a16:creationId xmlns:a16="http://schemas.microsoft.com/office/drawing/2014/main" id="{C9E2B2BB-F997-3E4B-81F7-30E7D99F7AF3}"/>
                </a:ext>
              </a:extLst>
            </p:cNvPr>
            <p:cNvSpPr/>
            <p:nvPr/>
          </p:nvSpPr>
          <p:spPr>
            <a:xfrm>
              <a:off x="16605913" y="7050896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8" name="Shape 10411">
              <a:extLst>
                <a:ext uri="{FF2B5EF4-FFF2-40B4-BE49-F238E27FC236}">
                  <a16:creationId xmlns:a16="http://schemas.microsoft.com/office/drawing/2014/main" id="{99642537-F36F-3C46-B770-61CB9EB07EA1}"/>
                </a:ext>
              </a:extLst>
            </p:cNvPr>
            <p:cNvSpPr/>
            <p:nvPr/>
          </p:nvSpPr>
          <p:spPr>
            <a:xfrm>
              <a:off x="17109012" y="5013808"/>
              <a:ext cx="413677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9" name="Shape 10412">
              <a:extLst>
                <a:ext uri="{FF2B5EF4-FFF2-40B4-BE49-F238E27FC236}">
                  <a16:creationId xmlns:a16="http://schemas.microsoft.com/office/drawing/2014/main" id="{526F1D24-9CDF-F740-9E76-0E15CBAC17B6}"/>
                </a:ext>
              </a:extLst>
            </p:cNvPr>
            <p:cNvSpPr/>
            <p:nvPr/>
          </p:nvSpPr>
          <p:spPr>
            <a:xfrm>
              <a:off x="16082433" y="4790078"/>
              <a:ext cx="583511" cy="41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0" name="Shape 10413">
              <a:extLst>
                <a:ext uri="{FF2B5EF4-FFF2-40B4-BE49-F238E27FC236}">
                  <a16:creationId xmlns:a16="http://schemas.microsoft.com/office/drawing/2014/main" id="{997663D8-7FC6-7240-B7CB-6FBC7DCC5F25}"/>
                </a:ext>
              </a:extLst>
            </p:cNvPr>
            <p:cNvSpPr/>
            <p:nvPr/>
          </p:nvSpPr>
          <p:spPr>
            <a:xfrm>
              <a:off x="21000318" y="5616838"/>
              <a:ext cx="437119" cy="30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1" name="Shape 10414">
              <a:extLst>
                <a:ext uri="{FF2B5EF4-FFF2-40B4-BE49-F238E27FC236}">
                  <a16:creationId xmlns:a16="http://schemas.microsoft.com/office/drawing/2014/main" id="{2F4D5458-18B8-1B42-939E-A7F189BCA382}"/>
                </a:ext>
              </a:extLst>
            </p:cNvPr>
            <p:cNvSpPr/>
            <p:nvPr/>
          </p:nvSpPr>
          <p:spPr>
            <a:xfrm>
              <a:off x="14548058" y="8927501"/>
              <a:ext cx="446855" cy="49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2" name="Shape 10415">
              <a:extLst>
                <a:ext uri="{FF2B5EF4-FFF2-40B4-BE49-F238E27FC236}">
                  <a16:creationId xmlns:a16="http://schemas.microsoft.com/office/drawing/2014/main" id="{6C962610-9EC2-4A47-9017-3223B9A6768A}"/>
                </a:ext>
              </a:extLst>
            </p:cNvPr>
            <p:cNvSpPr/>
            <p:nvPr/>
          </p:nvSpPr>
          <p:spPr>
            <a:xfrm>
              <a:off x="19258837" y="11958731"/>
              <a:ext cx="567699" cy="67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12242"/>
                  </a:moveTo>
                  <a:cubicBezTo>
                    <a:pt x="19543" y="12836"/>
                    <a:pt x="18964" y="13322"/>
                    <a:pt x="18257" y="13322"/>
                  </a:cubicBezTo>
                  <a:lnTo>
                    <a:pt x="3343" y="13322"/>
                  </a:lnTo>
                  <a:cubicBezTo>
                    <a:pt x="2636" y="13322"/>
                    <a:pt x="2057" y="12836"/>
                    <a:pt x="2057" y="12242"/>
                  </a:cubicBezTo>
                  <a:lnTo>
                    <a:pt x="2057" y="4322"/>
                  </a:lnTo>
                  <a:cubicBezTo>
                    <a:pt x="2057" y="3728"/>
                    <a:pt x="2636" y="3242"/>
                    <a:pt x="3343" y="3242"/>
                  </a:cubicBezTo>
                  <a:lnTo>
                    <a:pt x="18257" y="3242"/>
                  </a:lnTo>
                  <a:cubicBezTo>
                    <a:pt x="18964" y="3242"/>
                    <a:pt x="19543" y="3728"/>
                    <a:pt x="19543" y="4322"/>
                  </a:cubicBezTo>
                  <a:cubicBezTo>
                    <a:pt x="19543" y="4322"/>
                    <a:pt x="19543" y="12242"/>
                    <a:pt x="19543" y="12242"/>
                  </a:cubicBezTo>
                  <a:close/>
                  <a:moveTo>
                    <a:pt x="17743" y="18146"/>
                  </a:moveTo>
                  <a:cubicBezTo>
                    <a:pt x="16891" y="18146"/>
                    <a:pt x="16200" y="17566"/>
                    <a:pt x="16200" y="16850"/>
                  </a:cubicBezTo>
                  <a:cubicBezTo>
                    <a:pt x="16200" y="16134"/>
                    <a:pt x="16891" y="15554"/>
                    <a:pt x="17743" y="15554"/>
                  </a:cubicBezTo>
                  <a:cubicBezTo>
                    <a:pt x="18594" y="15554"/>
                    <a:pt x="19285" y="16134"/>
                    <a:pt x="19285" y="16850"/>
                  </a:cubicBezTo>
                  <a:cubicBezTo>
                    <a:pt x="19285" y="17566"/>
                    <a:pt x="18594" y="18146"/>
                    <a:pt x="17743" y="18146"/>
                  </a:cubicBezTo>
                  <a:close/>
                  <a:moveTo>
                    <a:pt x="3857" y="18146"/>
                  </a:moveTo>
                  <a:cubicBezTo>
                    <a:pt x="3005" y="18146"/>
                    <a:pt x="2315" y="17566"/>
                    <a:pt x="2315" y="16850"/>
                  </a:cubicBezTo>
                  <a:cubicBezTo>
                    <a:pt x="2315" y="16134"/>
                    <a:pt x="3005" y="15554"/>
                    <a:pt x="3857" y="15554"/>
                  </a:cubicBezTo>
                  <a:cubicBezTo>
                    <a:pt x="4709" y="15554"/>
                    <a:pt x="5400" y="16134"/>
                    <a:pt x="5400" y="16850"/>
                  </a:cubicBezTo>
                  <a:cubicBezTo>
                    <a:pt x="5400" y="17566"/>
                    <a:pt x="4709" y="18146"/>
                    <a:pt x="3857" y="18146"/>
                  </a:cubicBezTo>
                  <a:close/>
                  <a:moveTo>
                    <a:pt x="5657" y="1513"/>
                  </a:moveTo>
                  <a:cubicBezTo>
                    <a:pt x="5657" y="1275"/>
                    <a:pt x="5889" y="1081"/>
                    <a:pt x="6171" y="1081"/>
                  </a:cubicBezTo>
                  <a:lnTo>
                    <a:pt x="15429" y="1081"/>
                  </a:lnTo>
                  <a:cubicBezTo>
                    <a:pt x="15711" y="1081"/>
                    <a:pt x="15943" y="1275"/>
                    <a:pt x="15943" y="1513"/>
                  </a:cubicBezTo>
                  <a:lnTo>
                    <a:pt x="15943" y="1729"/>
                  </a:lnTo>
                  <a:cubicBezTo>
                    <a:pt x="15943" y="1967"/>
                    <a:pt x="15711" y="2161"/>
                    <a:pt x="15429" y="2161"/>
                  </a:cubicBezTo>
                  <a:lnTo>
                    <a:pt x="6171" y="2161"/>
                  </a:lnTo>
                  <a:cubicBezTo>
                    <a:pt x="5889" y="2161"/>
                    <a:pt x="5657" y="1967"/>
                    <a:pt x="5657" y="1729"/>
                  </a:cubicBezTo>
                  <a:cubicBezTo>
                    <a:pt x="5657" y="1729"/>
                    <a:pt x="5657" y="1513"/>
                    <a:pt x="5657" y="1513"/>
                  </a:cubicBezTo>
                  <a:close/>
                  <a:moveTo>
                    <a:pt x="20314" y="0"/>
                  </a:moveTo>
                  <a:lnTo>
                    <a:pt x="1286" y="0"/>
                  </a:lnTo>
                  <a:cubicBezTo>
                    <a:pt x="579" y="0"/>
                    <a:pt x="0" y="486"/>
                    <a:pt x="0" y="1080"/>
                  </a:cubicBezTo>
                  <a:lnTo>
                    <a:pt x="0" y="18360"/>
                  </a:lnTo>
                  <a:cubicBezTo>
                    <a:pt x="0" y="18954"/>
                    <a:pt x="579" y="19440"/>
                    <a:pt x="1286" y="19440"/>
                  </a:cubicBezTo>
                  <a:lnTo>
                    <a:pt x="1800" y="19440"/>
                  </a:lnTo>
                  <a:cubicBezTo>
                    <a:pt x="1800" y="19440"/>
                    <a:pt x="1800" y="20498"/>
                    <a:pt x="1800" y="20520"/>
                  </a:cubicBezTo>
                  <a:cubicBezTo>
                    <a:pt x="1800" y="21114"/>
                    <a:pt x="2379" y="21600"/>
                    <a:pt x="3086" y="21600"/>
                  </a:cubicBezTo>
                  <a:lnTo>
                    <a:pt x="4629" y="21600"/>
                  </a:lnTo>
                  <a:cubicBezTo>
                    <a:pt x="5336" y="21600"/>
                    <a:pt x="5915" y="21114"/>
                    <a:pt x="5915" y="20520"/>
                  </a:cubicBezTo>
                  <a:cubicBezTo>
                    <a:pt x="5915" y="20498"/>
                    <a:pt x="5915" y="19440"/>
                    <a:pt x="5915" y="19440"/>
                  </a:cubicBezTo>
                  <a:lnTo>
                    <a:pt x="15685" y="19440"/>
                  </a:lnTo>
                  <a:cubicBezTo>
                    <a:pt x="15685" y="19440"/>
                    <a:pt x="15685" y="20498"/>
                    <a:pt x="15685" y="20520"/>
                  </a:cubicBezTo>
                  <a:cubicBezTo>
                    <a:pt x="15685" y="21114"/>
                    <a:pt x="16264" y="21600"/>
                    <a:pt x="16971" y="21600"/>
                  </a:cubicBezTo>
                  <a:lnTo>
                    <a:pt x="18514" y="21600"/>
                  </a:lnTo>
                  <a:cubicBezTo>
                    <a:pt x="19221" y="21600"/>
                    <a:pt x="19800" y="21114"/>
                    <a:pt x="19800" y="20520"/>
                  </a:cubicBezTo>
                  <a:cubicBezTo>
                    <a:pt x="19800" y="20498"/>
                    <a:pt x="19800" y="19440"/>
                    <a:pt x="19800" y="19440"/>
                  </a:cubicBezTo>
                  <a:lnTo>
                    <a:pt x="20314" y="19440"/>
                  </a:lnTo>
                  <a:cubicBezTo>
                    <a:pt x="21021" y="19440"/>
                    <a:pt x="21600" y="18954"/>
                    <a:pt x="21600" y="18360"/>
                  </a:cubicBezTo>
                  <a:lnTo>
                    <a:pt x="21600" y="1080"/>
                  </a:lnTo>
                  <a:cubicBezTo>
                    <a:pt x="21600" y="486"/>
                    <a:pt x="21021" y="0"/>
                    <a:pt x="203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3" name="Shape 10416">
              <a:extLst>
                <a:ext uri="{FF2B5EF4-FFF2-40B4-BE49-F238E27FC236}">
                  <a16:creationId xmlns:a16="http://schemas.microsoft.com/office/drawing/2014/main" id="{8CD7D188-B194-2C47-8C2D-541D753C3DB5}"/>
                </a:ext>
              </a:extLst>
            </p:cNvPr>
            <p:cNvSpPr/>
            <p:nvPr/>
          </p:nvSpPr>
          <p:spPr>
            <a:xfrm>
              <a:off x="20512929" y="11955407"/>
              <a:ext cx="678678" cy="59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4" name="Shape 10417">
              <a:extLst>
                <a:ext uri="{FF2B5EF4-FFF2-40B4-BE49-F238E27FC236}">
                  <a16:creationId xmlns:a16="http://schemas.microsoft.com/office/drawing/2014/main" id="{DE75CAEB-1937-8942-8895-2C9663006587}"/>
                </a:ext>
              </a:extLst>
            </p:cNvPr>
            <p:cNvSpPr/>
            <p:nvPr/>
          </p:nvSpPr>
          <p:spPr>
            <a:xfrm>
              <a:off x="19308419" y="13173056"/>
              <a:ext cx="779626" cy="51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5" name="Shape 10418">
              <a:extLst>
                <a:ext uri="{FF2B5EF4-FFF2-40B4-BE49-F238E27FC236}">
                  <a16:creationId xmlns:a16="http://schemas.microsoft.com/office/drawing/2014/main" id="{E0F78078-00A5-074E-9EF1-AFF917EBAD7E}"/>
                </a:ext>
              </a:extLst>
            </p:cNvPr>
            <p:cNvSpPr/>
            <p:nvPr/>
          </p:nvSpPr>
          <p:spPr>
            <a:xfrm>
              <a:off x="19278047" y="12757726"/>
              <a:ext cx="364916" cy="36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6" name="Shape 10419">
              <a:extLst>
                <a:ext uri="{FF2B5EF4-FFF2-40B4-BE49-F238E27FC236}">
                  <a16:creationId xmlns:a16="http://schemas.microsoft.com/office/drawing/2014/main" id="{8EB9FCE5-E976-DB45-BEBF-401883232B27}"/>
                </a:ext>
              </a:extLst>
            </p:cNvPr>
            <p:cNvSpPr/>
            <p:nvPr/>
          </p:nvSpPr>
          <p:spPr>
            <a:xfrm>
              <a:off x="18249834" y="13272749"/>
              <a:ext cx="957659" cy="43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93"/>
                  </a:moveTo>
                  <a:cubicBezTo>
                    <a:pt x="2762" y="20896"/>
                    <a:pt x="4229" y="16959"/>
                    <a:pt x="5457" y="12973"/>
                  </a:cubicBezTo>
                  <a:cubicBezTo>
                    <a:pt x="6611" y="16963"/>
                    <a:pt x="8026" y="20867"/>
                    <a:pt x="10731" y="20967"/>
                  </a:cubicBezTo>
                  <a:cubicBezTo>
                    <a:pt x="13410" y="21066"/>
                    <a:pt x="14890" y="17337"/>
                    <a:pt x="16097" y="13477"/>
                  </a:cubicBezTo>
                  <a:cubicBezTo>
                    <a:pt x="17258" y="17515"/>
                    <a:pt x="18668" y="21499"/>
                    <a:pt x="21405" y="21600"/>
                  </a:cubicBezTo>
                  <a:lnTo>
                    <a:pt x="21434" y="18923"/>
                  </a:lnTo>
                  <a:cubicBezTo>
                    <a:pt x="19117" y="18837"/>
                    <a:pt x="18015" y="15307"/>
                    <a:pt x="16841" y="11103"/>
                  </a:cubicBezTo>
                  <a:cubicBezTo>
                    <a:pt x="18096" y="6922"/>
                    <a:pt x="19242" y="3387"/>
                    <a:pt x="21588" y="3475"/>
                  </a:cubicBezTo>
                  <a:lnTo>
                    <a:pt x="21600" y="798"/>
                  </a:lnTo>
                  <a:cubicBezTo>
                    <a:pt x="18838" y="695"/>
                    <a:pt x="17358" y="4641"/>
                    <a:pt x="16130" y="8627"/>
                  </a:cubicBezTo>
                  <a:cubicBezTo>
                    <a:pt x="14977" y="4640"/>
                    <a:pt x="13556" y="770"/>
                    <a:pt x="10852" y="669"/>
                  </a:cubicBezTo>
                  <a:cubicBezTo>
                    <a:pt x="8168" y="570"/>
                    <a:pt x="6711" y="4292"/>
                    <a:pt x="5503" y="8160"/>
                  </a:cubicBezTo>
                  <a:cubicBezTo>
                    <a:pt x="4341" y="4115"/>
                    <a:pt x="2924" y="102"/>
                    <a:pt x="183" y="0"/>
                  </a:cubicBezTo>
                  <a:cubicBezTo>
                    <a:pt x="183" y="0"/>
                    <a:pt x="166" y="2677"/>
                    <a:pt x="166" y="2677"/>
                  </a:cubicBezTo>
                  <a:cubicBezTo>
                    <a:pt x="2490" y="2763"/>
                    <a:pt x="3581" y="6313"/>
                    <a:pt x="4759" y="10534"/>
                  </a:cubicBezTo>
                  <a:cubicBezTo>
                    <a:pt x="3507" y="14705"/>
                    <a:pt x="2353" y="18212"/>
                    <a:pt x="12" y="18125"/>
                  </a:cubicBezTo>
                  <a:lnTo>
                    <a:pt x="0" y="20793"/>
                  </a:lnTo>
                  <a:close/>
                  <a:moveTo>
                    <a:pt x="241" y="16420"/>
                  </a:moveTo>
                  <a:cubicBezTo>
                    <a:pt x="649" y="16425"/>
                    <a:pt x="1008" y="16293"/>
                    <a:pt x="1338" y="16053"/>
                  </a:cubicBezTo>
                  <a:cubicBezTo>
                    <a:pt x="1338" y="16053"/>
                    <a:pt x="1438" y="4786"/>
                    <a:pt x="1438" y="4786"/>
                  </a:cubicBezTo>
                  <a:cubicBezTo>
                    <a:pt x="1113" y="4525"/>
                    <a:pt x="753" y="4374"/>
                    <a:pt x="345" y="4355"/>
                  </a:cubicBezTo>
                  <a:lnTo>
                    <a:pt x="241" y="16420"/>
                  </a:lnTo>
                  <a:close/>
                  <a:moveTo>
                    <a:pt x="2402" y="14724"/>
                  </a:moveTo>
                  <a:cubicBezTo>
                    <a:pt x="2787" y="14105"/>
                    <a:pt x="3126" y="13297"/>
                    <a:pt x="3454" y="12359"/>
                  </a:cubicBezTo>
                  <a:lnTo>
                    <a:pt x="3491" y="8563"/>
                  </a:lnTo>
                  <a:cubicBezTo>
                    <a:pt x="3181" y="7606"/>
                    <a:pt x="2858" y="6774"/>
                    <a:pt x="2485" y="6133"/>
                  </a:cubicBezTo>
                  <a:lnTo>
                    <a:pt x="2402" y="14724"/>
                  </a:lnTo>
                  <a:close/>
                  <a:moveTo>
                    <a:pt x="6201" y="10598"/>
                  </a:moveTo>
                  <a:cubicBezTo>
                    <a:pt x="7413" y="6583"/>
                    <a:pt x="8564" y="3262"/>
                    <a:pt x="10839" y="3346"/>
                  </a:cubicBezTo>
                  <a:cubicBezTo>
                    <a:pt x="13133" y="3431"/>
                    <a:pt x="14226" y="6882"/>
                    <a:pt x="15386" y="11029"/>
                  </a:cubicBezTo>
                  <a:cubicBezTo>
                    <a:pt x="14178" y="15032"/>
                    <a:pt x="13031" y="18375"/>
                    <a:pt x="10761" y="18290"/>
                  </a:cubicBezTo>
                  <a:cubicBezTo>
                    <a:pt x="8467" y="18206"/>
                    <a:pt x="7361" y="14745"/>
                    <a:pt x="6201" y="10598"/>
                  </a:cubicBezTo>
                  <a:close/>
                  <a:moveTo>
                    <a:pt x="7901" y="13065"/>
                  </a:moveTo>
                  <a:cubicBezTo>
                    <a:pt x="8268" y="14180"/>
                    <a:pt x="8656" y="15139"/>
                    <a:pt x="9098" y="15879"/>
                  </a:cubicBezTo>
                  <a:lnTo>
                    <a:pt x="9173" y="5547"/>
                  </a:lnTo>
                  <a:cubicBezTo>
                    <a:pt x="8720" y="6254"/>
                    <a:pt x="8323" y="7192"/>
                    <a:pt x="7938" y="8279"/>
                  </a:cubicBezTo>
                  <a:lnTo>
                    <a:pt x="7901" y="13065"/>
                  </a:lnTo>
                  <a:close/>
                  <a:moveTo>
                    <a:pt x="10199" y="16402"/>
                  </a:moveTo>
                  <a:cubicBezTo>
                    <a:pt x="10421" y="16504"/>
                    <a:pt x="10654" y="16562"/>
                    <a:pt x="10910" y="16567"/>
                  </a:cubicBezTo>
                  <a:cubicBezTo>
                    <a:pt x="11039" y="16569"/>
                    <a:pt x="11163" y="16554"/>
                    <a:pt x="11284" y="16530"/>
                  </a:cubicBezTo>
                  <a:lnTo>
                    <a:pt x="11421" y="4676"/>
                  </a:lnTo>
                  <a:cubicBezTo>
                    <a:pt x="11301" y="4648"/>
                    <a:pt x="11177" y="4632"/>
                    <a:pt x="11047" y="4630"/>
                  </a:cubicBezTo>
                  <a:cubicBezTo>
                    <a:pt x="10792" y="4625"/>
                    <a:pt x="10556" y="4674"/>
                    <a:pt x="10332" y="4767"/>
                  </a:cubicBezTo>
                  <a:lnTo>
                    <a:pt x="10199" y="16402"/>
                  </a:lnTo>
                  <a:close/>
                  <a:moveTo>
                    <a:pt x="12440" y="16292"/>
                  </a:moveTo>
                  <a:cubicBezTo>
                    <a:pt x="12866" y="15783"/>
                    <a:pt x="13237" y="15074"/>
                    <a:pt x="13587" y="14220"/>
                  </a:cubicBezTo>
                  <a:lnTo>
                    <a:pt x="13653" y="7866"/>
                  </a:lnTo>
                  <a:cubicBezTo>
                    <a:pt x="13321" y="6994"/>
                    <a:pt x="12964" y="6269"/>
                    <a:pt x="12548" y="5739"/>
                  </a:cubicBezTo>
                  <a:lnTo>
                    <a:pt x="12440" y="16292"/>
                  </a:lnTo>
                  <a:close/>
                  <a:moveTo>
                    <a:pt x="18109" y="13000"/>
                  </a:moveTo>
                  <a:cubicBezTo>
                    <a:pt x="18420" y="13890"/>
                    <a:pt x="18742" y="14650"/>
                    <a:pt x="19110" y="15228"/>
                  </a:cubicBezTo>
                  <a:lnTo>
                    <a:pt x="19115" y="6949"/>
                  </a:lnTo>
                  <a:cubicBezTo>
                    <a:pt x="18746" y="7587"/>
                    <a:pt x="18420" y="8402"/>
                    <a:pt x="18109" y="9342"/>
                  </a:cubicBezTo>
                  <a:lnTo>
                    <a:pt x="18109" y="13000"/>
                  </a:lnTo>
                  <a:close/>
                  <a:moveTo>
                    <a:pt x="20436" y="16503"/>
                  </a:moveTo>
                  <a:cubicBezTo>
                    <a:pt x="20751" y="16735"/>
                    <a:pt x="21099" y="16863"/>
                    <a:pt x="21492" y="16860"/>
                  </a:cubicBezTo>
                  <a:lnTo>
                    <a:pt x="21546" y="5272"/>
                  </a:lnTo>
                  <a:cubicBezTo>
                    <a:pt x="21153" y="5289"/>
                    <a:pt x="20803" y="5437"/>
                    <a:pt x="20486" y="5684"/>
                  </a:cubicBezTo>
                  <a:cubicBezTo>
                    <a:pt x="20486" y="5684"/>
                    <a:pt x="20436" y="16503"/>
                    <a:pt x="20436" y="165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7" name="Shape 10420">
              <a:extLst>
                <a:ext uri="{FF2B5EF4-FFF2-40B4-BE49-F238E27FC236}">
                  <a16:creationId xmlns:a16="http://schemas.microsoft.com/office/drawing/2014/main" id="{16AA3257-0526-1244-8D44-0397F75CAF12}"/>
                </a:ext>
              </a:extLst>
            </p:cNvPr>
            <p:cNvSpPr/>
            <p:nvPr/>
          </p:nvSpPr>
          <p:spPr>
            <a:xfrm>
              <a:off x="20962861" y="13425299"/>
              <a:ext cx="410124" cy="29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8" name="Shape 10421">
              <a:extLst>
                <a:ext uri="{FF2B5EF4-FFF2-40B4-BE49-F238E27FC236}">
                  <a16:creationId xmlns:a16="http://schemas.microsoft.com/office/drawing/2014/main" id="{86D1C898-FDE9-8A46-8FC0-E007E5B8EBA7}"/>
                </a:ext>
              </a:extLst>
            </p:cNvPr>
            <p:cNvSpPr/>
            <p:nvPr/>
          </p:nvSpPr>
          <p:spPr>
            <a:xfrm>
              <a:off x="17299512" y="11350027"/>
              <a:ext cx="844727" cy="112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4487" y="2661"/>
                  </a:moveTo>
                  <a:cubicBezTo>
                    <a:pt x="6041" y="1951"/>
                    <a:pt x="7888" y="1570"/>
                    <a:pt x="9828" y="1650"/>
                  </a:cubicBezTo>
                  <a:cubicBezTo>
                    <a:pt x="12550" y="1762"/>
                    <a:pt x="15032" y="2810"/>
                    <a:pt x="16637" y="4507"/>
                  </a:cubicBezTo>
                  <a:cubicBezTo>
                    <a:pt x="17954" y="5855"/>
                    <a:pt x="18616" y="7507"/>
                    <a:pt x="18498" y="9204"/>
                  </a:cubicBezTo>
                  <a:cubicBezTo>
                    <a:pt x="18319" y="11771"/>
                    <a:pt x="16441" y="14049"/>
                    <a:pt x="13531" y="15243"/>
                  </a:cubicBezTo>
                  <a:cubicBezTo>
                    <a:pt x="7170" y="17652"/>
                    <a:pt x="-219" y="13941"/>
                    <a:pt x="5" y="8450"/>
                  </a:cubicBezTo>
                  <a:cubicBezTo>
                    <a:pt x="107" y="5959"/>
                    <a:pt x="1897" y="3846"/>
                    <a:pt x="4487" y="2661"/>
                  </a:cubicBezTo>
                  <a:close/>
                  <a:moveTo>
                    <a:pt x="11927" y="0"/>
                  </a:moveTo>
                  <a:cubicBezTo>
                    <a:pt x="14972" y="550"/>
                    <a:pt x="17565" y="1989"/>
                    <a:pt x="19217" y="4049"/>
                  </a:cubicBezTo>
                  <a:cubicBezTo>
                    <a:pt x="20869" y="6108"/>
                    <a:pt x="21381" y="8545"/>
                    <a:pt x="20673" y="10908"/>
                  </a:cubicBezTo>
                  <a:cubicBezTo>
                    <a:pt x="19872" y="13581"/>
                    <a:pt x="17567" y="15755"/>
                    <a:pt x="14558" y="16945"/>
                  </a:cubicBezTo>
                  <a:cubicBezTo>
                    <a:pt x="13956" y="17183"/>
                    <a:pt x="13322" y="17384"/>
                    <a:pt x="12670" y="17539"/>
                  </a:cubicBezTo>
                  <a:lnTo>
                    <a:pt x="13689" y="19091"/>
                  </a:lnTo>
                  <a:lnTo>
                    <a:pt x="16552" y="17959"/>
                  </a:lnTo>
                  <a:lnTo>
                    <a:pt x="17260" y="19038"/>
                  </a:lnTo>
                  <a:lnTo>
                    <a:pt x="10780" y="21600"/>
                  </a:lnTo>
                  <a:lnTo>
                    <a:pt x="10072" y="20522"/>
                  </a:lnTo>
                  <a:lnTo>
                    <a:pt x="12300" y="19641"/>
                  </a:lnTo>
                  <a:lnTo>
                    <a:pt x="11104" y="17819"/>
                  </a:lnTo>
                  <a:cubicBezTo>
                    <a:pt x="10775" y="17860"/>
                    <a:pt x="10443" y="17889"/>
                    <a:pt x="10107" y="17909"/>
                  </a:cubicBezTo>
                  <a:cubicBezTo>
                    <a:pt x="9771" y="17928"/>
                    <a:pt x="9432" y="17928"/>
                    <a:pt x="9091" y="17924"/>
                  </a:cubicBezTo>
                  <a:lnTo>
                    <a:pt x="9115" y="16720"/>
                  </a:lnTo>
                  <a:cubicBezTo>
                    <a:pt x="13857" y="16783"/>
                    <a:pt x="18085" y="14219"/>
                    <a:pt x="19161" y="10628"/>
                  </a:cubicBezTo>
                  <a:cubicBezTo>
                    <a:pt x="19775" y="8580"/>
                    <a:pt x="19321" y="6477"/>
                    <a:pt x="17889" y="4691"/>
                  </a:cubicBezTo>
                  <a:cubicBezTo>
                    <a:pt x="16457" y="2906"/>
                    <a:pt x="14223" y="1654"/>
                    <a:pt x="11584" y="1178"/>
                  </a:cubicBezTo>
                  <a:lnTo>
                    <a:pt x="11927" y="0"/>
                  </a:lnTo>
                  <a:close/>
                  <a:moveTo>
                    <a:pt x="5394" y="3239"/>
                  </a:moveTo>
                  <a:cubicBezTo>
                    <a:pt x="4971" y="3418"/>
                    <a:pt x="4569" y="3631"/>
                    <a:pt x="4192" y="3867"/>
                  </a:cubicBezTo>
                  <a:cubicBezTo>
                    <a:pt x="4430" y="4003"/>
                    <a:pt x="4673" y="4128"/>
                    <a:pt x="4923" y="4245"/>
                  </a:cubicBezTo>
                  <a:cubicBezTo>
                    <a:pt x="5174" y="4362"/>
                    <a:pt x="5435" y="4472"/>
                    <a:pt x="5696" y="4572"/>
                  </a:cubicBezTo>
                  <a:cubicBezTo>
                    <a:pt x="5840" y="4267"/>
                    <a:pt x="6003" y="3965"/>
                    <a:pt x="6174" y="3669"/>
                  </a:cubicBezTo>
                  <a:cubicBezTo>
                    <a:pt x="6345" y="3372"/>
                    <a:pt x="6521" y="3084"/>
                    <a:pt x="6719" y="2797"/>
                  </a:cubicBezTo>
                  <a:cubicBezTo>
                    <a:pt x="6262" y="2917"/>
                    <a:pt x="5818" y="3060"/>
                    <a:pt x="5394" y="3239"/>
                  </a:cubicBezTo>
                  <a:close/>
                  <a:moveTo>
                    <a:pt x="8111" y="2528"/>
                  </a:moveTo>
                  <a:cubicBezTo>
                    <a:pt x="7815" y="2902"/>
                    <a:pt x="7543" y="3287"/>
                    <a:pt x="7298" y="3681"/>
                  </a:cubicBezTo>
                  <a:cubicBezTo>
                    <a:pt x="7054" y="4074"/>
                    <a:pt x="6836" y="4477"/>
                    <a:pt x="6643" y="4888"/>
                  </a:cubicBezTo>
                  <a:cubicBezTo>
                    <a:pt x="7029" y="4999"/>
                    <a:pt x="7434" y="5094"/>
                    <a:pt x="7836" y="5166"/>
                  </a:cubicBezTo>
                  <a:cubicBezTo>
                    <a:pt x="8238" y="5238"/>
                    <a:pt x="8643" y="5293"/>
                    <a:pt x="9058" y="5327"/>
                  </a:cubicBezTo>
                  <a:lnTo>
                    <a:pt x="9258" y="2461"/>
                  </a:lnTo>
                  <a:cubicBezTo>
                    <a:pt x="9068" y="2462"/>
                    <a:pt x="8871" y="2466"/>
                    <a:pt x="8681" y="2478"/>
                  </a:cubicBezTo>
                  <a:cubicBezTo>
                    <a:pt x="8492" y="2490"/>
                    <a:pt x="8298" y="2506"/>
                    <a:pt x="8111" y="2528"/>
                  </a:cubicBezTo>
                  <a:close/>
                  <a:moveTo>
                    <a:pt x="3332" y="4418"/>
                  </a:moveTo>
                  <a:cubicBezTo>
                    <a:pt x="2706" y="4923"/>
                    <a:pt x="2197" y="5495"/>
                    <a:pt x="1822" y="6116"/>
                  </a:cubicBezTo>
                  <a:cubicBezTo>
                    <a:pt x="1446" y="6736"/>
                    <a:pt x="1199" y="7397"/>
                    <a:pt x="1096" y="8089"/>
                  </a:cubicBezTo>
                  <a:lnTo>
                    <a:pt x="4650" y="8241"/>
                  </a:lnTo>
                  <a:cubicBezTo>
                    <a:pt x="4701" y="7753"/>
                    <a:pt x="4783" y="7263"/>
                    <a:pt x="4900" y="6783"/>
                  </a:cubicBezTo>
                  <a:cubicBezTo>
                    <a:pt x="5017" y="6305"/>
                    <a:pt x="5162" y="5834"/>
                    <a:pt x="5343" y="5367"/>
                  </a:cubicBezTo>
                  <a:cubicBezTo>
                    <a:pt x="4988" y="5238"/>
                    <a:pt x="4643" y="5093"/>
                    <a:pt x="4305" y="4935"/>
                  </a:cubicBezTo>
                  <a:cubicBezTo>
                    <a:pt x="3967" y="4776"/>
                    <a:pt x="3650" y="4606"/>
                    <a:pt x="3332" y="4418"/>
                  </a:cubicBezTo>
                  <a:close/>
                  <a:moveTo>
                    <a:pt x="10293" y="2496"/>
                  </a:moveTo>
                  <a:lnTo>
                    <a:pt x="10092" y="5362"/>
                  </a:lnTo>
                  <a:cubicBezTo>
                    <a:pt x="10477" y="5359"/>
                    <a:pt x="10864" y="5342"/>
                    <a:pt x="11246" y="5304"/>
                  </a:cubicBezTo>
                  <a:cubicBezTo>
                    <a:pt x="11627" y="5267"/>
                    <a:pt x="12001" y="5211"/>
                    <a:pt x="12374" y="5139"/>
                  </a:cubicBezTo>
                  <a:cubicBezTo>
                    <a:pt x="12236" y="4706"/>
                    <a:pt x="12076" y="4278"/>
                    <a:pt x="11881" y="3859"/>
                  </a:cubicBezTo>
                  <a:cubicBezTo>
                    <a:pt x="11686" y="3439"/>
                    <a:pt x="11470" y="3025"/>
                    <a:pt x="11220" y="2622"/>
                  </a:cubicBezTo>
                  <a:cubicBezTo>
                    <a:pt x="11069" y="2594"/>
                    <a:pt x="10904" y="2570"/>
                    <a:pt x="10750" y="2550"/>
                  </a:cubicBezTo>
                  <a:cubicBezTo>
                    <a:pt x="10596" y="2530"/>
                    <a:pt x="10449" y="2511"/>
                    <a:pt x="10293" y="2496"/>
                  </a:cubicBezTo>
                  <a:close/>
                  <a:moveTo>
                    <a:pt x="12546" y="2964"/>
                  </a:moveTo>
                  <a:cubicBezTo>
                    <a:pt x="12714" y="3280"/>
                    <a:pt x="12868" y="3593"/>
                    <a:pt x="13006" y="3918"/>
                  </a:cubicBezTo>
                  <a:cubicBezTo>
                    <a:pt x="13143" y="4242"/>
                    <a:pt x="13264" y="4578"/>
                    <a:pt x="13370" y="4909"/>
                  </a:cubicBezTo>
                  <a:cubicBezTo>
                    <a:pt x="13667" y="4827"/>
                    <a:pt x="13966" y="4724"/>
                    <a:pt x="14251" y="4619"/>
                  </a:cubicBezTo>
                  <a:cubicBezTo>
                    <a:pt x="14537" y="4515"/>
                    <a:pt x="14810" y="4404"/>
                    <a:pt x="15083" y="4279"/>
                  </a:cubicBezTo>
                  <a:cubicBezTo>
                    <a:pt x="14713" y="3995"/>
                    <a:pt x="14316" y="3740"/>
                    <a:pt x="13892" y="3520"/>
                  </a:cubicBezTo>
                  <a:cubicBezTo>
                    <a:pt x="13467" y="3300"/>
                    <a:pt x="13014" y="3118"/>
                    <a:pt x="12546" y="2964"/>
                  </a:cubicBezTo>
                  <a:close/>
                  <a:moveTo>
                    <a:pt x="6314" y="5674"/>
                  </a:moveTo>
                  <a:cubicBezTo>
                    <a:pt x="6153" y="6098"/>
                    <a:pt x="6029" y="6530"/>
                    <a:pt x="5924" y="6964"/>
                  </a:cubicBezTo>
                  <a:cubicBezTo>
                    <a:pt x="5819" y="7399"/>
                    <a:pt x="5732" y="7834"/>
                    <a:pt x="5684" y="8277"/>
                  </a:cubicBezTo>
                  <a:lnTo>
                    <a:pt x="8848" y="8407"/>
                  </a:lnTo>
                  <a:lnTo>
                    <a:pt x="9000" y="6134"/>
                  </a:lnTo>
                  <a:cubicBezTo>
                    <a:pt x="8537" y="6101"/>
                    <a:pt x="8088" y="6045"/>
                    <a:pt x="7639" y="5969"/>
                  </a:cubicBezTo>
                  <a:cubicBezTo>
                    <a:pt x="7191" y="5894"/>
                    <a:pt x="6744" y="5793"/>
                    <a:pt x="6314" y="5674"/>
                  </a:cubicBezTo>
                  <a:close/>
                  <a:moveTo>
                    <a:pt x="1037" y="8896"/>
                  </a:moveTo>
                  <a:cubicBezTo>
                    <a:pt x="1047" y="9594"/>
                    <a:pt x="1206" y="10280"/>
                    <a:pt x="1496" y="10928"/>
                  </a:cubicBezTo>
                  <a:cubicBezTo>
                    <a:pt x="1786" y="11576"/>
                    <a:pt x="2210" y="12192"/>
                    <a:pt x="2764" y="12745"/>
                  </a:cubicBezTo>
                  <a:cubicBezTo>
                    <a:pt x="3007" y="12630"/>
                    <a:pt x="3260" y="12514"/>
                    <a:pt x="3512" y="12414"/>
                  </a:cubicBezTo>
                  <a:cubicBezTo>
                    <a:pt x="3964" y="12235"/>
                    <a:pt x="4426" y="12086"/>
                    <a:pt x="4903" y="11958"/>
                  </a:cubicBezTo>
                  <a:cubicBezTo>
                    <a:pt x="4786" y="11479"/>
                    <a:pt x="4700" y="10999"/>
                    <a:pt x="4648" y="10513"/>
                  </a:cubicBezTo>
                  <a:cubicBezTo>
                    <a:pt x="4597" y="10027"/>
                    <a:pt x="4589" y="9533"/>
                    <a:pt x="4604" y="9043"/>
                  </a:cubicBezTo>
                  <a:lnTo>
                    <a:pt x="1037" y="8896"/>
                  </a:lnTo>
                  <a:close/>
                  <a:moveTo>
                    <a:pt x="10034" y="6170"/>
                  </a:moveTo>
                  <a:lnTo>
                    <a:pt x="9888" y="8452"/>
                  </a:lnTo>
                  <a:lnTo>
                    <a:pt x="12877" y="8570"/>
                  </a:lnTo>
                  <a:cubicBezTo>
                    <a:pt x="12889" y="8129"/>
                    <a:pt x="12873" y="7693"/>
                    <a:pt x="12828" y="7255"/>
                  </a:cubicBezTo>
                  <a:cubicBezTo>
                    <a:pt x="12783" y="6817"/>
                    <a:pt x="12706" y="6382"/>
                    <a:pt x="12605" y="5950"/>
                  </a:cubicBezTo>
                  <a:cubicBezTo>
                    <a:pt x="12185" y="6026"/>
                    <a:pt x="11754" y="6078"/>
                    <a:pt x="11326" y="6116"/>
                  </a:cubicBezTo>
                  <a:cubicBezTo>
                    <a:pt x="10897" y="6154"/>
                    <a:pt x="10465" y="6172"/>
                    <a:pt x="10034" y="6170"/>
                  </a:cubicBezTo>
                  <a:close/>
                  <a:moveTo>
                    <a:pt x="13607" y="5729"/>
                  </a:moveTo>
                  <a:cubicBezTo>
                    <a:pt x="13722" y="6204"/>
                    <a:pt x="13804" y="6683"/>
                    <a:pt x="13855" y="7165"/>
                  </a:cubicBezTo>
                  <a:cubicBezTo>
                    <a:pt x="13906" y="7647"/>
                    <a:pt x="13932" y="8129"/>
                    <a:pt x="13917" y="8615"/>
                  </a:cubicBezTo>
                  <a:lnTo>
                    <a:pt x="17466" y="8758"/>
                  </a:lnTo>
                  <a:cubicBezTo>
                    <a:pt x="17456" y="8067"/>
                    <a:pt x="17305" y="7387"/>
                    <a:pt x="17019" y="6745"/>
                  </a:cubicBezTo>
                  <a:cubicBezTo>
                    <a:pt x="16733" y="6102"/>
                    <a:pt x="16308" y="5496"/>
                    <a:pt x="15763" y="4946"/>
                  </a:cubicBezTo>
                  <a:cubicBezTo>
                    <a:pt x="15538" y="5052"/>
                    <a:pt x="15319" y="5157"/>
                    <a:pt x="15087" y="5249"/>
                  </a:cubicBezTo>
                  <a:cubicBezTo>
                    <a:pt x="14848" y="5343"/>
                    <a:pt x="14597" y="5425"/>
                    <a:pt x="14350" y="5505"/>
                  </a:cubicBezTo>
                  <a:cubicBezTo>
                    <a:pt x="14104" y="5585"/>
                    <a:pt x="13859" y="5663"/>
                    <a:pt x="13607" y="5729"/>
                  </a:cubicBezTo>
                  <a:close/>
                  <a:moveTo>
                    <a:pt x="5626" y="9084"/>
                  </a:moveTo>
                  <a:cubicBezTo>
                    <a:pt x="5614" y="9529"/>
                    <a:pt x="5641" y="9977"/>
                    <a:pt x="5687" y="10418"/>
                  </a:cubicBezTo>
                  <a:cubicBezTo>
                    <a:pt x="5733" y="10859"/>
                    <a:pt x="5801" y="11302"/>
                    <a:pt x="5904" y="11737"/>
                  </a:cubicBezTo>
                  <a:cubicBezTo>
                    <a:pt x="6351" y="11653"/>
                    <a:pt x="6799" y="11583"/>
                    <a:pt x="7255" y="11543"/>
                  </a:cubicBezTo>
                  <a:cubicBezTo>
                    <a:pt x="7711" y="11502"/>
                    <a:pt x="8176" y="11483"/>
                    <a:pt x="8637" y="11488"/>
                  </a:cubicBezTo>
                  <a:lnTo>
                    <a:pt x="8789" y="9215"/>
                  </a:lnTo>
                  <a:lnTo>
                    <a:pt x="5626" y="9084"/>
                  </a:lnTo>
                  <a:close/>
                  <a:moveTo>
                    <a:pt x="9830" y="9260"/>
                  </a:moveTo>
                  <a:lnTo>
                    <a:pt x="9678" y="11533"/>
                  </a:lnTo>
                  <a:cubicBezTo>
                    <a:pt x="10111" y="11566"/>
                    <a:pt x="10539" y="11622"/>
                    <a:pt x="10960" y="11693"/>
                  </a:cubicBezTo>
                  <a:cubicBezTo>
                    <a:pt x="11380" y="11765"/>
                    <a:pt x="11789" y="11857"/>
                    <a:pt x="12195" y="11966"/>
                  </a:cubicBezTo>
                  <a:cubicBezTo>
                    <a:pt x="12354" y="11544"/>
                    <a:pt x="12487" y="11117"/>
                    <a:pt x="12591" y="10685"/>
                  </a:cubicBezTo>
                  <a:cubicBezTo>
                    <a:pt x="12695" y="10253"/>
                    <a:pt x="12771" y="9818"/>
                    <a:pt x="12819" y="9378"/>
                  </a:cubicBezTo>
                  <a:lnTo>
                    <a:pt x="9830" y="9260"/>
                  </a:lnTo>
                  <a:close/>
                  <a:moveTo>
                    <a:pt x="4330" y="13039"/>
                  </a:moveTo>
                  <a:cubicBezTo>
                    <a:pt x="4065" y="13135"/>
                    <a:pt x="3812" y="13241"/>
                    <a:pt x="3558" y="13356"/>
                  </a:cubicBezTo>
                  <a:cubicBezTo>
                    <a:pt x="3906" y="13626"/>
                    <a:pt x="4274" y="13873"/>
                    <a:pt x="4671" y="14087"/>
                  </a:cubicBezTo>
                  <a:cubicBezTo>
                    <a:pt x="5068" y="14300"/>
                    <a:pt x="5484" y="14479"/>
                    <a:pt x="5921" y="14635"/>
                  </a:cubicBezTo>
                  <a:cubicBezTo>
                    <a:pt x="5762" y="14333"/>
                    <a:pt x="5616" y="14028"/>
                    <a:pt x="5485" y="13718"/>
                  </a:cubicBezTo>
                  <a:cubicBezTo>
                    <a:pt x="5354" y="13409"/>
                    <a:pt x="5242" y="13093"/>
                    <a:pt x="5139" y="12778"/>
                  </a:cubicBezTo>
                  <a:cubicBezTo>
                    <a:pt x="4865" y="12856"/>
                    <a:pt x="4595" y="12943"/>
                    <a:pt x="4330" y="13039"/>
                  </a:cubicBezTo>
                  <a:close/>
                  <a:moveTo>
                    <a:pt x="13859" y="9423"/>
                  </a:moveTo>
                  <a:cubicBezTo>
                    <a:pt x="13808" y="9907"/>
                    <a:pt x="13724" y="10381"/>
                    <a:pt x="13609" y="10857"/>
                  </a:cubicBezTo>
                  <a:cubicBezTo>
                    <a:pt x="13493" y="11332"/>
                    <a:pt x="13344" y="11810"/>
                    <a:pt x="13166" y="12273"/>
                  </a:cubicBezTo>
                  <a:cubicBezTo>
                    <a:pt x="13524" y="12401"/>
                    <a:pt x="13875" y="12542"/>
                    <a:pt x="14216" y="12701"/>
                  </a:cubicBezTo>
                  <a:cubicBezTo>
                    <a:pt x="14556" y="12859"/>
                    <a:pt x="14886" y="13034"/>
                    <a:pt x="15207" y="13222"/>
                  </a:cubicBezTo>
                  <a:cubicBezTo>
                    <a:pt x="15824" y="12719"/>
                    <a:pt x="16322" y="12150"/>
                    <a:pt x="16693" y="11534"/>
                  </a:cubicBezTo>
                  <a:cubicBezTo>
                    <a:pt x="17065" y="10917"/>
                    <a:pt x="17305" y="10252"/>
                    <a:pt x="17407" y="9565"/>
                  </a:cubicBezTo>
                  <a:lnTo>
                    <a:pt x="13859" y="9423"/>
                  </a:lnTo>
                  <a:close/>
                  <a:moveTo>
                    <a:pt x="6129" y="12538"/>
                  </a:moveTo>
                  <a:cubicBezTo>
                    <a:pt x="6265" y="12963"/>
                    <a:pt x="6431" y="13384"/>
                    <a:pt x="6622" y="13795"/>
                  </a:cubicBezTo>
                  <a:cubicBezTo>
                    <a:pt x="6812" y="14207"/>
                    <a:pt x="7039" y="14613"/>
                    <a:pt x="7283" y="15009"/>
                  </a:cubicBezTo>
                  <a:cubicBezTo>
                    <a:pt x="7466" y="15045"/>
                    <a:pt x="7639" y="15073"/>
                    <a:pt x="7825" y="15099"/>
                  </a:cubicBezTo>
                  <a:cubicBezTo>
                    <a:pt x="8012" y="15126"/>
                    <a:pt x="8207" y="15149"/>
                    <a:pt x="8397" y="15166"/>
                  </a:cubicBezTo>
                  <a:lnTo>
                    <a:pt x="8585" y="12305"/>
                  </a:lnTo>
                  <a:cubicBezTo>
                    <a:pt x="8171" y="12305"/>
                    <a:pt x="7764" y="12319"/>
                    <a:pt x="7353" y="12359"/>
                  </a:cubicBezTo>
                  <a:cubicBezTo>
                    <a:pt x="6944" y="12398"/>
                    <a:pt x="6529" y="12460"/>
                    <a:pt x="6129" y="12538"/>
                  </a:cubicBezTo>
                  <a:close/>
                  <a:moveTo>
                    <a:pt x="9626" y="12350"/>
                  </a:moveTo>
                  <a:lnTo>
                    <a:pt x="9425" y="15216"/>
                  </a:lnTo>
                  <a:cubicBezTo>
                    <a:pt x="9582" y="15214"/>
                    <a:pt x="9737" y="15203"/>
                    <a:pt x="9894" y="15194"/>
                  </a:cubicBezTo>
                  <a:cubicBezTo>
                    <a:pt x="10050" y="15186"/>
                    <a:pt x="10213" y="15175"/>
                    <a:pt x="10368" y="15159"/>
                  </a:cubicBezTo>
                  <a:cubicBezTo>
                    <a:pt x="10671" y="14778"/>
                    <a:pt x="10949" y="14389"/>
                    <a:pt x="11199" y="13988"/>
                  </a:cubicBezTo>
                  <a:cubicBezTo>
                    <a:pt x="11449" y="13586"/>
                    <a:pt x="11670" y="13171"/>
                    <a:pt x="11866" y="12752"/>
                  </a:cubicBezTo>
                  <a:cubicBezTo>
                    <a:pt x="11505" y="12651"/>
                    <a:pt x="11137" y="12565"/>
                    <a:pt x="10763" y="12497"/>
                  </a:cubicBezTo>
                  <a:cubicBezTo>
                    <a:pt x="10389" y="12429"/>
                    <a:pt x="10011" y="12384"/>
                    <a:pt x="9626" y="12350"/>
                  </a:cubicBezTo>
                  <a:close/>
                  <a:moveTo>
                    <a:pt x="12825" y="13064"/>
                  </a:moveTo>
                  <a:cubicBezTo>
                    <a:pt x="12674" y="13385"/>
                    <a:pt x="12510" y="13697"/>
                    <a:pt x="12329" y="14009"/>
                  </a:cubicBezTo>
                  <a:cubicBezTo>
                    <a:pt x="12148" y="14321"/>
                    <a:pt x="11954" y="14631"/>
                    <a:pt x="11743" y="14932"/>
                  </a:cubicBezTo>
                  <a:cubicBezTo>
                    <a:pt x="12192" y="14825"/>
                    <a:pt x="12634" y="14684"/>
                    <a:pt x="13055" y="14518"/>
                  </a:cubicBezTo>
                  <a:cubicBezTo>
                    <a:pt x="13547" y="14324"/>
                    <a:pt x="14011" y="14095"/>
                    <a:pt x="14443" y="13829"/>
                  </a:cubicBezTo>
                  <a:cubicBezTo>
                    <a:pt x="14187" y="13681"/>
                    <a:pt x="13927" y="13541"/>
                    <a:pt x="13658" y="13413"/>
                  </a:cubicBezTo>
                  <a:cubicBezTo>
                    <a:pt x="13389" y="13285"/>
                    <a:pt x="13107" y="13170"/>
                    <a:pt x="12825" y="130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9" name="Shape 10422">
              <a:extLst>
                <a:ext uri="{FF2B5EF4-FFF2-40B4-BE49-F238E27FC236}">
                  <a16:creationId xmlns:a16="http://schemas.microsoft.com/office/drawing/2014/main" id="{4AE52105-3AC3-1E4D-8D56-6C33DD462C2B}"/>
                </a:ext>
              </a:extLst>
            </p:cNvPr>
            <p:cNvSpPr/>
            <p:nvPr/>
          </p:nvSpPr>
          <p:spPr>
            <a:xfrm>
              <a:off x="20005513" y="11848666"/>
              <a:ext cx="466518" cy="53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0" name="Shape 10423">
              <a:extLst>
                <a:ext uri="{FF2B5EF4-FFF2-40B4-BE49-F238E27FC236}">
                  <a16:creationId xmlns:a16="http://schemas.microsoft.com/office/drawing/2014/main" id="{14F78A87-6F13-F14E-8200-52B12409A5BE}"/>
                </a:ext>
              </a:extLst>
            </p:cNvPr>
            <p:cNvSpPr/>
            <p:nvPr/>
          </p:nvSpPr>
          <p:spPr>
            <a:xfrm>
              <a:off x="20278364" y="10951879"/>
              <a:ext cx="600731" cy="83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1" name="Shape 10424">
              <a:extLst>
                <a:ext uri="{FF2B5EF4-FFF2-40B4-BE49-F238E27FC236}">
                  <a16:creationId xmlns:a16="http://schemas.microsoft.com/office/drawing/2014/main" id="{A5EE6BEB-003C-6B45-90A6-0F4A22F462AA}"/>
                </a:ext>
              </a:extLst>
            </p:cNvPr>
            <p:cNvSpPr/>
            <p:nvPr/>
          </p:nvSpPr>
          <p:spPr>
            <a:xfrm>
              <a:off x="18922347" y="11328122"/>
              <a:ext cx="534330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2" name="Shape 10425">
              <a:extLst>
                <a:ext uri="{FF2B5EF4-FFF2-40B4-BE49-F238E27FC236}">
                  <a16:creationId xmlns:a16="http://schemas.microsoft.com/office/drawing/2014/main" id="{6EDED48E-F723-7447-8FD6-BB04760ACEA7}"/>
                </a:ext>
              </a:extLst>
            </p:cNvPr>
            <p:cNvSpPr/>
            <p:nvPr/>
          </p:nvSpPr>
          <p:spPr>
            <a:xfrm>
              <a:off x="18412450" y="12553817"/>
              <a:ext cx="745366" cy="62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3" name="Shape 10426">
              <a:extLst>
                <a:ext uri="{FF2B5EF4-FFF2-40B4-BE49-F238E27FC236}">
                  <a16:creationId xmlns:a16="http://schemas.microsoft.com/office/drawing/2014/main" id="{C3204057-CD19-EB4F-9044-0494AC74E228}"/>
                </a:ext>
              </a:extLst>
            </p:cNvPr>
            <p:cNvSpPr/>
            <p:nvPr/>
          </p:nvSpPr>
          <p:spPr>
            <a:xfrm>
              <a:off x="17735944" y="12437854"/>
              <a:ext cx="513456" cy="63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4" name="Shape 10427">
              <a:extLst>
                <a:ext uri="{FF2B5EF4-FFF2-40B4-BE49-F238E27FC236}">
                  <a16:creationId xmlns:a16="http://schemas.microsoft.com/office/drawing/2014/main" id="{53EC67A4-4647-7C43-A486-3C2A0AF05158}"/>
                </a:ext>
              </a:extLst>
            </p:cNvPr>
            <p:cNvSpPr/>
            <p:nvPr/>
          </p:nvSpPr>
          <p:spPr>
            <a:xfrm>
              <a:off x="18227288" y="11702041"/>
              <a:ext cx="536497" cy="85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5" name="Shape 10428">
              <a:extLst>
                <a:ext uri="{FF2B5EF4-FFF2-40B4-BE49-F238E27FC236}">
                  <a16:creationId xmlns:a16="http://schemas.microsoft.com/office/drawing/2014/main" id="{61E32D06-306D-674A-99C1-47CBA06D6C01}"/>
                </a:ext>
              </a:extLst>
            </p:cNvPr>
            <p:cNvSpPr/>
            <p:nvPr/>
          </p:nvSpPr>
          <p:spPr>
            <a:xfrm>
              <a:off x="20222346" y="13053979"/>
              <a:ext cx="570427" cy="64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6" name="Shape 10429">
              <a:extLst>
                <a:ext uri="{FF2B5EF4-FFF2-40B4-BE49-F238E27FC236}">
                  <a16:creationId xmlns:a16="http://schemas.microsoft.com/office/drawing/2014/main" id="{FF362F89-41C0-1747-BC0A-63F20F027F73}"/>
                </a:ext>
              </a:extLst>
            </p:cNvPr>
            <p:cNvSpPr/>
            <p:nvPr/>
          </p:nvSpPr>
          <p:spPr>
            <a:xfrm>
              <a:off x="20917823" y="12545727"/>
              <a:ext cx="387029" cy="55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7" name="Shape 10430">
              <a:extLst>
                <a:ext uri="{FF2B5EF4-FFF2-40B4-BE49-F238E27FC236}">
                  <a16:creationId xmlns:a16="http://schemas.microsoft.com/office/drawing/2014/main" id="{172BB3D4-993F-2C43-9F54-BC7E28E06661}"/>
                </a:ext>
              </a:extLst>
            </p:cNvPr>
            <p:cNvSpPr/>
            <p:nvPr/>
          </p:nvSpPr>
          <p:spPr>
            <a:xfrm>
              <a:off x="15503343" y="5283845"/>
              <a:ext cx="387479" cy="44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4" y="0"/>
                  </a:moveTo>
                  <a:lnTo>
                    <a:pt x="0" y="14712"/>
                  </a:lnTo>
                  <a:lnTo>
                    <a:pt x="12786" y="21600"/>
                  </a:lnTo>
                  <a:lnTo>
                    <a:pt x="21600" y="9440"/>
                  </a:lnTo>
                  <a:lnTo>
                    <a:pt x="20503" y="5300"/>
                  </a:lnTo>
                  <a:lnTo>
                    <a:pt x="10664" y="0"/>
                  </a:lnTo>
                  <a:close/>
                  <a:moveTo>
                    <a:pt x="12273" y="5578"/>
                  </a:moveTo>
                  <a:lnTo>
                    <a:pt x="16930" y="8086"/>
                  </a:lnTo>
                  <a:lnTo>
                    <a:pt x="16635" y="8492"/>
                  </a:lnTo>
                  <a:lnTo>
                    <a:pt x="11979" y="5984"/>
                  </a:lnTo>
                  <a:lnTo>
                    <a:pt x="12273" y="5578"/>
                  </a:lnTo>
                  <a:close/>
                  <a:moveTo>
                    <a:pt x="7043" y="8326"/>
                  </a:moveTo>
                  <a:lnTo>
                    <a:pt x="16357" y="13343"/>
                  </a:lnTo>
                  <a:lnTo>
                    <a:pt x="16071" y="13738"/>
                  </a:lnTo>
                  <a:lnTo>
                    <a:pt x="6757" y="8721"/>
                  </a:lnTo>
                  <a:lnTo>
                    <a:pt x="7043" y="8326"/>
                  </a:lnTo>
                  <a:close/>
                  <a:moveTo>
                    <a:pt x="5596" y="10322"/>
                  </a:moveTo>
                  <a:lnTo>
                    <a:pt x="14910" y="15339"/>
                  </a:lnTo>
                  <a:lnTo>
                    <a:pt x="14616" y="15745"/>
                  </a:lnTo>
                  <a:lnTo>
                    <a:pt x="5302" y="10728"/>
                  </a:lnTo>
                  <a:lnTo>
                    <a:pt x="5596" y="10322"/>
                  </a:lnTo>
                  <a:close/>
                  <a:moveTo>
                    <a:pt x="4150" y="12318"/>
                  </a:moveTo>
                  <a:lnTo>
                    <a:pt x="8807" y="14826"/>
                  </a:lnTo>
                  <a:lnTo>
                    <a:pt x="8512" y="15232"/>
                  </a:lnTo>
                  <a:lnTo>
                    <a:pt x="3856" y="12724"/>
                  </a:lnTo>
                  <a:lnTo>
                    <a:pt x="4150" y="123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8" name="Shape 10431">
              <a:extLst>
                <a:ext uri="{FF2B5EF4-FFF2-40B4-BE49-F238E27FC236}">
                  <a16:creationId xmlns:a16="http://schemas.microsoft.com/office/drawing/2014/main" id="{7BD82372-CE18-5C48-94D7-D9A10616F1CA}"/>
                </a:ext>
              </a:extLst>
            </p:cNvPr>
            <p:cNvSpPr/>
            <p:nvPr/>
          </p:nvSpPr>
          <p:spPr>
            <a:xfrm>
              <a:off x="15809852" y="8962276"/>
              <a:ext cx="461009" cy="97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9" name="Shape 10432">
              <a:extLst>
                <a:ext uri="{FF2B5EF4-FFF2-40B4-BE49-F238E27FC236}">
                  <a16:creationId xmlns:a16="http://schemas.microsoft.com/office/drawing/2014/main" id="{60E605C0-C58E-F740-A46A-53472EB0E750}"/>
                </a:ext>
              </a:extLst>
            </p:cNvPr>
            <p:cNvSpPr/>
            <p:nvPr/>
          </p:nvSpPr>
          <p:spPr>
            <a:xfrm>
              <a:off x="21191605" y="12910829"/>
              <a:ext cx="410124" cy="45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Shape 10433">
              <a:extLst>
                <a:ext uri="{FF2B5EF4-FFF2-40B4-BE49-F238E27FC236}">
                  <a16:creationId xmlns:a16="http://schemas.microsoft.com/office/drawing/2014/main" id="{84715818-E132-DA49-AFA9-40FCD04BD352}"/>
                </a:ext>
              </a:extLst>
            </p:cNvPr>
            <p:cNvSpPr/>
            <p:nvPr/>
          </p:nvSpPr>
          <p:spPr>
            <a:xfrm>
              <a:off x="19604389" y="11273229"/>
              <a:ext cx="550222" cy="52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Shape 10434">
              <a:extLst>
                <a:ext uri="{FF2B5EF4-FFF2-40B4-BE49-F238E27FC236}">
                  <a16:creationId xmlns:a16="http://schemas.microsoft.com/office/drawing/2014/main" id="{0AF0E82B-AF6A-6B40-874C-E3B469EBD4EB}"/>
                </a:ext>
              </a:extLst>
            </p:cNvPr>
            <p:cNvSpPr/>
            <p:nvPr/>
          </p:nvSpPr>
          <p:spPr>
            <a:xfrm>
              <a:off x="17735944" y="13251073"/>
              <a:ext cx="392649" cy="4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Shape 10435">
              <a:extLst>
                <a:ext uri="{FF2B5EF4-FFF2-40B4-BE49-F238E27FC236}">
                  <a16:creationId xmlns:a16="http://schemas.microsoft.com/office/drawing/2014/main" id="{4FBBAB7F-ED23-6A43-904D-38E80F24742C}"/>
                </a:ext>
              </a:extLst>
            </p:cNvPr>
            <p:cNvSpPr/>
            <p:nvPr/>
          </p:nvSpPr>
          <p:spPr>
            <a:xfrm>
              <a:off x="17721874" y="12822423"/>
              <a:ext cx="359032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93" y="15970"/>
                  </a:lnTo>
                  <a:lnTo>
                    <a:pt x="15488" y="19464"/>
                  </a:lnTo>
                  <a:cubicBezTo>
                    <a:pt x="15488" y="19464"/>
                    <a:pt x="21600" y="21600"/>
                    <a:pt x="21600" y="21600"/>
                  </a:cubicBezTo>
                  <a:close/>
                  <a:moveTo>
                    <a:pt x="14827" y="18782"/>
                  </a:moveTo>
                  <a:lnTo>
                    <a:pt x="19632" y="15288"/>
                  </a:lnTo>
                  <a:lnTo>
                    <a:pt x="7863" y="3150"/>
                  </a:lnTo>
                  <a:lnTo>
                    <a:pt x="3055" y="6642"/>
                  </a:lnTo>
                  <a:cubicBezTo>
                    <a:pt x="3055" y="6642"/>
                    <a:pt x="14827" y="18782"/>
                    <a:pt x="14827" y="18782"/>
                  </a:cubicBezTo>
                  <a:close/>
                  <a:moveTo>
                    <a:pt x="2382" y="5946"/>
                  </a:moveTo>
                  <a:lnTo>
                    <a:pt x="7189" y="2455"/>
                  </a:lnTo>
                  <a:lnTo>
                    <a:pt x="4808" y="0"/>
                  </a:lnTo>
                  <a:lnTo>
                    <a:pt x="0" y="3492"/>
                  </a:lnTo>
                  <a:cubicBezTo>
                    <a:pt x="0" y="3492"/>
                    <a:pt x="2382" y="5946"/>
                    <a:pt x="2382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Shape 10436">
              <a:extLst>
                <a:ext uri="{FF2B5EF4-FFF2-40B4-BE49-F238E27FC236}">
                  <a16:creationId xmlns:a16="http://schemas.microsoft.com/office/drawing/2014/main" id="{3DCD9EA2-D048-9043-A157-997BC56BD80C}"/>
                </a:ext>
              </a:extLst>
            </p:cNvPr>
            <p:cNvSpPr/>
            <p:nvPr/>
          </p:nvSpPr>
          <p:spPr>
            <a:xfrm>
              <a:off x="18877036" y="12145369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Shape 10437">
              <a:extLst>
                <a:ext uri="{FF2B5EF4-FFF2-40B4-BE49-F238E27FC236}">
                  <a16:creationId xmlns:a16="http://schemas.microsoft.com/office/drawing/2014/main" id="{A5691162-1B9A-E44B-B07F-2D2838776ECD}"/>
                </a:ext>
              </a:extLst>
            </p:cNvPr>
            <p:cNvSpPr/>
            <p:nvPr/>
          </p:nvSpPr>
          <p:spPr>
            <a:xfrm>
              <a:off x="21489022" y="13379422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Shape 10438">
              <a:extLst>
                <a:ext uri="{FF2B5EF4-FFF2-40B4-BE49-F238E27FC236}">
                  <a16:creationId xmlns:a16="http://schemas.microsoft.com/office/drawing/2014/main" id="{5A1FE574-9AB3-564E-8214-6C7FB11719A1}"/>
                </a:ext>
              </a:extLst>
            </p:cNvPr>
            <p:cNvSpPr/>
            <p:nvPr/>
          </p:nvSpPr>
          <p:spPr>
            <a:xfrm>
              <a:off x="15223803" y="10656379"/>
              <a:ext cx="1231113" cy="102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059" extrusionOk="0">
                  <a:moveTo>
                    <a:pt x="5067" y="1749"/>
                  </a:moveTo>
                  <a:cubicBezTo>
                    <a:pt x="3889" y="2785"/>
                    <a:pt x="2937" y="4241"/>
                    <a:pt x="2399" y="6003"/>
                  </a:cubicBezTo>
                  <a:cubicBezTo>
                    <a:pt x="1643" y="8477"/>
                    <a:pt x="1865" y="11193"/>
                    <a:pt x="2990" y="13443"/>
                  </a:cubicBezTo>
                  <a:cubicBezTo>
                    <a:pt x="3870" y="15269"/>
                    <a:pt x="5250" y="16660"/>
                    <a:pt x="6922" y="17380"/>
                  </a:cubicBezTo>
                  <a:cubicBezTo>
                    <a:pt x="9451" y="18469"/>
                    <a:pt x="12240" y="17907"/>
                    <a:pt x="14313" y="15902"/>
                  </a:cubicBezTo>
                  <a:cubicBezTo>
                    <a:pt x="18651" y="11419"/>
                    <a:pt x="17421" y="3049"/>
                    <a:pt x="12063" y="579"/>
                  </a:cubicBezTo>
                  <a:cubicBezTo>
                    <a:pt x="9632" y="-541"/>
                    <a:pt x="7029" y="23"/>
                    <a:pt x="5067" y="1749"/>
                  </a:cubicBezTo>
                  <a:close/>
                  <a:moveTo>
                    <a:pt x="144" y="7068"/>
                  </a:moveTo>
                  <a:cubicBezTo>
                    <a:pt x="-293" y="10041"/>
                    <a:pt x="271" y="13044"/>
                    <a:pt x="1730" y="15514"/>
                  </a:cubicBezTo>
                  <a:cubicBezTo>
                    <a:pt x="3189" y="17983"/>
                    <a:pt x="5373" y="19622"/>
                    <a:pt x="7873" y="20141"/>
                  </a:cubicBezTo>
                  <a:cubicBezTo>
                    <a:pt x="10701" y="20728"/>
                    <a:pt x="13525" y="19736"/>
                    <a:pt x="15626" y="17641"/>
                  </a:cubicBezTo>
                  <a:cubicBezTo>
                    <a:pt x="16046" y="17222"/>
                    <a:pt x="16441" y="16756"/>
                    <a:pt x="16797" y="16252"/>
                  </a:cubicBezTo>
                  <a:lnTo>
                    <a:pt x="17968" y="17912"/>
                  </a:lnTo>
                  <a:lnTo>
                    <a:pt x="15970" y="19906"/>
                  </a:lnTo>
                  <a:lnTo>
                    <a:pt x="16784" y="21059"/>
                  </a:lnTo>
                  <a:lnTo>
                    <a:pt x="21307" y="16546"/>
                  </a:lnTo>
                  <a:lnTo>
                    <a:pt x="20493" y="15393"/>
                  </a:lnTo>
                  <a:lnTo>
                    <a:pt x="18938" y="16945"/>
                  </a:lnTo>
                  <a:lnTo>
                    <a:pt x="17563" y="14996"/>
                  </a:lnTo>
                  <a:cubicBezTo>
                    <a:pt x="17707" y="14724"/>
                    <a:pt x="17841" y="14443"/>
                    <a:pt x="17966" y="14154"/>
                  </a:cubicBezTo>
                  <a:cubicBezTo>
                    <a:pt x="18091" y="13865"/>
                    <a:pt x="18199" y="13564"/>
                    <a:pt x="18303" y="13258"/>
                  </a:cubicBezTo>
                  <a:lnTo>
                    <a:pt x="17136" y="12695"/>
                  </a:lnTo>
                  <a:cubicBezTo>
                    <a:pt x="15692" y="16940"/>
                    <a:pt x="11882" y="19451"/>
                    <a:pt x="8083" y="18662"/>
                  </a:cubicBezTo>
                  <a:cubicBezTo>
                    <a:pt x="5916" y="18212"/>
                    <a:pt x="4035" y="16786"/>
                    <a:pt x="2770" y="14645"/>
                  </a:cubicBezTo>
                  <a:cubicBezTo>
                    <a:pt x="1505" y="12505"/>
                    <a:pt x="1009" y="9912"/>
                    <a:pt x="1387" y="7335"/>
                  </a:cubicBezTo>
                  <a:lnTo>
                    <a:pt x="144" y="7068"/>
                  </a:lnTo>
                  <a:close/>
                  <a:moveTo>
                    <a:pt x="5335" y="2836"/>
                  </a:moveTo>
                  <a:cubicBezTo>
                    <a:pt x="5642" y="2547"/>
                    <a:pt x="5974" y="2293"/>
                    <a:pt x="6321" y="2073"/>
                  </a:cubicBezTo>
                  <a:cubicBezTo>
                    <a:pt x="6377" y="2351"/>
                    <a:pt x="6420" y="2627"/>
                    <a:pt x="6454" y="2907"/>
                  </a:cubicBezTo>
                  <a:cubicBezTo>
                    <a:pt x="6487" y="3186"/>
                    <a:pt x="6509" y="3472"/>
                    <a:pt x="6523" y="3752"/>
                  </a:cubicBezTo>
                  <a:cubicBezTo>
                    <a:pt x="6184" y="3732"/>
                    <a:pt x="5841" y="3730"/>
                    <a:pt x="5502" y="3738"/>
                  </a:cubicBezTo>
                  <a:cubicBezTo>
                    <a:pt x="5162" y="3746"/>
                    <a:pt x="4828" y="3762"/>
                    <a:pt x="4490" y="3798"/>
                  </a:cubicBezTo>
                  <a:cubicBezTo>
                    <a:pt x="4750" y="3451"/>
                    <a:pt x="5029" y="3125"/>
                    <a:pt x="5335" y="2836"/>
                  </a:cubicBezTo>
                  <a:close/>
                  <a:moveTo>
                    <a:pt x="3789" y="4905"/>
                  </a:moveTo>
                  <a:cubicBezTo>
                    <a:pt x="4243" y="4824"/>
                    <a:pt x="4700" y="4769"/>
                    <a:pt x="5156" y="4743"/>
                  </a:cubicBezTo>
                  <a:cubicBezTo>
                    <a:pt x="5613" y="4717"/>
                    <a:pt x="6071" y="4719"/>
                    <a:pt x="6527" y="4747"/>
                  </a:cubicBezTo>
                  <a:cubicBezTo>
                    <a:pt x="6511" y="5144"/>
                    <a:pt x="6474" y="5550"/>
                    <a:pt x="6416" y="5942"/>
                  </a:cubicBezTo>
                  <a:cubicBezTo>
                    <a:pt x="6358" y="6335"/>
                    <a:pt x="6283" y="6721"/>
                    <a:pt x="6183" y="7106"/>
                  </a:cubicBezTo>
                  <a:lnTo>
                    <a:pt x="3360" y="5892"/>
                  </a:lnTo>
                  <a:cubicBezTo>
                    <a:pt x="3422" y="5724"/>
                    <a:pt x="3488" y="5550"/>
                    <a:pt x="3560" y="5387"/>
                  </a:cubicBezTo>
                  <a:cubicBezTo>
                    <a:pt x="3631" y="5225"/>
                    <a:pt x="3708" y="5061"/>
                    <a:pt x="3789" y="4905"/>
                  </a:cubicBezTo>
                  <a:close/>
                  <a:moveTo>
                    <a:pt x="7125" y="1576"/>
                  </a:moveTo>
                  <a:cubicBezTo>
                    <a:pt x="7809" y="1266"/>
                    <a:pt x="8522" y="1092"/>
                    <a:pt x="9239" y="1059"/>
                  </a:cubicBezTo>
                  <a:cubicBezTo>
                    <a:pt x="9955" y="1027"/>
                    <a:pt x="10670" y="1128"/>
                    <a:pt x="11369" y="1373"/>
                  </a:cubicBezTo>
                  <a:lnTo>
                    <a:pt x="10388" y="4605"/>
                  </a:lnTo>
                  <a:cubicBezTo>
                    <a:pt x="9901" y="4414"/>
                    <a:pt x="9404" y="4249"/>
                    <a:pt x="8905" y="4120"/>
                  </a:cubicBezTo>
                  <a:cubicBezTo>
                    <a:pt x="8407" y="3990"/>
                    <a:pt x="7907" y="3891"/>
                    <a:pt x="7401" y="3825"/>
                  </a:cubicBezTo>
                  <a:cubicBezTo>
                    <a:pt x="7389" y="3447"/>
                    <a:pt x="7359" y="3069"/>
                    <a:pt x="7314" y="2692"/>
                  </a:cubicBezTo>
                  <a:cubicBezTo>
                    <a:pt x="7268" y="2315"/>
                    <a:pt x="7205" y="1950"/>
                    <a:pt x="7125" y="1576"/>
                  </a:cubicBezTo>
                  <a:close/>
                  <a:moveTo>
                    <a:pt x="3066" y="6828"/>
                  </a:moveTo>
                  <a:lnTo>
                    <a:pt x="5890" y="8043"/>
                  </a:lnTo>
                  <a:cubicBezTo>
                    <a:pt x="5764" y="8384"/>
                    <a:pt x="5625" y="8719"/>
                    <a:pt x="5468" y="9040"/>
                  </a:cubicBezTo>
                  <a:cubicBezTo>
                    <a:pt x="5310" y="9361"/>
                    <a:pt x="5138" y="9666"/>
                    <a:pt x="4951" y="9963"/>
                  </a:cubicBezTo>
                  <a:cubicBezTo>
                    <a:pt x="4578" y="9629"/>
                    <a:pt x="4217" y="9279"/>
                    <a:pt x="3874" y="8902"/>
                  </a:cubicBezTo>
                  <a:cubicBezTo>
                    <a:pt x="3532" y="8525"/>
                    <a:pt x="3202" y="8131"/>
                    <a:pt x="2893" y="7713"/>
                  </a:cubicBezTo>
                  <a:cubicBezTo>
                    <a:pt x="2915" y="7565"/>
                    <a:pt x="2943" y="7407"/>
                    <a:pt x="2973" y="7261"/>
                  </a:cubicBezTo>
                  <a:cubicBezTo>
                    <a:pt x="3002" y="7114"/>
                    <a:pt x="3030" y="6974"/>
                    <a:pt x="3066" y="6828"/>
                  </a:cubicBezTo>
                  <a:close/>
                  <a:moveTo>
                    <a:pt x="2802" y="9057"/>
                  </a:moveTo>
                  <a:cubicBezTo>
                    <a:pt x="3052" y="9361"/>
                    <a:pt x="3305" y="9650"/>
                    <a:pt x="3574" y="9930"/>
                  </a:cubicBezTo>
                  <a:cubicBezTo>
                    <a:pt x="3843" y="10210"/>
                    <a:pt x="4128" y="10480"/>
                    <a:pt x="4413" y="10736"/>
                  </a:cubicBezTo>
                  <a:cubicBezTo>
                    <a:pt x="4240" y="10959"/>
                    <a:pt x="4046" y="11175"/>
                    <a:pt x="3855" y="11378"/>
                  </a:cubicBezTo>
                  <a:cubicBezTo>
                    <a:pt x="3663" y="11581"/>
                    <a:pt x="3470" y="11770"/>
                    <a:pt x="3263" y="11952"/>
                  </a:cubicBezTo>
                  <a:cubicBezTo>
                    <a:pt x="3107" y="11485"/>
                    <a:pt x="2988" y="11008"/>
                    <a:pt x="2911" y="10524"/>
                  </a:cubicBezTo>
                  <a:cubicBezTo>
                    <a:pt x="2833" y="10040"/>
                    <a:pt x="2802" y="9549"/>
                    <a:pt x="2802" y="9057"/>
                  </a:cubicBezTo>
                  <a:close/>
                  <a:moveTo>
                    <a:pt x="7388" y="4837"/>
                  </a:moveTo>
                  <a:cubicBezTo>
                    <a:pt x="7847" y="4900"/>
                    <a:pt x="8303" y="4999"/>
                    <a:pt x="8754" y="5117"/>
                  </a:cubicBezTo>
                  <a:cubicBezTo>
                    <a:pt x="9206" y="5235"/>
                    <a:pt x="9653" y="5369"/>
                    <a:pt x="10094" y="5542"/>
                  </a:cubicBezTo>
                  <a:lnTo>
                    <a:pt x="9216" y="8417"/>
                  </a:lnTo>
                  <a:lnTo>
                    <a:pt x="6979" y="7447"/>
                  </a:lnTo>
                  <a:cubicBezTo>
                    <a:pt x="7094" y="7020"/>
                    <a:pt x="7183" y="6594"/>
                    <a:pt x="7252" y="6158"/>
                  </a:cubicBezTo>
                  <a:cubicBezTo>
                    <a:pt x="7322" y="5723"/>
                    <a:pt x="7367" y="5277"/>
                    <a:pt x="7388" y="4837"/>
                  </a:cubicBezTo>
                  <a:close/>
                  <a:moveTo>
                    <a:pt x="12165" y="1714"/>
                  </a:moveTo>
                  <a:cubicBezTo>
                    <a:pt x="12833" y="2061"/>
                    <a:pt x="13444" y="2536"/>
                    <a:pt x="13976" y="3109"/>
                  </a:cubicBezTo>
                  <a:cubicBezTo>
                    <a:pt x="14508" y="3681"/>
                    <a:pt x="14966" y="4358"/>
                    <a:pt x="15323" y="5119"/>
                  </a:cubicBezTo>
                  <a:cubicBezTo>
                    <a:pt x="15135" y="5279"/>
                    <a:pt x="14943" y="5447"/>
                    <a:pt x="14767" y="5623"/>
                  </a:cubicBezTo>
                  <a:cubicBezTo>
                    <a:pt x="14452" y="5937"/>
                    <a:pt x="14161" y="6275"/>
                    <a:pt x="13887" y="6637"/>
                  </a:cubicBezTo>
                  <a:cubicBezTo>
                    <a:pt x="13463" y="6300"/>
                    <a:pt x="13028" y="5990"/>
                    <a:pt x="12576" y="5708"/>
                  </a:cubicBezTo>
                  <a:cubicBezTo>
                    <a:pt x="12124" y="5426"/>
                    <a:pt x="11652" y="5180"/>
                    <a:pt x="11175" y="4955"/>
                  </a:cubicBezTo>
                  <a:lnTo>
                    <a:pt x="12165" y="1714"/>
                  </a:lnTo>
                  <a:close/>
                  <a:moveTo>
                    <a:pt x="6686" y="8384"/>
                  </a:moveTo>
                  <a:lnTo>
                    <a:pt x="8930" y="9363"/>
                  </a:lnTo>
                  <a:lnTo>
                    <a:pt x="8095" y="12077"/>
                  </a:lnTo>
                  <a:cubicBezTo>
                    <a:pt x="7666" y="11873"/>
                    <a:pt x="7252" y="11647"/>
                    <a:pt x="6844" y="11394"/>
                  </a:cubicBezTo>
                  <a:cubicBezTo>
                    <a:pt x="6436" y="11141"/>
                    <a:pt x="6042" y="10862"/>
                    <a:pt x="5658" y="10561"/>
                  </a:cubicBezTo>
                  <a:cubicBezTo>
                    <a:pt x="5865" y="10226"/>
                    <a:pt x="6051" y="9868"/>
                    <a:pt x="6224" y="9506"/>
                  </a:cubicBezTo>
                  <a:cubicBezTo>
                    <a:pt x="6396" y="9143"/>
                    <a:pt x="6550" y="8768"/>
                    <a:pt x="6686" y="8384"/>
                  </a:cubicBezTo>
                  <a:close/>
                  <a:moveTo>
                    <a:pt x="5128" y="11344"/>
                  </a:moveTo>
                  <a:cubicBezTo>
                    <a:pt x="5549" y="11678"/>
                    <a:pt x="5983" y="11984"/>
                    <a:pt x="6431" y="12263"/>
                  </a:cubicBezTo>
                  <a:cubicBezTo>
                    <a:pt x="6880" y="12542"/>
                    <a:pt x="7336" y="12800"/>
                    <a:pt x="7808" y="13023"/>
                  </a:cubicBezTo>
                  <a:lnTo>
                    <a:pt x="6820" y="16246"/>
                  </a:lnTo>
                  <a:cubicBezTo>
                    <a:pt x="6157" y="15901"/>
                    <a:pt x="5551" y="15437"/>
                    <a:pt x="5023" y="14871"/>
                  </a:cubicBezTo>
                  <a:cubicBezTo>
                    <a:pt x="4495" y="14304"/>
                    <a:pt x="4047" y="13632"/>
                    <a:pt x="3690" y="12880"/>
                  </a:cubicBezTo>
                  <a:cubicBezTo>
                    <a:pt x="3863" y="12732"/>
                    <a:pt x="4034" y="12588"/>
                    <a:pt x="4196" y="12426"/>
                  </a:cubicBezTo>
                  <a:cubicBezTo>
                    <a:pt x="4362" y="12260"/>
                    <a:pt x="4521" y="12077"/>
                    <a:pt x="4677" y="11896"/>
                  </a:cubicBezTo>
                  <a:cubicBezTo>
                    <a:pt x="4831" y="11716"/>
                    <a:pt x="4984" y="11536"/>
                    <a:pt x="5128" y="11344"/>
                  </a:cubicBezTo>
                  <a:close/>
                  <a:moveTo>
                    <a:pt x="10890" y="5883"/>
                  </a:moveTo>
                  <a:cubicBezTo>
                    <a:pt x="11322" y="6088"/>
                    <a:pt x="11745" y="6330"/>
                    <a:pt x="12155" y="6586"/>
                  </a:cubicBezTo>
                  <a:cubicBezTo>
                    <a:pt x="12566" y="6841"/>
                    <a:pt x="12970" y="7117"/>
                    <a:pt x="13357" y="7420"/>
                  </a:cubicBezTo>
                  <a:cubicBezTo>
                    <a:pt x="13134" y="7775"/>
                    <a:pt x="12924" y="8140"/>
                    <a:pt x="12741" y="8526"/>
                  </a:cubicBezTo>
                  <a:cubicBezTo>
                    <a:pt x="12557" y="8911"/>
                    <a:pt x="12392" y="9315"/>
                    <a:pt x="12250" y="9727"/>
                  </a:cubicBezTo>
                  <a:lnTo>
                    <a:pt x="10012" y="8758"/>
                  </a:lnTo>
                  <a:lnTo>
                    <a:pt x="10890" y="5883"/>
                  </a:lnTo>
                  <a:close/>
                  <a:moveTo>
                    <a:pt x="9726" y="9704"/>
                  </a:moveTo>
                  <a:lnTo>
                    <a:pt x="11963" y="10674"/>
                  </a:lnTo>
                  <a:cubicBezTo>
                    <a:pt x="11858" y="11075"/>
                    <a:pt x="11775" y="11483"/>
                    <a:pt x="11711" y="11891"/>
                  </a:cubicBezTo>
                  <a:cubicBezTo>
                    <a:pt x="11647" y="12299"/>
                    <a:pt x="11605" y="12707"/>
                    <a:pt x="11582" y="13121"/>
                  </a:cubicBezTo>
                  <a:cubicBezTo>
                    <a:pt x="11125" y="13057"/>
                    <a:pt x="10671" y="12969"/>
                    <a:pt x="10223" y="12851"/>
                  </a:cubicBezTo>
                  <a:cubicBezTo>
                    <a:pt x="9773" y="12733"/>
                    <a:pt x="9330" y="12589"/>
                    <a:pt x="8891" y="12417"/>
                  </a:cubicBezTo>
                  <a:lnTo>
                    <a:pt x="9726" y="9704"/>
                  </a:lnTo>
                  <a:close/>
                  <a:moveTo>
                    <a:pt x="15110" y="6653"/>
                  </a:moveTo>
                  <a:cubicBezTo>
                    <a:pt x="15286" y="6465"/>
                    <a:pt x="15468" y="6291"/>
                    <a:pt x="15660" y="6121"/>
                  </a:cubicBezTo>
                  <a:cubicBezTo>
                    <a:pt x="15809" y="6562"/>
                    <a:pt x="15931" y="7009"/>
                    <a:pt x="16010" y="7466"/>
                  </a:cubicBezTo>
                  <a:cubicBezTo>
                    <a:pt x="16090" y="7922"/>
                    <a:pt x="16131" y="8379"/>
                    <a:pt x="16141" y="8842"/>
                  </a:cubicBezTo>
                  <a:cubicBezTo>
                    <a:pt x="15901" y="8554"/>
                    <a:pt x="15654" y="8277"/>
                    <a:pt x="15397" y="8010"/>
                  </a:cubicBezTo>
                  <a:cubicBezTo>
                    <a:pt x="15141" y="7743"/>
                    <a:pt x="14873" y="7490"/>
                    <a:pt x="14601" y="7245"/>
                  </a:cubicBezTo>
                  <a:cubicBezTo>
                    <a:pt x="14764" y="7040"/>
                    <a:pt x="14933" y="6842"/>
                    <a:pt x="15110" y="6653"/>
                  </a:cubicBezTo>
                  <a:close/>
                  <a:moveTo>
                    <a:pt x="8605" y="13364"/>
                  </a:moveTo>
                  <a:cubicBezTo>
                    <a:pt x="9087" y="13554"/>
                    <a:pt x="9570" y="13710"/>
                    <a:pt x="10065" y="13838"/>
                  </a:cubicBezTo>
                  <a:cubicBezTo>
                    <a:pt x="10559" y="13967"/>
                    <a:pt x="11066" y="14066"/>
                    <a:pt x="11569" y="14133"/>
                  </a:cubicBezTo>
                  <a:cubicBezTo>
                    <a:pt x="11579" y="14514"/>
                    <a:pt x="11603" y="14895"/>
                    <a:pt x="11648" y="15274"/>
                  </a:cubicBezTo>
                  <a:cubicBezTo>
                    <a:pt x="11692" y="15654"/>
                    <a:pt x="11756" y="16032"/>
                    <a:pt x="11835" y="16408"/>
                  </a:cubicBezTo>
                  <a:cubicBezTo>
                    <a:pt x="11155" y="16713"/>
                    <a:pt x="10449" y="16878"/>
                    <a:pt x="9738" y="16909"/>
                  </a:cubicBezTo>
                  <a:cubicBezTo>
                    <a:pt x="9027" y="16939"/>
                    <a:pt x="8310" y="16829"/>
                    <a:pt x="7616" y="16587"/>
                  </a:cubicBezTo>
                  <a:lnTo>
                    <a:pt x="8605" y="13364"/>
                  </a:lnTo>
                  <a:close/>
                  <a:moveTo>
                    <a:pt x="14057" y="8008"/>
                  </a:moveTo>
                  <a:cubicBezTo>
                    <a:pt x="14422" y="8336"/>
                    <a:pt x="14775" y="8688"/>
                    <a:pt x="15111" y="9058"/>
                  </a:cubicBezTo>
                  <a:cubicBezTo>
                    <a:pt x="15447" y="9427"/>
                    <a:pt x="15766" y="9826"/>
                    <a:pt x="16070" y="10235"/>
                  </a:cubicBezTo>
                  <a:cubicBezTo>
                    <a:pt x="16047" y="10415"/>
                    <a:pt x="16018" y="10583"/>
                    <a:pt x="15985" y="10761"/>
                  </a:cubicBezTo>
                  <a:cubicBezTo>
                    <a:pt x="15951" y="10940"/>
                    <a:pt x="15911" y="11124"/>
                    <a:pt x="15868" y="11301"/>
                  </a:cubicBezTo>
                  <a:lnTo>
                    <a:pt x="13053" y="10078"/>
                  </a:lnTo>
                  <a:cubicBezTo>
                    <a:pt x="13184" y="9710"/>
                    <a:pt x="13327" y="9355"/>
                    <a:pt x="13495" y="9009"/>
                  </a:cubicBezTo>
                  <a:cubicBezTo>
                    <a:pt x="13664" y="8665"/>
                    <a:pt x="13854" y="8326"/>
                    <a:pt x="14057" y="8008"/>
                  </a:cubicBezTo>
                  <a:close/>
                  <a:moveTo>
                    <a:pt x="12766" y="11024"/>
                  </a:moveTo>
                  <a:lnTo>
                    <a:pt x="15589" y="12239"/>
                  </a:lnTo>
                  <a:cubicBezTo>
                    <a:pt x="15538" y="12378"/>
                    <a:pt x="15478" y="12511"/>
                    <a:pt x="15420" y="12645"/>
                  </a:cubicBezTo>
                  <a:cubicBezTo>
                    <a:pt x="15362" y="12780"/>
                    <a:pt x="15300" y="12919"/>
                    <a:pt x="15235" y="13050"/>
                  </a:cubicBezTo>
                  <a:cubicBezTo>
                    <a:pt x="14772" y="13134"/>
                    <a:pt x="14310" y="13191"/>
                    <a:pt x="13844" y="13218"/>
                  </a:cubicBezTo>
                  <a:cubicBezTo>
                    <a:pt x="13378" y="13245"/>
                    <a:pt x="12908" y="13241"/>
                    <a:pt x="12443" y="13211"/>
                  </a:cubicBezTo>
                  <a:cubicBezTo>
                    <a:pt x="12460" y="12841"/>
                    <a:pt x="12494" y="12472"/>
                    <a:pt x="12547" y="12107"/>
                  </a:cubicBezTo>
                  <a:cubicBezTo>
                    <a:pt x="12600" y="11742"/>
                    <a:pt x="12676" y="11384"/>
                    <a:pt x="12766" y="11024"/>
                  </a:cubicBezTo>
                  <a:close/>
                  <a:moveTo>
                    <a:pt x="12438" y="14214"/>
                  </a:moveTo>
                  <a:cubicBezTo>
                    <a:pt x="12795" y="14237"/>
                    <a:pt x="13149" y="14242"/>
                    <a:pt x="13506" y="14233"/>
                  </a:cubicBezTo>
                  <a:cubicBezTo>
                    <a:pt x="13864" y="14224"/>
                    <a:pt x="14224" y="14202"/>
                    <a:pt x="14580" y="14161"/>
                  </a:cubicBezTo>
                  <a:cubicBezTo>
                    <a:pt x="14335" y="14508"/>
                    <a:pt x="14059" y="14833"/>
                    <a:pt x="13766" y="15126"/>
                  </a:cubicBezTo>
                  <a:cubicBezTo>
                    <a:pt x="13423" y="15468"/>
                    <a:pt x="13055" y="15770"/>
                    <a:pt x="12662" y="16024"/>
                  </a:cubicBezTo>
                  <a:cubicBezTo>
                    <a:pt x="12600" y="15725"/>
                    <a:pt x="12549" y="15426"/>
                    <a:pt x="12511" y="15125"/>
                  </a:cubicBezTo>
                  <a:cubicBezTo>
                    <a:pt x="12473" y="14823"/>
                    <a:pt x="12451" y="14517"/>
                    <a:pt x="12438" y="142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Shape 10439">
              <a:extLst>
                <a:ext uri="{FF2B5EF4-FFF2-40B4-BE49-F238E27FC236}">
                  <a16:creationId xmlns:a16="http://schemas.microsoft.com/office/drawing/2014/main" id="{D081F51B-18C6-6446-B725-3E436F1C69AB}"/>
                </a:ext>
              </a:extLst>
            </p:cNvPr>
            <p:cNvSpPr/>
            <p:nvPr/>
          </p:nvSpPr>
          <p:spPr>
            <a:xfrm>
              <a:off x="15028523" y="10196678"/>
              <a:ext cx="417298" cy="44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1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Shape 10440">
              <a:extLst>
                <a:ext uri="{FF2B5EF4-FFF2-40B4-BE49-F238E27FC236}">
                  <a16:creationId xmlns:a16="http://schemas.microsoft.com/office/drawing/2014/main" id="{F36FE6B6-0B77-5149-B884-D452DF5299C3}"/>
                </a:ext>
              </a:extLst>
            </p:cNvPr>
            <p:cNvSpPr/>
            <p:nvPr/>
          </p:nvSpPr>
          <p:spPr>
            <a:xfrm>
              <a:off x="16217782" y="9944071"/>
              <a:ext cx="446855" cy="49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Shape 10441">
              <a:extLst>
                <a:ext uri="{FF2B5EF4-FFF2-40B4-BE49-F238E27FC236}">
                  <a16:creationId xmlns:a16="http://schemas.microsoft.com/office/drawing/2014/main" id="{44C07A89-5A30-3A45-BD4C-D185B8723335}"/>
                </a:ext>
              </a:extLst>
            </p:cNvPr>
            <p:cNvSpPr/>
            <p:nvPr/>
          </p:nvSpPr>
          <p:spPr>
            <a:xfrm>
              <a:off x="14782479" y="8405887"/>
              <a:ext cx="501644" cy="70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Shape 10442">
              <a:extLst>
                <a:ext uri="{FF2B5EF4-FFF2-40B4-BE49-F238E27FC236}">
                  <a16:creationId xmlns:a16="http://schemas.microsoft.com/office/drawing/2014/main" id="{01ADF65B-FA66-5E48-83A3-C021D0C8D99C}"/>
                </a:ext>
              </a:extLst>
            </p:cNvPr>
            <p:cNvSpPr/>
            <p:nvPr/>
          </p:nvSpPr>
          <p:spPr>
            <a:xfrm>
              <a:off x="16163586" y="9475903"/>
              <a:ext cx="425669" cy="39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Shape 10443">
              <a:extLst>
                <a:ext uri="{FF2B5EF4-FFF2-40B4-BE49-F238E27FC236}">
                  <a16:creationId xmlns:a16="http://schemas.microsoft.com/office/drawing/2014/main" id="{E71DBE7E-E5D6-0348-8E1E-235818916B0F}"/>
                </a:ext>
              </a:extLst>
            </p:cNvPr>
            <p:cNvSpPr/>
            <p:nvPr/>
          </p:nvSpPr>
          <p:spPr>
            <a:xfrm>
              <a:off x="14923512" y="9401109"/>
              <a:ext cx="530063" cy="65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9725" y="4962"/>
                  </a:moveTo>
                  <a:cubicBezTo>
                    <a:pt x="19481" y="4621"/>
                    <a:pt x="18944" y="4504"/>
                    <a:pt x="18524" y="4700"/>
                  </a:cubicBezTo>
                  <a:lnTo>
                    <a:pt x="16276" y="5753"/>
                  </a:lnTo>
                  <a:cubicBezTo>
                    <a:pt x="16665" y="6156"/>
                    <a:pt x="16967" y="6565"/>
                    <a:pt x="17201" y="6965"/>
                  </a:cubicBezTo>
                  <a:lnTo>
                    <a:pt x="19403" y="5935"/>
                  </a:lnTo>
                  <a:cubicBezTo>
                    <a:pt x="19823" y="5739"/>
                    <a:pt x="19967" y="5303"/>
                    <a:pt x="19725" y="4962"/>
                  </a:cubicBezTo>
                  <a:close/>
                  <a:moveTo>
                    <a:pt x="21339" y="9898"/>
                  </a:moveTo>
                  <a:cubicBezTo>
                    <a:pt x="21338" y="9504"/>
                    <a:pt x="20944" y="9185"/>
                    <a:pt x="20459" y="9185"/>
                  </a:cubicBezTo>
                  <a:lnTo>
                    <a:pt x="17939" y="9183"/>
                  </a:lnTo>
                  <a:cubicBezTo>
                    <a:pt x="17998" y="9688"/>
                    <a:pt x="17984" y="10167"/>
                    <a:pt x="17927" y="10609"/>
                  </a:cubicBezTo>
                  <a:lnTo>
                    <a:pt x="20460" y="10610"/>
                  </a:lnTo>
                  <a:cubicBezTo>
                    <a:pt x="20946" y="10610"/>
                    <a:pt x="21338" y="10292"/>
                    <a:pt x="21339" y="9898"/>
                  </a:cubicBezTo>
                  <a:close/>
                  <a:moveTo>
                    <a:pt x="4324" y="1565"/>
                  </a:moveTo>
                  <a:cubicBezTo>
                    <a:pt x="4080" y="1224"/>
                    <a:pt x="3543" y="1107"/>
                    <a:pt x="3123" y="1304"/>
                  </a:cubicBezTo>
                  <a:cubicBezTo>
                    <a:pt x="2703" y="1501"/>
                    <a:pt x="2559" y="1936"/>
                    <a:pt x="2802" y="2278"/>
                  </a:cubicBezTo>
                  <a:lnTo>
                    <a:pt x="4065" y="4052"/>
                  </a:lnTo>
                  <a:cubicBezTo>
                    <a:pt x="4512" y="3793"/>
                    <a:pt x="5019" y="3548"/>
                    <a:pt x="5588" y="3340"/>
                  </a:cubicBezTo>
                  <a:cubicBezTo>
                    <a:pt x="5588" y="3340"/>
                    <a:pt x="4324" y="1565"/>
                    <a:pt x="4324" y="1565"/>
                  </a:cubicBezTo>
                  <a:close/>
                  <a:moveTo>
                    <a:pt x="10086" y="713"/>
                  </a:moveTo>
                  <a:cubicBezTo>
                    <a:pt x="10086" y="319"/>
                    <a:pt x="9693" y="0"/>
                    <a:pt x="9207" y="0"/>
                  </a:cubicBezTo>
                  <a:cubicBezTo>
                    <a:pt x="8723" y="0"/>
                    <a:pt x="8330" y="319"/>
                    <a:pt x="8330" y="713"/>
                  </a:cubicBezTo>
                  <a:lnTo>
                    <a:pt x="8331" y="2772"/>
                  </a:lnTo>
                  <a:cubicBezTo>
                    <a:pt x="8876" y="2739"/>
                    <a:pt x="9464" y="2751"/>
                    <a:pt x="10088" y="2828"/>
                  </a:cubicBezTo>
                  <a:cubicBezTo>
                    <a:pt x="10088" y="2828"/>
                    <a:pt x="10086" y="713"/>
                    <a:pt x="10086" y="713"/>
                  </a:cubicBezTo>
                  <a:close/>
                  <a:moveTo>
                    <a:pt x="15284" y="1339"/>
                  </a:moveTo>
                  <a:cubicBezTo>
                    <a:pt x="14864" y="1142"/>
                    <a:pt x="14326" y="1258"/>
                    <a:pt x="14084" y="1599"/>
                  </a:cubicBezTo>
                  <a:lnTo>
                    <a:pt x="12730" y="3502"/>
                  </a:lnTo>
                  <a:cubicBezTo>
                    <a:pt x="12923" y="3577"/>
                    <a:pt x="14063" y="4115"/>
                    <a:pt x="14249" y="4220"/>
                  </a:cubicBezTo>
                  <a:lnTo>
                    <a:pt x="15606" y="2312"/>
                  </a:lnTo>
                  <a:cubicBezTo>
                    <a:pt x="15849" y="1971"/>
                    <a:pt x="15704" y="1536"/>
                    <a:pt x="15284" y="1339"/>
                  </a:cubicBezTo>
                  <a:close/>
                  <a:moveTo>
                    <a:pt x="16063" y="12771"/>
                  </a:moveTo>
                  <a:cubicBezTo>
                    <a:pt x="17178" y="10880"/>
                    <a:pt x="17910" y="6928"/>
                    <a:pt x="12930" y="4595"/>
                  </a:cubicBezTo>
                  <a:cubicBezTo>
                    <a:pt x="12930" y="4595"/>
                    <a:pt x="12929" y="4595"/>
                    <a:pt x="12928" y="4595"/>
                  </a:cubicBezTo>
                  <a:cubicBezTo>
                    <a:pt x="12928" y="4594"/>
                    <a:pt x="12927" y="4594"/>
                    <a:pt x="12926" y="4594"/>
                  </a:cubicBezTo>
                  <a:cubicBezTo>
                    <a:pt x="12926" y="4593"/>
                    <a:pt x="12925" y="4593"/>
                    <a:pt x="12924" y="4593"/>
                  </a:cubicBezTo>
                  <a:cubicBezTo>
                    <a:pt x="12924" y="4592"/>
                    <a:pt x="12923" y="4592"/>
                    <a:pt x="12922" y="4592"/>
                  </a:cubicBezTo>
                  <a:cubicBezTo>
                    <a:pt x="7943" y="2259"/>
                    <a:pt x="4092" y="4749"/>
                    <a:pt x="2631" y="6478"/>
                  </a:cubicBezTo>
                  <a:cubicBezTo>
                    <a:pt x="1322" y="8041"/>
                    <a:pt x="1632" y="10216"/>
                    <a:pt x="1621" y="10529"/>
                  </a:cubicBezTo>
                  <a:cubicBezTo>
                    <a:pt x="1602" y="11040"/>
                    <a:pt x="2174" y="13289"/>
                    <a:pt x="1592" y="14216"/>
                  </a:cubicBezTo>
                  <a:cubicBezTo>
                    <a:pt x="792" y="15491"/>
                    <a:pt x="955" y="15611"/>
                    <a:pt x="1594" y="16106"/>
                  </a:cubicBezTo>
                  <a:cubicBezTo>
                    <a:pt x="2244" y="16611"/>
                    <a:pt x="5442" y="18109"/>
                    <a:pt x="6306" y="18314"/>
                  </a:cubicBezTo>
                  <a:cubicBezTo>
                    <a:pt x="7154" y="18515"/>
                    <a:pt x="7364" y="18570"/>
                    <a:pt x="8324" y="17370"/>
                  </a:cubicBezTo>
                  <a:cubicBezTo>
                    <a:pt x="9022" y="16498"/>
                    <a:pt x="11709" y="15775"/>
                    <a:pt x="12245" y="15507"/>
                  </a:cubicBezTo>
                  <a:cubicBezTo>
                    <a:pt x="12574" y="15342"/>
                    <a:pt x="15049" y="14473"/>
                    <a:pt x="16063" y="12771"/>
                  </a:cubicBezTo>
                  <a:close/>
                  <a:moveTo>
                    <a:pt x="5425" y="20157"/>
                  </a:moveTo>
                  <a:cubicBezTo>
                    <a:pt x="5564" y="19962"/>
                    <a:pt x="5481" y="19712"/>
                    <a:pt x="5240" y="19599"/>
                  </a:cubicBezTo>
                  <a:lnTo>
                    <a:pt x="756" y="17498"/>
                  </a:lnTo>
                  <a:cubicBezTo>
                    <a:pt x="515" y="17385"/>
                    <a:pt x="206" y="17452"/>
                    <a:pt x="67" y="17647"/>
                  </a:cubicBezTo>
                  <a:lnTo>
                    <a:pt x="67" y="17647"/>
                  </a:lnTo>
                  <a:cubicBezTo>
                    <a:pt x="-72" y="17843"/>
                    <a:pt x="11" y="18093"/>
                    <a:pt x="252" y="18206"/>
                  </a:cubicBezTo>
                  <a:lnTo>
                    <a:pt x="4736" y="20307"/>
                  </a:lnTo>
                  <a:cubicBezTo>
                    <a:pt x="4977" y="20420"/>
                    <a:pt x="5286" y="20353"/>
                    <a:pt x="5425" y="20157"/>
                  </a:cubicBezTo>
                  <a:cubicBezTo>
                    <a:pt x="5425" y="20157"/>
                    <a:pt x="5425" y="20157"/>
                    <a:pt x="5425" y="20157"/>
                  </a:cubicBezTo>
                  <a:close/>
                  <a:moveTo>
                    <a:pt x="6113" y="19190"/>
                  </a:moveTo>
                  <a:cubicBezTo>
                    <a:pt x="6252" y="18995"/>
                    <a:pt x="6169" y="18745"/>
                    <a:pt x="5928" y="18632"/>
                  </a:cubicBezTo>
                  <a:lnTo>
                    <a:pt x="1444" y="16531"/>
                  </a:lnTo>
                  <a:cubicBezTo>
                    <a:pt x="1203" y="16418"/>
                    <a:pt x="894" y="16485"/>
                    <a:pt x="755" y="16680"/>
                  </a:cubicBezTo>
                  <a:lnTo>
                    <a:pt x="755" y="16680"/>
                  </a:lnTo>
                  <a:cubicBezTo>
                    <a:pt x="616" y="16876"/>
                    <a:pt x="699" y="17126"/>
                    <a:pt x="940" y="17239"/>
                  </a:cubicBezTo>
                  <a:lnTo>
                    <a:pt x="5424" y="19340"/>
                  </a:lnTo>
                  <a:cubicBezTo>
                    <a:pt x="5665" y="19453"/>
                    <a:pt x="5974" y="19386"/>
                    <a:pt x="6113" y="19190"/>
                  </a:cubicBezTo>
                  <a:cubicBezTo>
                    <a:pt x="6113" y="19190"/>
                    <a:pt x="6113" y="19190"/>
                    <a:pt x="6113" y="19190"/>
                  </a:cubicBezTo>
                  <a:close/>
                  <a:moveTo>
                    <a:pt x="360" y="18601"/>
                  </a:moveTo>
                  <a:lnTo>
                    <a:pt x="4260" y="20429"/>
                  </a:lnTo>
                  <a:cubicBezTo>
                    <a:pt x="3639" y="21302"/>
                    <a:pt x="2263" y="21600"/>
                    <a:pt x="1186" y="21095"/>
                  </a:cubicBezTo>
                  <a:cubicBezTo>
                    <a:pt x="109" y="20591"/>
                    <a:pt x="-261" y="19474"/>
                    <a:pt x="360" y="186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Shape 10444">
              <a:extLst>
                <a:ext uri="{FF2B5EF4-FFF2-40B4-BE49-F238E27FC236}">
                  <a16:creationId xmlns:a16="http://schemas.microsoft.com/office/drawing/2014/main" id="{D8139592-3843-E14B-AC06-E8AF7D66C90D}"/>
                </a:ext>
              </a:extLst>
            </p:cNvPr>
            <p:cNvSpPr/>
            <p:nvPr/>
          </p:nvSpPr>
          <p:spPr>
            <a:xfrm>
              <a:off x="15668533" y="8652551"/>
              <a:ext cx="371824" cy="37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Shape 10445">
              <a:extLst>
                <a:ext uri="{FF2B5EF4-FFF2-40B4-BE49-F238E27FC236}">
                  <a16:creationId xmlns:a16="http://schemas.microsoft.com/office/drawing/2014/main" id="{AFF5102C-DFC3-F641-B1B9-68A8C224DBB9}"/>
                </a:ext>
              </a:extLst>
            </p:cNvPr>
            <p:cNvSpPr/>
            <p:nvPr/>
          </p:nvSpPr>
          <p:spPr>
            <a:xfrm>
              <a:off x="19159242" y="10658993"/>
              <a:ext cx="622764" cy="56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339" y="18146"/>
                  </a:moveTo>
                  <a:cubicBezTo>
                    <a:pt x="227" y="16314"/>
                    <a:pt x="661" y="13820"/>
                    <a:pt x="2308" y="12586"/>
                  </a:cubicBezTo>
                  <a:cubicBezTo>
                    <a:pt x="2748" y="12256"/>
                    <a:pt x="3232" y="12053"/>
                    <a:pt x="3725" y="11962"/>
                  </a:cubicBezTo>
                  <a:lnTo>
                    <a:pt x="3738" y="15889"/>
                  </a:lnTo>
                  <a:cubicBezTo>
                    <a:pt x="3739" y="16166"/>
                    <a:pt x="3941" y="16390"/>
                    <a:pt x="4190" y="16389"/>
                  </a:cubicBezTo>
                  <a:cubicBezTo>
                    <a:pt x="4439" y="16388"/>
                    <a:pt x="4640" y="16164"/>
                    <a:pt x="4639" y="15887"/>
                  </a:cubicBezTo>
                  <a:lnTo>
                    <a:pt x="4626" y="11921"/>
                  </a:lnTo>
                  <a:cubicBezTo>
                    <a:pt x="5675" y="12022"/>
                    <a:pt x="6678" y="12627"/>
                    <a:pt x="7312" y="13672"/>
                  </a:cubicBezTo>
                  <a:cubicBezTo>
                    <a:pt x="8425" y="15504"/>
                    <a:pt x="7990" y="17998"/>
                    <a:pt x="6343" y="19232"/>
                  </a:cubicBezTo>
                  <a:cubicBezTo>
                    <a:pt x="4697" y="20465"/>
                    <a:pt x="2452" y="19979"/>
                    <a:pt x="1339" y="18146"/>
                  </a:cubicBezTo>
                  <a:close/>
                  <a:moveTo>
                    <a:pt x="3670" y="7857"/>
                  </a:moveTo>
                  <a:lnTo>
                    <a:pt x="5119" y="6772"/>
                  </a:lnTo>
                  <a:cubicBezTo>
                    <a:pt x="5283" y="6649"/>
                    <a:pt x="5395" y="6369"/>
                    <a:pt x="5367" y="6151"/>
                  </a:cubicBezTo>
                  <a:lnTo>
                    <a:pt x="5135" y="4322"/>
                  </a:lnTo>
                  <a:lnTo>
                    <a:pt x="8435" y="5321"/>
                  </a:lnTo>
                  <a:cubicBezTo>
                    <a:pt x="8435" y="5321"/>
                    <a:pt x="8207" y="5706"/>
                    <a:pt x="7927" y="6179"/>
                  </a:cubicBezTo>
                  <a:lnTo>
                    <a:pt x="4301" y="8895"/>
                  </a:lnTo>
                  <a:cubicBezTo>
                    <a:pt x="4301" y="8895"/>
                    <a:pt x="3670" y="7857"/>
                    <a:pt x="3670" y="7857"/>
                  </a:cubicBezTo>
                  <a:close/>
                  <a:moveTo>
                    <a:pt x="5317" y="9342"/>
                  </a:moveTo>
                  <a:lnTo>
                    <a:pt x="6806" y="8227"/>
                  </a:lnTo>
                  <a:cubicBezTo>
                    <a:pt x="6763" y="8494"/>
                    <a:pt x="6811" y="8776"/>
                    <a:pt x="6952" y="9008"/>
                  </a:cubicBezTo>
                  <a:lnTo>
                    <a:pt x="6951" y="9008"/>
                  </a:lnTo>
                  <a:cubicBezTo>
                    <a:pt x="6951" y="9008"/>
                    <a:pt x="7368" y="9692"/>
                    <a:pt x="7887" y="10542"/>
                  </a:cubicBezTo>
                  <a:cubicBezTo>
                    <a:pt x="7887" y="10542"/>
                    <a:pt x="5317" y="9342"/>
                    <a:pt x="5317" y="9342"/>
                  </a:cubicBezTo>
                  <a:close/>
                  <a:moveTo>
                    <a:pt x="8791" y="8259"/>
                  </a:moveTo>
                  <a:cubicBezTo>
                    <a:pt x="8791" y="8259"/>
                    <a:pt x="10089" y="6315"/>
                    <a:pt x="10706" y="5383"/>
                  </a:cubicBezTo>
                  <a:lnTo>
                    <a:pt x="11903" y="5869"/>
                  </a:lnTo>
                  <a:cubicBezTo>
                    <a:pt x="11641" y="6978"/>
                    <a:pt x="11735" y="8186"/>
                    <a:pt x="12226" y="9262"/>
                  </a:cubicBezTo>
                  <a:lnTo>
                    <a:pt x="10284" y="10718"/>
                  </a:lnTo>
                  <a:cubicBezTo>
                    <a:pt x="10284" y="10718"/>
                    <a:pt x="8791" y="8259"/>
                    <a:pt x="8791" y="8259"/>
                  </a:cubicBezTo>
                  <a:close/>
                  <a:moveTo>
                    <a:pt x="13314" y="9656"/>
                  </a:moveTo>
                  <a:lnTo>
                    <a:pt x="16285" y="7430"/>
                  </a:lnTo>
                  <a:cubicBezTo>
                    <a:pt x="16491" y="7275"/>
                    <a:pt x="16545" y="6964"/>
                    <a:pt x="16406" y="6735"/>
                  </a:cubicBezTo>
                  <a:cubicBezTo>
                    <a:pt x="16343" y="6631"/>
                    <a:pt x="16251" y="6564"/>
                    <a:pt x="16150" y="6533"/>
                  </a:cubicBezTo>
                  <a:lnTo>
                    <a:pt x="16151" y="6531"/>
                  </a:lnTo>
                  <a:lnTo>
                    <a:pt x="12905" y="5212"/>
                  </a:lnTo>
                  <a:cubicBezTo>
                    <a:pt x="13172" y="4652"/>
                    <a:pt x="13562" y="4155"/>
                    <a:pt x="14067" y="3777"/>
                  </a:cubicBezTo>
                  <a:cubicBezTo>
                    <a:pt x="15713" y="2543"/>
                    <a:pt x="17958" y="3030"/>
                    <a:pt x="19071" y="4862"/>
                  </a:cubicBezTo>
                  <a:cubicBezTo>
                    <a:pt x="20183" y="6694"/>
                    <a:pt x="19749" y="9188"/>
                    <a:pt x="18102" y="10422"/>
                  </a:cubicBezTo>
                  <a:cubicBezTo>
                    <a:pt x="16556" y="11580"/>
                    <a:pt x="14482" y="11221"/>
                    <a:pt x="13314" y="9656"/>
                  </a:cubicBezTo>
                  <a:close/>
                  <a:moveTo>
                    <a:pt x="15048" y="7148"/>
                  </a:moveTo>
                  <a:lnTo>
                    <a:pt x="12832" y="8808"/>
                  </a:lnTo>
                  <a:cubicBezTo>
                    <a:pt x="12470" y="7960"/>
                    <a:pt x="12397" y="7021"/>
                    <a:pt x="12588" y="6148"/>
                  </a:cubicBezTo>
                  <a:cubicBezTo>
                    <a:pt x="12588" y="6148"/>
                    <a:pt x="15048" y="7148"/>
                    <a:pt x="15048" y="7148"/>
                  </a:cubicBezTo>
                  <a:close/>
                  <a:moveTo>
                    <a:pt x="742" y="18594"/>
                  </a:moveTo>
                  <a:cubicBezTo>
                    <a:pt x="2079" y="20796"/>
                    <a:pt x="4768" y="21379"/>
                    <a:pt x="6747" y="19896"/>
                  </a:cubicBezTo>
                  <a:cubicBezTo>
                    <a:pt x="8726" y="18413"/>
                    <a:pt x="9246" y="15426"/>
                    <a:pt x="7909" y="13224"/>
                  </a:cubicBezTo>
                  <a:cubicBezTo>
                    <a:pt x="7134" y="11948"/>
                    <a:pt x="5905" y="11216"/>
                    <a:pt x="4623" y="11115"/>
                  </a:cubicBezTo>
                  <a:lnTo>
                    <a:pt x="4619" y="10101"/>
                  </a:lnTo>
                  <a:lnTo>
                    <a:pt x="8815" y="12059"/>
                  </a:lnTo>
                  <a:cubicBezTo>
                    <a:pt x="9382" y="12983"/>
                    <a:pt x="9863" y="13764"/>
                    <a:pt x="9886" y="13787"/>
                  </a:cubicBezTo>
                  <a:cubicBezTo>
                    <a:pt x="10275" y="14180"/>
                    <a:pt x="10877" y="14149"/>
                    <a:pt x="11230" y="13717"/>
                  </a:cubicBezTo>
                  <a:cubicBezTo>
                    <a:pt x="11531" y="13349"/>
                    <a:pt x="11553" y="12810"/>
                    <a:pt x="11313" y="12415"/>
                  </a:cubicBezTo>
                  <a:lnTo>
                    <a:pt x="11314" y="12414"/>
                  </a:lnTo>
                  <a:lnTo>
                    <a:pt x="10788" y="11548"/>
                  </a:lnTo>
                  <a:lnTo>
                    <a:pt x="12715" y="10105"/>
                  </a:lnTo>
                  <a:cubicBezTo>
                    <a:pt x="14109" y="12039"/>
                    <a:pt x="16627" y="12494"/>
                    <a:pt x="18506" y="11086"/>
                  </a:cubicBezTo>
                  <a:cubicBezTo>
                    <a:pt x="20485" y="9603"/>
                    <a:pt x="21005" y="6616"/>
                    <a:pt x="19668" y="4414"/>
                  </a:cubicBezTo>
                  <a:cubicBezTo>
                    <a:pt x="18331" y="2212"/>
                    <a:pt x="15642" y="1629"/>
                    <a:pt x="13663" y="3112"/>
                  </a:cubicBezTo>
                  <a:cubicBezTo>
                    <a:pt x="13027" y="3589"/>
                    <a:pt x="12542" y="4222"/>
                    <a:pt x="12221" y="4933"/>
                  </a:cubicBezTo>
                  <a:lnTo>
                    <a:pt x="11168" y="4506"/>
                  </a:lnTo>
                  <a:cubicBezTo>
                    <a:pt x="11303" y="3945"/>
                    <a:pt x="11158" y="3323"/>
                    <a:pt x="10745" y="2905"/>
                  </a:cubicBezTo>
                  <a:cubicBezTo>
                    <a:pt x="10551" y="2709"/>
                    <a:pt x="10321" y="2584"/>
                    <a:pt x="10082" y="2526"/>
                  </a:cubicBezTo>
                  <a:lnTo>
                    <a:pt x="10082" y="2525"/>
                  </a:lnTo>
                  <a:lnTo>
                    <a:pt x="5355" y="1211"/>
                  </a:lnTo>
                  <a:lnTo>
                    <a:pt x="5355" y="1211"/>
                  </a:lnTo>
                  <a:cubicBezTo>
                    <a:pt x="4823" y="1000"/>
                    <a:pt x="4206" y="1148"/>
                    <a:pt x="3803" y="1641"/>
                  </a:cubicBezTo>
                  <a:cubicBezTo>
                    <a:pt x="3485" y="2031"/>
                    <a:pt x="3373" y="2548"/>
                    <a:pt x="3458" y="3028"/>
                  </a:cubicBezTo>
                  <a:lnTo>
                    <a:pt x="3457" y="3029"/>
                  </a:lnTo>
                  <a:lnTo>
                    <a:pt x="3914" y="5740"/>
                  </a:lnTo>
                  <a:lnTo>
                    <a:pt x="2179" y="7041"/>
                  </a:lnTo>
                  <a:cubicBezTo>
                    <a:pt x="1849" y="7288"/>
                    <a:pt x="1762" y="7786"/>
                    <a:pt x="1985" y="8153"/>
                  </a:cubicBezTo>
                  <a:cubicBezTo>
                    <a:pt x="2193" y="8496"/>
                    <a:pt x="2598" y="8599"/>
                    <a:pt x="2919" y="8409"/>
                  </a:cubicBezTo>
                  <a:lnTo>
                    <a:pt x="3717" y="9723"/>
                  </a:lnTo>
                  <a:lnTo>
                    <a:pt x="3722" y="11148"/>
                  </a:lnTo>
                  <a:cubicBezTo>
                    <a:pt x="3090" y="11245"/>
                    <a:pt x="2469" y="11499"/>
                    <a:pt x="1905" y="11922"/>
                  </a:cubicBezTo>
                  <a:cubicBezTo>
                    <a:pt x="-75" y="13405"/>
                    <a:pt x="-595" y="16392"/>
                    <a:pt x="742" y="18594"/>
                  </a:cubicBezTo>
                  <a:close/>
                  <a:moveTo>
                    <a:pt x="2678" y="707"/>
                  </a:moveTo>
                  <a:cubicBezTo>
                    <a:pt x="2232" y="-27"/>
                    <a:pt x="1336" y="-221"/>
                    <a:pt x="676" y="273"/>
                  </a:cubicBezTo>
                  <a:cubicBezTo>
                    <a:pt x="16" y="767"/>
                    <a:pt x="-157" y="1763"/>
                    <a:pt x="289" y="2497"/>
                  </a:cubicBezTo>
                  <a:cubicBezTo>
                    <a:pt x="734" y="3231"/>
                    <a:pt x="1630" y="3426"/>
                    <a:pt x="2290" y="2931"/>
                  </a:cubicBezTo>
                  <a:cubicBezTo>
                    <a:pt x="2950" y="2437"/>
                    <a:pt x="3123" y="1441"/>
                    <a:pt x="2678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Shape 10446">
              <a:extLst>
                <a:ext uri="{FF2B5EF4-FFF2-40B4-BE49-F238E27FC236}">
                  <a16:creationId xmlns:a16="http://schemas.microsoft.com/office/drawing/2014/main" id="{B57B23C2-5913-FE44-9198-6C9CB1F9DAEB}"/>
                </a:ext>
              </a:extLst>
            </p:cNvPr>
            <p:cNvSpPr/>
            <p:nvPr/>
          </p:nvSpPr>
          <p:spPr>
            <a:xfrm>
              <a:off x="15268309" y="8005297"/>
              <a:ext cx="498843" cy="55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4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Shape 10447">
              <a:extLst>
                <a:ext uri="{FF2B5EF4-FFF2-40B4-BE49-F238E27FC236}">
                  <a16:creationId xmlns:a16="http://schemas.microsoft.com/office/drawing/2014/main" id="{AE120EA9-9B1B-104D-8D68-2B561299CDDE}"/>
                </a:ext>
              </a:extLst>
            </p:cNvPr>
            <p:cNvSpPr/>
            <p:nvPr/>
          </p:nvSpPr>
          <p:spPr>
            <a:xfrm>
              <a:off x="15182165" y="7422392"/>
              <a:ext cx="482786" cy="50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Shape 10448">
              <a:extLst>
                <a:ext uri="{FF2B5EF4-FFF2-40B4-BE49-F238E27FC236}">
                  <a16:creationId xmlns:a16="http://schemas.microsoft.com/office/drawing/2014/main" id="{68C52B21-021B-7340-9C46-C15CCC49CA8F}"/>
                </a:ext>
              </a:extLst>
            </p:cNvPr>
            <p:cNvSpPr/>
            <p:nvPr/>
          </p:nvSpPr>
          <p:spPr>
            <a:xfrm>
              <a:off x="15128412" y="6820063"/>
              <a:ext cx="371717" cy="598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3" y="16426"/>
                  </a:lnTo>
                  <a:lnTo>
                    <a:pt x="6939" y="18801"/>
                  </a:lnTo>
                  <a:cubicBezTo>
                    <a:pt x="6939" y="18801"/>
                    <a:pt x="0" y="21600"/>
                    <a:pt x="0" y="21600"/>
                  </a:cubicBezTo>
                  <a:close/>
                  <a:moveTo>
                    <a:pt x="7564" y="18101"/>
                  </a:moveTo>
                  <a:lnTo>
                    <a:pt x="678" y="15726"/>
                  </a:lnTo>
                  <a:lnTo>
                    <a:pt x="11819" y="3241"/>
                  </a:lnTo>
                  <a:lnTo>
                    <a:pt x="18708" y="5613"/>
                  </a:lnTo>
                  <a:cubicBezTo>
                    <a:pt x="18708" y="5613"/>
                    <a:pt x="7564" y="18101"/>
                    <a:pt x="7564" y="18101"/>
                  </a:cubicBezTo>
                  <a:close/>
                  <a:moveTo>
                    <a:pt x="19345" y="4898"/>
                  </a:moveTo>
                  <a:lnTo>
                    <a:pt x="12456" y="2525"/>
                  </a:lnTo>
                  <a:lnTo>
                    <a:pt x="14711" y="0"/>
                  </a:lnTo>
                  <a:lnTo>
                    <a:pt x="21600" y="2372"/>
                  </a:lnTo>
                  <a:cubicBezTo>
                    <a:pt x="21600" y="2372"/>
                    <a:pt x="19345" y="4898"/>
                    <a:pt x="19345" y="48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Shape 10449">
              <a:extLst>
                <a:ext uri="{FF2B5EF4-FFF2-40B4-BE49-F238E27FC236}">
                  <a16:creationId xmlns:a16="http://schemas.microsoft.com/office/drawing/2014/main" id="{D32BC6FF-7374-454C-8934-11D8B07323C6}"/>
                </a:ext>
              </a:extLst>
            </p:cNvPr>
            <p:cNvSpPr/>
            <p:nvPr/>
          </p:nvSpPr>
          <p:spPr>
            <a:xfrm>
              <a:off x="19860235" y="12623190"/>
              <a:ext cx="635104" cy="38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89" extrusionOk="0">
                  <a:moveTo>
                    <a:pt x="5099" y="1723"/>
                  </a:moveTo>
                  <a:lnTo>
                    <a:pt x="3700" y="16273"/>
                  </a:lnTo>
                  <a:lnTo>
                    <a:pt x="16313" y="19565"/>
                  </a:lnTo>
                  <a:lnTo>
                    <a:pt x="17712" y="5015"/>
                  </a:lnTo>
                  <a:cubicBezTo>
                    <a:pt x="17712" y="5015"/>
                    <a:pt x="5099" y="1723"/>
                    <a:pt x="5099" y="1723"/>
                  </a:cubicBezTo>
                  <a:close/>
                  <a:moveTo>
                    <a:pt x="2757" y="5906"/>
                  </a:moveTo>
                  <a:lnTo>
                    <a:pt x="2258" y="11102"/>
                  </a:lnTo>
                  <a:cubicBezTo>
                    <a:pt x="2230" y="11389"/>
                    <a:pt x="2349" y="11659"/>
                    <a:pt x="2523" y="11704"/>
                  </a:cubicBezTo>
                  <a:cubicBezTo>
                    <a:pt x="2697" y="11750"/>
                    <a:pt x="2861" y="11554"/>
                    <a:pt x="2889" y="11267"/>
                  </a:cubicBezTo>
                  <a:lnTo>
                    <a:pt x="3388" y="6071"/>
                  </a:lnTo>
                  <a:cubicBezTo>
                    <a:pt x="3416" y="5784"/>
                    <a:pt x="3297" y="5514"/>
                    <a:pt x="3123" y="5469"/>
                  </a:cubicBezTo>
                  <a:cubicBezTo>
                    <a:pt x="2949" y="5423"/>
                    <a:pt x="2785" y="5619"/>
                    <a:pt x="2757" y="5906"/>
                  </a:cubicBezTo>
                  <a:close/>
                  <a:moveTo>
                    <a:pt x="19585" y="12429"/>
                  </a:moveTo>
                  <a:cubicBezTo>
                    <a:pt x="19668" y="11568"/>
                    <a:pt x="19311" y="10759"/>
                    <a:pt x="18789" y="10623"/>
                  </a:cubicBezTo>
                  <a:cubicBezTo>
                    <a:pt x="18266" y="10487"/>
                    <a:pt x="17776" y="11074"/>
                    <a:pt x="17693" y="11935"/>
                  </a:cubicBezTo>
                  <a:cubicBezTo>
                    <a:pt x="17610" y="12796"/>
                    <a:pt x="17967" y="13604"/>
                    <a:pt x="18489" y="13741"/>
                  </a:cubicBezTo>
                  <a:cubicBezTo>
                    <a:pt x="19012" y="13877"/>
                    <a:pt x="19502" y="13289"/>
                    <a:pt x="19585" y="12429"/>
                  </a:cubicBezTo>
                  <a:close/>
                  <a:moveTo>
                    <a:pt x="21396" y="7042"/>
                  </a:moveTo>
                  <a:lnTo>
                    <a:pt x="20197" y="19513"/>
                  </a:lnTo>
                  <a:cubicBezTo>
                    <a:pt x="20087" y="20661"/>
                    <a:pt x="19433" y="21444"/>
                    <a:pt x="18736" y="21262"/>
                  </a:cubicBezTo>
                  <a:lnTo>
                    <a:pt x="1078" y="16653"/>
                  </a:lnTo>
                  <a:cubicBezTo>
                    <a:pt x="381" y="16472"/>
                    <a:pt x="-94" y="15394"/>
                    <a:pt x="16" y="14246"/>
                  </a:cubicBezTo>
                  <a:lnTo>
                    <a:pt x="1215" y="1775"/>
                  </a:lnTo>
                  <a:cubicBezTo>
                    <a:pt x="1325" y="627"/>
                    <a:pt x="1979" y="-156"/>
                    <a:pt x="2676" y="26"/>
                  </a:cubicBezTo>
                  <a:lnTo>
                    <a:pt x="20334" y="4635"/>
                  </a:lnTo>
                  <a:cubicBezTo>
                    <a:pt x="21031" y="4816"/>
                    <a:pt x="21506" y="5894"/>
                    <a:pt x="21396" y="70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Shape 10450">
              <a:extLst>
                <a:ext uri="{FF2B5EF4-FFF2-40B4-BE49-F238E27FC236}">
                  <a16:creationId xmlns:a16="http://schemas.microsoft.com/office/drawing/2014/main" id="{9294568F-4655-6142-B745-3B2807AB5DD6}"/>
                </a:ext>
              </a:extLst>
            </p:cNvPr>
            <p:cNvSpPr/>
            <p:nvPr/>
          </p:nvSpPr>
          <p:spPr>
            <a:xfrm>
              <a:off x="17597371" y="10224894"/>
              <a:ext cx="387029" cy="55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Shape 10451">
              <a:extLst>
                <a:ext uri="{FF2B5EF4-FFF2-40B4-BE49-F238E27FC236}">
                  <a16:creationId xmlns:a16="http://schemas.microsoft.com/office/drawing/2014/main" id="{28FE3A44-4578-054A-9EB3-93AC614CC5F4}"/>
                </a:ext>
              </a:extLst>
            </p:cNvPr>
            <p:cNvSpPr/>
            <p:nvPr/>
          </p:nvSpPr>
          <p:spPr>
            <a:xfrm>
              <a:off x="16686920" y="10342144"/>
              <a:ext cx="536497" cy="85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Shape 10452">
              <a:extLst>
                <a:ext uri="{FF2B5EF4-FFF2-40B4-BE49-F238E27FC236}">
                  <a16:creationId xmlns:a16="http://schemas.microsoft.com/office/drawing/2014/main" id="{4D6568E7-1888-A048-953A-15F2CBAF1811}"/>
                </a:ext>
              </a:extLst>
            </p:cNvPr>
            <p:cNvSpPr/>
            <p:nvPr/>
          </p:nvSpPr>
          <p:spPr>
            <a:xfrm>
              <a:off x="16291801" y="10573209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Shape 10453">
              <a:extLst>
                <a:ext uri="{FF2B5EF4-FFF2-40B4-BE49-F238E27FC236}">
                  <a16:creationId xmlns:a16="http://schemas.microsoft.com/office/drawing/2014/main" id="{D89F06FC-0072-2949-A0C6-E8730DA4871E}"/>
                </a:ext>
              </a:extLst>
            </p:cNvPr>
            <p:cNvSpPr/>
            <p:nvPr/>
          </p:nvSpPr>
          <p:spPr>
            <a:xfrm>
              <a:off x="16950890" y="11189795"/>
              <a:ext cx="310646" cy="33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1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Shape 10454">
              <a:extLst>
                <a:ext uri="{FF2B5EF4-FFF2-40B4-BE49-F238E27FC236}">
                  <a16:creationId xmlns:a16="http://schemas.microsoft.com/office/drawing/2014/main" id="{6F9C9DBD-4F94-3D41-ABCE-793C06734784}"/>
                </a:ext>
              </a:extLst>
            </p:cNvPr>
            <p:cNvSpPr/>
            <p:nvPr/>
          </p:nvSpPr>
          <p:spPr>
            <a:xfrm>
              <a:off x="18327410" y="11333169"/>
              <a:ext cx="410124" cy="29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Shape 10455">
              <a:extLst>
                <a:ext uri="{FF2B5EF4-FFF2-40B4-BE49-F238E27FC236}">
                  <a16:creationId xmlns:a16="http://schemas.microsoft.com/office/drawing/2014/main" id="{F182FF68-4AD6-D148-B1C0-A7AFB99E91D4}"/>
                </a:ext>
              </a:extLst>
            </p:cNvPr>
            <p:cNvSpPr/>
            <p:nvPr/>
          </p:nvSpPr>
          <p:spPr>
            <a:xfrm>
              <a:off x="15200800" y="9711571"/>
              <a:ext cx="534280" cy="41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59" extrusionOk="0">
                  <a:moveTo>
                    <a:pt x="20046" y="0"/>
                  </a:moveTo>
                  <a:lnTo>
                    <a:pt x="18382" y="1612"/>
                  </a:lnTo>
                  <a:cubicBezTo>
                    <a:pt x="18349" y="1555"/>
                    <a:pt x="18183" y="1271"/>
                    <a:pt x="18183" y="1271"/>
                  </a:cubicBezTo>
                  <a:lnTo>
                    <a:pt x="16876" y="2541"/>
                  </a:lnTo>
                  <a:lnTo>
                    <a:pt x="17075" y="2882"/>
                  </a:lnTo>
                  <a:lnTo>
                    <a:pt x="16682" y="3264"/>
                  </a:lnTo>
                  <a:lnTo>
                    <a:pt x="3502" y="16032"/>
                  </a:lnTo>
                  <a:cubicBezTo>
                    <a:pt x="3033" y="16486"/>
                    <a:pt x="956" y="19168"/>
                    <a:pt x="714" y="20293"/>
                  </a:cubicBezTo>
                  <a:cubicBezTo>
                    <a:pt x="679" y="20454"/>
                    <a:pt x="682" y="20584"/>
                    <a:pt x="733" y="20670"/>
                  </a:cubicBezTo>
                  <a:cubicBezTo>
                    <a:pt x="1136" y="21359"/>
                    <a:pt x="4430" y="19041"/>
                    <a:pt x="4965" y="18523"/>
                  </a:cubicBezTo>
                  <a:lnTo>
                    <a:pt x="18142" y="5753"/>
                  </a:lnTo>
                  <a:lnTo>
                    <a:pt x="18535" y="5371"/>
                  </a:lnTo>
                  <a:lnTo>
                    <a:pt x="18743" y="5727"/>
                  </a:lnTo>
                  <a:lnTo>
                    <a:pt x="13621" y="10688"/>
                  </a:lnTo>
                  <a:lnTo>
                    <a:pt x="13920" y="11200"/>
                  </a:lnTo>
                  <a:lnTo>
                    <a:pt x="20349" y="4970"/>
                  </a:lnTo>
                  <a:cubicBezTo>
                    <a:pt x="20349" y="4970"/>
                    <a:pt x="20022" y="4416"/>
                    <a:pt x="19840" y="4106"/>
                  </a:cubicBezTo>
                  <a:lnTo>
                    <a:pt x="21504" y="2494"/>
                  </a:lnTo>
                  <a:cubicBezTo>
                    <a:pt x="21504" y="2494"/>
                    <a:pt x="20046" y="0"/>
                    <a:pt x="20046" y="0"/>
                  </a:cubicBezTo>
                  <a:close/>
                  <a:moveTo>
                    <a:pt x="714" y="20293"/>
                  </a:moveTo>
                  <a:cubicBezTo>
                    <a:pt x="727" y="20240"/>
                    <a:pt x="731" y="20197"/>
                    <a:pt x="751" y="20139"/>
                  </a:cubicBezTo>
                  <a:lnTo>
                    <a:pt x="480" y="20398"/>
                  </a:lnTo>
                  <a:cubicBezTo>
                    <a:pt x="370" y="20505"/>
                    <a:pt x="-96" y="21209"/>
                    <a:pt x="18" y="21404"/>
                  </a:cubicBezTo>
                  <a:cubicBezTo>
                    <a:pt x="133" y="21600"/>
                    <a:pt x="787" y="21217"/>
                    <a:pt x="897" y="21111"/>
                  </a:cubicBezTo>
                  <a:lnTo>
                    <a:pt x="1169" y="20846"/>
                  </a:lnTo>
                  <a:cubicBezTo>
                    <a:pt x="944" y="20888"/>
                    <a:pt x="778" y="20864"/>
                    <a:pt x="705" y="20740"/>
                  </a:cubicBezTo>
                  <a:cubicBezTo>
                    <a:pt x="649" y="20644"/>
                    <a:pt x="665" y="20481"/>
                    <a:pt x="714" y="202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Shape 10456">
              <a:extLst>
                <a:ext uri="{FF2B5EF4-FFF2-40B4-BE49-F238E27FC236}">
                  <a16:creationId xmlns:a16="http://schemas.microsoft.com/office/drawing/2014/main" id="{B9A3B83F-741C-8C46-B370-A51E2A4F2351}"/>
                </a:ext>
              </a:extLst>
            </p:cNvPr>
            <p:cNvSpPr/>
            <p:nvPr/>
          </p:nvSpPr>
          <p:spPr>
            <a:xfrm>
              <a:off x="15431053" y="9155014"/>
              <a:ext cx="444362" cy="29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2C6E2029-216B-E246-9213-78284AFEFB7B}"/>
              </a:ext>
            </a:extLst>
          </p:cNvPr>
          <p:cNvSpPr txBox="1"/>
          <p:nvPr/>
        </p:nvSpPr>
        <p:spPr>
          <a:xfrm>
            <a:off x="8317733" y="1575186"/>
            <a:ext cx="7742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Innovation Projects</a:t>
            </a:r>
            <a:endParaRPr lang="en-US" sz="2400" spc="3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B2971107-E495-5B40-8891-864939079415}"/>
              </a:ext>
            </a:extLst>
          </p:cNvPr>
          <p:cNvSpPr txBox="1">
            <a:spLocks/>
          </p:cNvSpPr>
          <p:nvPr/>
        </p:nvSpPr>
        <p:spPr>
          <a:xfrm>
            <a:off x="809188" y="7512658"/>
            <a:ext cx="15149181" cy="24473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3600" b="1" dirty="0">
                <a:solidFill>
                  <a:schemeClr val="bg1"/>
                </a:solidFill>
              </a:rPr>
              <a:t>Innovation </a:t>
            </a:r>
            <a:r>
              <a:rPr lang="en-US" sz="3600" b="1" dirty="0" smtClean="0">
                <a:solidFill>
                  <a:schemeClr val="bg1"/>
                </a:solidFill>
              </a:rPr>
              <a:t>encourages to </a:t>
            </a:r>
            <a:r>
              <a:rPr lang="en-US" sz="3600" b="1" dirty="0">
                <a:solidFill>
                  <a:schemeClr val="bg1"/>
                </a:solidFill>
              </a:rPr>
              <a:t>explore, research and use all the tools to uncover something new. It involves a different way of looking at problems and solving them. The thinking process that goes into it will help </a:t>
            </a:r>
            <a:r>
              <a:rPr lang="en-US" sz="3600" b="1" dirty="0" smtClean="0">
                <a:solidFill>
                  <a:schemeClr val="bg1"/>
                </a:solidFill>
              </a:rPr>
              <a:t>develop creativity </a:t>
            </a:r>
            <a:r>
              <a:rPr lang="en-US" sz="3600" b="1" dirty="0">
                <a:solidFill>
                  <a:schemeClr val="bg1"/>
                </a:solidFill>
              </a:rPr>
              <a:t>and 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problem solving skills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ts val="3500"/>
              </a:lnSpc>
            </a:pPr>
            <a:endParaRPr lang="en-US" sz="3600" b="1" dirty="0">
              <a:solidFill>
                <a:schemeClr val="bg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7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A7BFE7-B25F-304D-A5A1-E3D91F4E951A}"/>
              </a:ext>
            </a:extLst>
          </p:cNvPr>
          <p:cNvSpPr txBox="1"/>
          <p:nvPr/>
        </p:nvSpPr>
        <p:spPr>
          <a:xfrm>
            <a:off x="7783654" y="338272"/>
            <a:ext cx="8544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Action based </a:t>
            </a:r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research</a:t>
            </a:r>
            <a:endParaRPr lang="en-US" sz="60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3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8347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Behavior of Variables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44983" y="2636700"/>
            <a:ext cx="909996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Normality Test – Noida | Grade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8A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88" y="4772537"/>
            <a:ext cx="9629811" cy="5663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67" y="4772537"/>
            <a:ext cx="8495218" cy="5663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1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211297"/>
            <a:ext cx="18654898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8347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Behavior of Variables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06833" y="2827027"/>
            <a:ext cx="908091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Normality Test – Noida | Grade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8B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6" y="4946451"/>
            <a:ext cx="9544683" cy="624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61" y="4946450"/>
            <a:ext cx="9544683" cy="624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7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8347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Behavior of Variables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44983" y="2636700"/>
            <a:ext cx="936666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Normality Test – Noida | Grade 8C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7" y="4838465"/>
            <a:ext cx="9610919" cy="5933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005" y="4838465"/>
            <a:ext cx="8998420" cy="5998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9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7801" y="1497411"/>
            <a:ext cx="873790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- 8A (English)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68362"/>
              </p:ext>
            </p:extLst>
          </p:nvPr>
        </p:nvGraphicFramePr>
        <p:xfrm>
          <a:off x="698670" y="2519377"/>
          <a:ext cx="11792168" cy="95452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27455">
                  <a:extLst>
                    <a:ext uri="{9D8B030D-6E8A-4147-A177-3AD203B41FA5}">
                      <a16:colId xmlns:a16="http://schemas.microsoft.com/office/drawing/2014/main" val="1429903987"/>
                    </a:ext>
                  </a:extLst>
                </a:gridCol>
                <a:gridCol w="1213687">
                  <a:extLst>
                    <a:ext uri="{9D8B030D-6E8A-4147-A177-3AD203B41FA5}">
                      <a16:colId xmlns:a16="http://schemas.microsoft.com/office/drawing/2014/main" val="355134281"/>
                    </a:ext>
                  </a:extLst>
                </a:gridCol>
                <a:gridCol w="1489536">
                  <a:extLst>
                    <a:ext uri="{9D8B030D-6E8A-4147-A177-3AD203B41FA5}">
                      <a16:colId xmlns:a16="http://schemas.microsoft.com/office/drawing/2014/main" val="1834871547"/>
                    </a:ext>
                  </a:extLst>
                </a:gridCol>
                <a:gridCol w="1489536">
                  <a:extLst>
                    <a:ext uri="{9D8B030D-6E8A-4147-A177-3AD203B41FA5}">
                      <a16:colId xmlns:a16="http://schemas.microsoft.com/office/drawing/2014/main" val="124074263"/>
                    </a:ext>
                  </a:extLst>
                </a:gridCol>
                <a:gridCol w="1489536">
                  <a:extLst>
                    <a:ext uri="{9D8B030D-6E8A-4147-A177-3AD203B41FA5}">
                      <a16:colId xmlns:a16="http://schemas.microsoft.com/office/drawing/2014/main" val="3857815887"/>
                    </a:ext>
                  </a:extLst>
                </a:gridCol>
                <a:gridCol w="1489536">
                  <a:extLst>
                    <a:ext uri="{9D8B030D-6E8A-4147-A177-3AD203B41FA5}">
                      <a16:colId xmlns:a16="http://schemas.microsoft.com/office/drawing/2014/main" val="2977071931"/>
                    </a:ext>
                  </a:extLst>
                </a:gridCol>
                <a:gridCol w="1396441">
                  <a:extLst>
                    <a:ext uri="{9D8B030D-6E8A-4147-A177-3AD203B41FA5}">
                      <a16:colId xmlns:a16="http://schemas.microsoft.com/office/drawing/2014/main" val="1357108159"/>
                    </a:ext>
                  </a:extLst>
                </a:gridCol>
                <a:gridCol w="1396441">
                  <a:extLst>
                    <a:ext uri="{9D8B030D-6E8A-4147-A177-3AD203B41FA5}">
                      <a16:colId xmlns:a16="http://schemas.microsoft.com/office/drawing/2014/main" val="1685053808"/>
                    </a:ext>
                  </a:extLst>
                </a:gridCol>
              </a:tblGrid>
              <a:tr h="644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Assessment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PT-TI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(Ŷi13 - 2</a:t>
                      </a:r>
                      <a:r>
                        <a:rPr lang="el-GR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Judgment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(Ŷi10)</a:t>
                      </a:r>
                      <a:b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Predicted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45576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4985492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1030681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894510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8808593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932168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3561129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058546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2580162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536164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779248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5221212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9655345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4440455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7370583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311700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867895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027041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843889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4163198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9007874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7793996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620178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0232339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3897965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355135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9490556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7582932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0520975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9680919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4935910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7073444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6380502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507847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3593178"/>
                  </a:ext>
                </a:extLst>
              </a:tr>
              <a:tr h="2518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Student 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612577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40" y="3647680"/>
            <a:ext cx="10703119" cy="66015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687597" y="10603149"/>
            <a:ext cx="1225684" cy="1374890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5312810" y="5829706"/>
            <a:ext cx="543275" cy="21469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893" y="3480226"/>
            <a:ext cx="10999071" cy="75394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4836" y="1683951"/>
            <a:ext cx="791343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- 8A (Maths)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687597" y="10603149"/>
            <a:ext cx="1225684" cy="1374890"/>
            <a:chOff x="14170393" y="3178338"/>
            <a:chExt cx="8686432" cy="9775664"/>
          </a:xfrm>
        </p:grpSpPr>
        <p:sp>
          <p:nvSpPr>
            <p:cNvPr id="21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2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3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4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369573" y="4455268"/>
            <a:ext cx="1667582" cy="5311302"/>
            <a:chOff x="17277797" y="4007796"/>
            <a:chExt cx="1667582" cy="5311302"/>
          </a:xfrm>
        </p:grpSpPr>
        <p:sp>
          <p:nvSpPr>
            <p:cNvPr id="25" name="Oval 24"/>
            <p:cNvSpPr/>
            <p:nvPr/>
          </p:nvSpPr>
          <p:spPr>
            <a:xfrm>
              <a:off x="17277797" y="6802471"/>
              <a:ext cx="685800" cy="25166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18466848" y="4007796"/>
              <a:ext cx="478531" cy="23151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3646"/>
              </p:ext>
            </p:extLst>
          </p:nvPr>
        </p:nvGraphicFramePr>
        <p:xfrm>
          <a:off x="709431" y="2616983"/>
          <a:ext cx="12015271" cy="926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70628">
                  <a:extLst>
                    <a:ext uri="{9D8B030D-6E8A-4147-A177-3AD203B41FA5}">
                      <a16:colId xmlns:a16="http://schemas.microsoft.com/office/drawing/2014/main" val="3330511863"/>
                    </a:ext>
                  </a:extLst>
                </a:gridCol>
                <a:gridCol w="1226381">
                  <a:extLst>
                    <a:ext uri="{9D8B030D-6E8A-4147-A177-3AD203B41FA5}">
                      <a16:colId xmlns:a16="http://schemas.microsoft.com/office/drawing/2014/main" val="2791918875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1465330468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1178133308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3253622307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1191248909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180829611"/>
                    </a:ext>
                  </a:extLst>
                </a:gridCol>
                <a:gridCol w="1386377">
                  <a:extLst>
                    <a:ext uri="{9D8B030D-6E8A-4147-A177-3AD203B41FA5}">
                      <a16:colId xmlns:a16="http://schemas.microsoft.com/office/drawing/2014/main" val="2511254088"/>
                    </a:ext>
                  </a:extLst>
                </a:gridCol>
              </a:tblGrid>
              <a:tr h="7082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Student Assessment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(Ŷi13 - 2</a:t>
                      </a:r>
                      <a:r>
                        <a:rPr lang="el-GR" sz="1600" b="1" u="none" strike="noStrike">
                          <a:effectLst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Judgment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(Ŷi10)</a:t>
                      </a:r>
                      <a:br>
                        <a:rPr lang="en-IN" sz="1600" b="1" u="none" strike="noStrike" dirty="0">
                          <a:effectLst/>
                        </a:rPr>
                      </a:br>
                      <a:r>
                        <a:rPr lang="en-IN" sz="1600" b="1" u="none" strike="noStrike" dirty="0">
                          <a:effectLst/>
                        </a:rPr>
                        <a:t>Predicted score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032940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231613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306050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1782089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7242544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2778373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3638454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1691788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1450906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474838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96136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194761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2829813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0982296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9308642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859113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2645840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1382842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2331934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7710919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9923547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7586928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389304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1393753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7883983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281901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954607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3991309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8143785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4851920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3971750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5643016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552461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0220674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094686"/>
                  </a:ext>
                </a:extLst>
              </a:tr>
              <a:tr h="23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779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3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3843" y="1550125"/>
            <a:ext cx="755367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- 8A (Science)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3293"/>
              </p:ext>
            </p:extLst>
          </p:nvPr>
        </p:nvGraphicFramePr>
        <p:xfrm>
          <a:off x="389643" y="2392646"/>
          <a:ext cx="13248760" cy="94945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33710">
                  <a:extLst>
                    <a:ext uri="{9D8B030D-6E8A-4147-A177-3AD203B41FA5}">
                      <a16:colId xmlns:a16="http://schemas.microsoft.com/office/drawing/2014/main" val="1092402022"/>
                    </a:ext>
                  </a:extLst>
                </a:gridCol>
                <a:gridCol w="1678480">
                  <a:extLst>
                    <a:ext uri="{9D8B030D-6E8A-4147-A177-3AD203B41FA5}">
                      <a16:colId xmlns:a16="http://schemas.microsoft.com/office/drawing/2014/main" val="3169264250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683617649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4161427725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4110085596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3828560646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1150152582"/>
                    </a:ext>
                  </a:extLst>
                </a:gridCol>
                <a:gridCol w="1656095">
                  <a:extLst>
                    <a:ext uri="{9D8B030D-6E8A-4147-A177-3AD203B41FA5}">
                      <a16:colId xmlns:a16="http://schemas.microsoft.com/office/drawing/2014/main" val="4098902343"/>
                    </a:ext>
                  </a:extLst>
                </a:gridCol>
              </a:tblGrid>
              <a:tr h="5132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Student Assessment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PT-TI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(Ŷi13 - 2</a:t>
                      </a:r>
                      <a:r>
                        <a:rPr lang="el-GR" sz="1600" b="1" u="none" strike="noStrike">
                          <a:effectLst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Judgment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(Ŷi10)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Predicted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04786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657915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56998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3150191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2148215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6337546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190766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026192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288683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7446126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281195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514685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9280149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126533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1134041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2636747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482053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6606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7946102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4348356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845043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2865745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3078656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1483341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16227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0100398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0412303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9466992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0008337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2173799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5847917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3663365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92569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4296025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1017574"/>
                  </a:ext>
                </a:extLst>
              </a:tr>
              <a:tr h="256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619232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710191" y="3647374"/>
            <a:ext cx="10477665" cy="6985111"/>
            <a:chOff x="13710191" y="3647374"/>
            <a:chExt cx="10477665" cy="69851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0191" y="3647374"/>
              <a:ext cx="10477665" cy="698511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Oval 18"/>
            <p:cNvSpPr/>
            <p:nvPr/>
          </p:nvSpPr>
          <p:spPr>
            <a:xfrm>
              <a:off x="19640732" y="4986064"/>
              <a:ext cx="417702" cy="21469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16328994" y="5534633"/>
              <a:ext cx="383126" cy="15984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918366" y="10038946"/>
            <a:ext cx="1269490" cy="1848268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956" y="3035029"/>
            <a:ext cx="11895358" cy="7568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</p:pic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57277" y="10603149"/>
            <a:ext cx="1115544" cy="1523894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23961" y="1568981"/>
            <a:ext cx="791343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8B (English)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4918"/>
              </p:ext>
            </p:extLst>
          </p:nvPr>
        </p:nvGraphicFramePr>
        <p:xfrm>
          <a:off x="238394" y="2719609"/>
          <a:ext cx="11785423" cy="901194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5671">
                  <a:extLst>
                    <a:ext uri="{9D8B030D-6E8A-4147-A177-3AD203B41FA5}">
                      <a16:colId xmlns:a16="http://schemas.microsoft.com/office/drawing/2014/main" val="1157406751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2491849200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4123557802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1850473184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581309486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3830469643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3644361695"/>
                    </a:ext>
                  </a:extLst>
                </a:gridCol>
                <a:gridCol w="1428536">
                  <a:extLst>
                    <a:ext uri="{9D8B030D-6E8A-4147-A177-3AD203B41FA5}">
                      <a16:colId xmlns:a16="http://schemas.microsoft.com/office/drawing/2014/main" val="601492918"/>
                    </a:ext>
                  </a:extLst>
                </a:gridCol>
              </a:tblGrid>
              <a:tr h="8721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Student  Assessment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(Ŷi13 - 2</a:t>
                      </a:r>
                      <a:r>
                        <a:rPr lang="el-GR" sz="1600" b="1" u="none" strike="noStrike">
                          <a:effectLst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Judgment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(Ŷi10)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Predicted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3546092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384574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5792190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2221477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1182353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8236948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1136480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216683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2106662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0160730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67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0538188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9733197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2103795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4732278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7848389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0009224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0541182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1175731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7513696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6189326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4379441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5397002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6594332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3808138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4327157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4790876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9953797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5467106"/>
                  </a:ext>
                </a:extLst>
              </a:tr>
              <a:tr h="290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52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731311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9227837" y="6332301"/>
            <a:ext cx="383126" cy="238368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86828" y="10836613"/>
            <a:ext cx="1185994" cy="1290430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038596" y="1599959"/>
            <a:ext cx="70739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8B (Maths)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58" y="3511684"/>
            <a:ext cx="11138582" cy="677292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8229"/>
              </p:ext>
            </p:extLst>
          </p:nvPr>
        </p:nvGraphicFramePr>
        <p:xfrm>
          <a:off x="467939" y="2797434"/>
          <a:ext cx="11970752" cy="881739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78769">
                  <a:extLst>
                    <a:ext uri="{9D8B030D-6E8A-4147-A177-3AD203B41FA5}">
                      <a16:colId xmlns:a16="http://schemas.microsoft.com/office/drawing/2014/main" val="3301380908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4083397148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3453412131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375636180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711612107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1670852402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1494430706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992673811"/>
                    </a:ext>
                  </a:extLst>
                </a:gridCol>
              </a:tblGrid>
              <a:tr h="8532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Student  Assessment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(Ŷi23 - 2</a:t>
                      </a:r>
                      <a:r>
                        <a:rPr lang="el-GR" sz="1600" b="1" u="none" strike="noStrike">
                          <a:effectLst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Judgment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(Ŷi10)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Predicted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05787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88858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488439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2818196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1768272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8972314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748119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676917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6002462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4893141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575531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7544166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3217539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3282081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2549300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5913829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747359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882179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63764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391960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7872186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9408928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normal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7544743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672731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377374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8701905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-2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281316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7837339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3351253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7832123" y="4822446"/>
            <a:ext cx="652306" cy="276512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826" y="3472774"/>
            <a:ext cx="10666403" cy="7110935"/>
          </a:xfrm>
          <a:prstGeom prst="rect">
            <a:avLst/>
          </a:prstGeom>
        </p:spPr>
      </p:pic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532328" y="9766569"/>
            <a:ext cx="1688926" cy="2185375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81462" y="1698193"/>
            <a:ext cx="791343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8B (Science)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95350"/>
              </p:ext>
            </p:extLst>
          </p:nvPr>
        </p:nvGraphicFramePr>
        <p:xfrm>
          <a:off x="477804" y="2568576"/>
          <a:ext cx="12498895" cy="91411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09490">
                  <a:extLst>
                    <a:ext uri="{9D8B030D-6E8A-4147-A177-3AD203B41FA5}">
                      <a16:colId xmlns:a16="http://schemas.microsoft.com/office/drawing/2014/main" val="225927113"/>
                    </a:ext>
                  </a:extLst>
                </a:gridCol>
                <a:gridCol w="1106543">
                  <a:extLst>
                    <a:ext uri="{9D8B030D-6E8A-4147-A177-3AD203B41FA5}">
                      <a16:colId xmlns:a16="http://schemas.microsoft.com/office/drawing/2014/main" val="2444968311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4190055516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3408761246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3400241234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1412475854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604208085"/>
                    </a:ext>
                  </a:extLst>
                </a:gridCol>
                <a:gridCol w="1530477">
                  <a:extLst>
                    <a:ext uri="{9D8B030D-6E8A-4147-A177-3AD203B41FA5}">
                      <a16:colId xmlns:a16="http://schemas.microsoft.com/office/drawing/2014/main" val="1531439054"/>
                    </a:ext>
                  </a:extLst>
                </a:gridCol>
              </a:tblGrid>
              <a:tr h="7077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Student  Assessment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HYE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PT-TII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YE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LCL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(Ŷi33 - 2</a:t>
                      </a:r>
                      <a:r>
                        <a:rPr lang="el-GR" sz="1600" b="1" u="none" strike="noStrike">
                          <a:effectLst/>
                        </a:rPr>
                        <a:t>σ)</a:t>
                      </a:r>
                      <a:endParaRPr lang="el-G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Judgment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(Ŷi10)</a:t>
                      </a:r>
                      <a:br>
                        <a:rPr lang="en-IN" sz="1600" b="1" u="none" strike="noStrike">
                          <a:effectLst/>
                        </a:rPr>
                      </a:br>
                      <a:r>
                        <a:rPr lang="en-IN" sz="1600" b="1" u="none" strike="noStrike">
                          <a:effectLst/>
                        </a:rPr>
                        <a:t>Predicted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1527941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3221186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9455870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1307053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0194771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8888854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9825575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083484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9930835"/>
                  </a:ext>
                </a:extLst>
              </a:tr>
              <a:tr h="2359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3120375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3703487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2892484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8729949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1792306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835271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6563634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8573767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7737060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9109153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0612782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0870196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9403440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2055148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2318342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1511622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0178413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0907552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9090517"/>
                  </a:ext>
                </a:extLst>
              </a:tr>
              <a:tr h="3271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Student 28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normal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43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405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57277" y="10603149"/>
            <a:ext cx="1115544" cy="1523894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23961" y="1552876"/>
            <a:ext cx="791343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8C (English)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5558"/>
              </p:ext>
            </p:extLst>
          </p:nvPr>
        </p:nvGraphicFramePr>
        <p:xfrm>
          <a:off x="311286" y="2371992"/>
          <a:ext cx="13424178" cy="975505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59514">
                  <a:extLst>
                    <a:ext uri="{9D8B030D-6E8A-4147-A177-3AD203B41FA5}">
                      <a16:colId xmlns:a16="http://schemas.microsoft.com/office/drawing/2014/main" val="405134679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3828358900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1738257919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178514425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234181924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1442163906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3901854599"/>
                    </a:ext>
                  </a:extLst>
                </a:gridCol>
                <a:gridCol w="1594952">
                  <a:extLst>
                    <a:ext uri="{9D8B030D-6E8A-4147-A177-3AD203B41FA5}">
                      <a16:colId xmlns:a16="http://schemas.microsoft.com/office/drawing/2014/main" val="1733890972"/>
                    </a:ext>
                  </a:extLst>
                </a:gridCol>
              </a:tblGrid>
              <a:tr h="666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Student  Assessment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HYE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LCL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(Ŷi13 - 2</a:t>
                      </a:r>
                      <a:r>
                        <a:rPr lang="el-GR" sz="1500" b="1" u="none" strike="noStrike">
                          <a:effectLst/>
                        </a:rPr>
                        <a:t>σ)</a:t>
                      </a:r>
                      <a:endParaRPr lang="el-G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Judgment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(Ŷi10)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Predicted score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2978950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507883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8590245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6742788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, 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033300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81140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390495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9419352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9457599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872243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0161358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normal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755085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2262935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9992053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1545806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91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1554198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91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25878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3980800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2964564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866349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7944282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5620356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973760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6649911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884002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4788839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5506142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551393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710836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0306214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2064585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756672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91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857970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6223618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732841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8521051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7285916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9217419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34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164414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385" y="3784060"/>
            <a:ext cx="10228634" cy="68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0739" y="2057348"/>
            <a:ext cx="19389115" cy="9565549"/>
            <a:chOff x="1560459" y="2693809"/>
            <a:chExt cx="23979630" cy="95655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7E14DBE-D50F-7242-9EDC-245B72AE2B67}"/>
                </a:ext>
              </a:extLst>
            </p:cNvPr>
            <p:cNvGrpSpPr/>
            <p:nvPr/>
          </p:nvGrpSpPr>
          <p:grpSpPr>
            <a:xfrm>
              <a:off x="8021072" y="2693809"/>
              <a:ext cx="9579648" cy="9565549"/>
              <a:chOff x="8692942" y="4688490"/>
              <a:chExt cx="8075531" cy="8063646"/>
            </a:xfrm>
          </p:grpSpPr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0CD3F2E9-1EA2-4E4A-B43E-89134BF6569A}"/>
                  </a:ext>
                </a:extLst>
              </p:cNvPr>
              <p:cNvSpPr/>
              <p:nvPr/>
            </p:nvSpPr>
            <p:spPr>
              <a:xfrm>
                <a:off x="9348931" y="4688490"/>
                <a:ext cx="6540501" cy="2863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63" y="0"/>
                    </a:moveTo>
                    <a:lnTo>
                      <a:pt x="0" y="8274"/>
                    </a:lnTo>
                    <a:lnTo>
                      <a:pt x="10870" y="19333"/>
                    </a:lnTo>
                    <a:lnTo>
                      <a:pt x="21600" y="8480"/>
                    </a:lnTo>
                    <a:lnTo>
                      <a:pt x="10663" y="0"/>
                    </a:lnTo>
                    <a:close/>
                    <a:moveTo>
                      <a:pt x="1270" y="10412"/>
                    </a:moveTo>
                    <a:lnTo>
                      <a:pt x="1270" y="18532"/>
                    </a:lnTo>
                    <a:cubicBezTo>
                      <a:pt x="1039" y="18787"/>
                      <a:pt x="881" y="19312"/>
                      <a:pt x="876" y="19931"/>
                    </a:cubicBezTo>
                    <a:cubicBezTo>
                      <a:pt x="870" y="20849"/>
                      <a:pt x="1195" y="21600"/>
                      <a:pt x="1596" y="21600"/>
                    </a:cubicBezTo>
                    <a:cubicBezTo>
                      <a:pt x="1997" y="21600"/>
                      <a:pt x="2322" y="20849"/>
                      <a:pt x="2315" y="19931"/>
                    </a:cubicBezTo>
                    <a:cubicBezTo>
                      <a:pt x="2311" y="19312"/>
                      <a:pt x="2153" y="18787"/>
                      <a:pt x="1922" y="18532"/>
                    </a:cubicBezTo>
                    <a:lnTo>
                      <a:pt x="1922" y="11169"/>
                    </a:lnTo>
                    <a:lnTo>
                      <a:pt x="1270" y="1041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ACDB2F3A-D7B0-654E-A935-488E6E118904}"/>
                  </a:ext>
                </a:extLst>
              </p:cNvPr>
              <p:cNvSpPr/>
              <p:nvPr/>
            </p:nvSpPr>
            <p:spPr>
              <a:xfrm>
                <a:off x="11095160" y="6672508"/>
                <a:ext cx="3162829" cy="2794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5" h="21600" extrusionOk="0">
                    <a:moveTo>
                      <a:pt x="20574" y="0"/>
                    </a:moveTo>
                    <a:lnTo>
                      <a:pt x="10317" y="5416"/>
                    </a:lnTo>
                    <a:lnTo>
                      <a:pt x="205" y="78"/>
                    </a:lnTo>
                    <a:cubicBezTo>
                      <a:pt x="10" y="1519"/>
                      <a:pt x="-57" y="3134"/>
                      <a:pt x="52" y="4985"/>
                    </a:cubicBezTo>
                    <a:cubicBezTo>
                      <a:pt x="100" y="5790"/>
                      <a:pt x="527" y="7139"/>
                      <a:pt x="640" y="7967"/>
                    </a:cubicBezTo>
                    <a:cubicBezTo>
                      <a:pt x="702" y="8419"/>
                      <a:pt x="763" y="8421"/>
                      <a:pt x="809" y="8746"/>
                    </a:cubicBezTo>
                    <a:cubicBezTo>
                      <a:pt x="756" y="8722"/>
                      <a:pt x="435" y="8560"/>
                      <a:pt x="314" y="9015"/>
                    </a:cubicBezTo>
                    <a:cubicBezTo>
                      <a:pt x="123" y="9738"/>
                      <a:pt x="467" y="11580"/>
                      <a:pt x="864" y="13275"/>
                    </a:cubicBezTo>
                    <a:lnTo>
                      <a:pt x="17495" y="21600"/>
                    </a:lnTo>
                    <a:cubicBezTo>
                      <a:pt x="17697" y="20100"/>
                      <a:pt x="18470" y="19581"/>
                      <a:pt x="18760" y="17325"/>
                    </a:cubicBezTo>
                    <a:cubicBezTo>
                      <a:pt x="18837" y="16720"/>
                      <a:pt x="19640" y="16697"/>
                      <a:pt x="20236" y="14397"/>
                    </a:cubicBezTo>
                    <a:cubicBezTo>
                      <a:pt x="20837" y="12079"/>
                      <a:pt x="21543" y="8762"/>
                      <a:pt x="20786" y="8702"/>
                    </a:cubicBezTo>
                    <a:cubicBezTo>
                      <a:pt x="20693" y="8694"/>
                      <a:pt x="20593" y="8725"/>
                      <a:pt x="20490" y="8785"/>
                    </a:cubicBezTo>
                    <a:cubicBezTo>
                      <a:pt x="20386" y="8845"/>
                      <a:pt x="20278" y="8934"/>
                      <a:pt x="20168" y="9044"/>
                    </a:cubicBezTo>
                    <a:cubicBezTo>
                      <a:pt x="20300" y="8219"/>
                      <a:pt x="20578" y="6360"/>
                      <a:pt x="20646" y="4985"/>
                    </a:cubicBezTo>
                    <a:cubicBezTo>
                      <a:pt x="20744" y="3018"/>
                      <a:pt x="20723" y="1394"/>
                      <a:pt x="205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612356EE-D037-1846-8045-84AE31CBC7A2}"/>
                  </a:ext>
                </a:extLst>
              </p:cNvPr>
              <p:cNvSpPr/>
              <p:nvPr/>
            </p:nvSpPr>
            <p:spPr>
              <a:xfrm>
                <a:off x="8824089" y="8505392"/>
                <a:ext cx="3955306" cy="3490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86" y="0"/>
                    </a:moveTo>
                    <a:cubicBezTo>
                      <a:pt x="13301" y="60"/>
                      <a:pt x="13316" y="127"/>
                      <a:pt x="13331" y="184"/>
                    </a:cubicBezTo>
                    <a:cubicBezTo>
                      <a:pt x="13814" y="2042"/>
                      <a:pt x="14443" y="2056"/>
                      <a:pt x="14538" y="2528"/>
                    </a:cubicBezTo>
                    <a:cubicBezTo>
                      <a:pt x="14821" y="3926"/>
                      <a:pt x="15386" y="5404"/>
                      <a:pt x="15632" y="5598"/>
                    </a:cubicBezTo>
                    <a:cubicBezTo>
                      <a:pt x="15632" y="5598"/>
                      <a:pt x="15526" y="7879"/>
                      <a:pt x="15044" y="9428"/>
                    </a:cubicBezTo>
                    <a:cubicBezTo>
                      <a:pt x="14834" y="10101"/>
                      <a:pt x="14638" y="9225"/>
                      <a:pt x="14161" y="10063"/>
                    </a:cubicBezTo>
                    <a:cubicBezTo>
                      <a:pt x="13393" y="11412"/>
                      <a:pt x="7591" y="14327"/>
                      <a:pt x="3460" y="16120"/>
                    </a:cubicBezTo>
                    <a:cubicBezTo>
                      <a:pt x="1769" y="16853"/>
                      <a:pt x="677" y="18369"/>
                      <a:pt x="460" y="19279"/>
                    </a:cubicBezTo>
                    <a:cubicBezTo>
                      <a:pt x="309" y="19915"/>
                      <a:pt x="152" y="20741"/>
                      <a:pt x="0" y="21600"/>
                    </a:cubicBezTo>
                    <a:lnTo>
                      <a:pt x="15953" y="18240"/>
                    </a:lnTo>
                    <a:lnTo>
                      <a:pt x="21600" y="4073"/>
                    </a:lnTo>
                    <a:lnTo>
                      <a:pt x="13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15099DA1-03D8-F14C-933F-C0E6F4ACE6ED}"/>
                  </a:ext>
                </a:extLst>
              </p:cNvPr>
              <p:cNvSpPr/>
              <p:nvPr/>
            </p:nvSpPr>
            <p:spPr>
              <a:xfrm>
                <a:off x="11877838" y="9207375"/>
                <a:ext cx="3335051" cy="2221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00" y="0"/>
                    </a:moveTo>
                    <a:lnTo>
                      <a:pt x="0" y="21600"/>
                    </a:lnTo>
                    <a:lnTo>
                      <a:pt x="21600" y="15570"/>
                    </a:lnTo>
                    <a:cubicBezTo>
                      <a:pt x="20263" y="14776"/>
                      <a:pt x="18896" y="13971"/>
                      <a:pt x="16861" y="12712"/>
                    </a:cubicBezTo>
                    <a:cubicBezTo>
                      <a:pt x="14105" y="11008"/>
                      <a:pt x="13487" y="8540"/>
                      <a:pt x="13693" y="9048"/>
                    </a:cubicBezTo>
                    <a:cubicBezTo>
                      <a:pt x="13277" y="8024"/>
                      <a:pt x="12988" y="9004"/>
                      <a:pt x="12720" y="8087"/>
                    </a:cubicBezTo>
                    <a:cubicBezTo>
                      <a:pt x="12283" y="6588"/>
                      <a:pt x="12099" y="4788"/>
                      <a:pt x="11998" y="3572"/>
                    </a:cubicBezTo>
                    <a:lnTo>
                      <a:pt x="65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506B0705-6CF6-7345-9019-019C93E378A4}"/>
                  </a:ext>
                </a:extLst>
              </p:cNvPr>
              <p:cNvSpPr/>
              <p:nvPr/>
            </p:nvSpPr>
            <p:spPr>
              <a:xfrm>
                <a:off x="8692942" y="11243630"/>
                <a:ext cx="4728878" cy="150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506" y="12283"/>
                    </a:lnTo>
                    <a:cubicBezTo>
                      <a:pt x="286" y="15895"/>
                      <a:pt x="92" y="19571"/>
                      <a:pt x="0" y="21600"/>
                    </a:cubicBezTo>
                    <a:lnTo>
                      <a:pt x="1848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98E0873C-9F95-184E-9BB5-B01688667AEA}"/>
                  </a:ext>
                </a:extLst>
              </p:cNvPr>
              <p:cNvSpPr/>
              <p:nvPr/>
            </p:nvSpPr>
            <p:spPr>
              <a:xfrm>
                <a:off x="12862389" y="10878702"/>
                <a:ext cx="3906084" cy="18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51" y="0"/>
                    </a:moveTo>
                    <a:lnTo>
                      <a:pt x="3829" y="3923"/>
                    </a:ln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525" y="18607"/>
                      <a:pt x="21348" y="15689"/>
                      <a:pt x="21080" y="12848"/>
                    </a:cubicBezTo>
                    <a:cubicBezTo>
                      <a:pt x="20809" y="9992"/>
                      <a:pt x="20419" y="6986"/>
                      <a:pt x="19296" y="4991"/>
                    </a:cubicBezTo>
                    <a:cubicBezTo>
                      <a:pt x="18740" y="4005"/>
                      <a:pt x="18001" y="3482"/>
                      <a:pt x="17286" y="2776"/>
                    </a:cubicBezTo>
                    <a:cubicBezTo>
                      <a:pt x="16310" y="1811"/>
                      <a:pt x="15268" y="831"/>
                      <a:pt x="139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D0773D6E-9F91-114C-B85E-92E396072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0459" y="3775849"/>
              <a:ext cx="581232" cy="581232"/>
            </a:xfrm>
            <a:prstGeom prst="diamond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B7ABAED4-E7F5-734F-920B-25AA1453B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0459" y="7259580"/>
              <a:ext cx="581232" cy="581232"/>
            </a:xfrm>
            <a:prstGeom prst="diamond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802262F-E4CF-F44F-83D0-8760C0DC4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0459" y="10838147"/>
              <a:ext cx="581232" cy="581232"/>
            </a:xfrm>
            <a:prstGeom prst="diamond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7CDAC856-53B6-7D4E-8AC5-88F7D9CD8102}"/>
                </a:ext>
              </a:extLst>
            </p:cNvPr>
            <p:cNvSpPr/>
            <p:nvPr/>
          </p:nvSpPr>
          <p:spPr>
            <a:xfrm>
              <a:off x="17600720" y="3776421"/>
              <a:ext cx="580660" cy="580660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04883ECF-0AB8-0B45-9881-085F09AC4473}"/>
                </a:ext>
              </a:extLst>
            </p:cNvPr>
            <p:cNvSpPr/>
            <p:nvPr/>
          </p:nvSpPr>
          <p:spPr>
            <a:xfrm>
              <a:off x="17600720" y="7260152"/>
              <a:ext cx="580660" cy="580660"/>
            </a:xfrm>
            <a:prstGeom prst="diamond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BAB0DEB3-1445-D942-936E-E3D8D25017E1}"/>
                </a:ext>
              </a:extLst>
            </p:cNvPr>
            <p:cNvSpPr/>
            <p:nvPr/>
          </p:nvSpPr>
          <p:spPr>
            <a:xfrm>
              <a:off x="17600720" y="10838719"/>
              <a:ext cx="580660" cy="580660"/>
            </a:xfrm>
            <a:prstGeom prst="diamond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4B9500-E769-154D-A44C-61F574DE6DAF}"/>
                </a:ext>
              </a:extLst>
            </p:cNvPr>
            <p:cNvSpPr txBox="1"/>
            <p:nvPr/>
          </p:nvSpPr>
          <p:spPr>
            <a:xfrm>
              <a:off x="2311895" y="3794106"/>
              <a:ext cx="6386111" cy="5411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Sense of Accomplishment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84498A0D-E985-1246-B459-FFCCBD65641E}"/>
                </a:ext>
              </a:extLst>
            </p:cNvPr>
            <p:cNvSpPr txBox="1">
              <a:spLocks/>
            </p:cNvSpPr>
            <p:nvPr/>
          </p:nvSpPr>
          <p:spPr>
            <a:xfrm>
              <a:off x="2316137" y="4392492"/>
              <a:ext cx="4477248" cy="510204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E3E77D-8E99-D246-AED8-B89017AD56C0}"/>
                </a:ext>
              </a:extLst>
            </p:cNvPr>
            <p:cNvSpPr txBox="1"/>
            <p:nvPr/>
          </p:nvSpPr>
          <p:spPr>
            <a:xfrm>
              <a:off x="2311896" y="7235416"/>
              <a:ext cx="3299301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Good University</a:t>
              </a:r>
              <a:endPara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A5D376-7A31-5248-B3B0-7FE71DCC327B}"/>
                </a:ext>
              </a:extLst>
            </p:cNvPr>
            <p:cNvSpPr txBox="1"/>
            <p:nvPr/>
          </p:nvSpPr>
          <p:spPr>
            <a:xfrm>
              <a:off x="2311896" y="10817113"/>
              <a:ext cx="4240263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Career Opportunities</a:t>
              </a:r>
              <a:endPara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713EA2-1177-B842-B1A2-B46CEFF4D682}"/>
                </a:ext>
              </a:extLst>
            </p:cNvPr>
            <p:cNvSpPr txBox="1"/>
            <p:nvPr/>
          </p:nvSpPr>
          <p:spPr>
            <a:xfrm>
              <a:off x="18384758" y="3772306"/>
              <a:ext cx="7155331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Learning Important life Skills</a:t>
              </a:r>
              <a:endPara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1CEB44-0415-F241-A4B7-F79AB38C8545}"/>
                </a:ext>
              </a:extLst>
            </p:cNvPr>
            <p:cNvSpPr txBox="1"/>
            <p:nvPr/>
          </p:nvSpPr>
          <p:spPr>
            <a:xfrm>
              <a:off x="18384758" y="7235416"/>
              <a:ext cx="5376793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Increase in Self-confidence</a:t>
              </a:r>
              <a:endPara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3F4D9F-182C-5C4D-A310-7BA438691F0E}"/>
                </a:ext>
              </a:extLst>
            </p:cNvPr>
            <p:cNvSpPr txBox="1"/>
            <p:nvPr/>
          </p:nvSpPr>
          <p:spPr>
            <a:xfrm>
              <a:off x="18384758" y="10817113"/>
              <a:ext cx="4190571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Sense of Satisfaction</a:t>
              </a:r>
              <a:endPara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31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499801" y="207727"/>
            <a:ext cx="1208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Importance of Academic scores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260044" y="7915230"/>
            <a:ext cx="3812778" cy="4211813"/>
            <a:chOff x="14170393" y="3178338"/>
            <a:chExt cx="8686432" cy="9775664"/>
          </a:xfrm>
        </p:grpSpPr>
        <p:sp>
          <p:nvSpPr>
            <p:cNvPr id="33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86828" y="10836613"/>
            <a:ext cx="1185994" cy="1290430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038596" y="1599959"/>
            <a:ext cx="70739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8C (Maths)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655" y="3929973"/>
            <a:ext cx="12166167" cy="62609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82096"/>
              </p:ext>
            </p:extLst>
          </p:nvPr>
        </p:nvGraphicFramePr>
        <p:xfrm>
          <a:off x="345898" y="2585666"/>
          <a:ext cx="11405113" cy="9372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41837">
                  <a:extLst>
                    <a:ext uri="{9D8B030D-6E8A-4147-A177-3AD203B41FA5}">
                      <a16:colId xmlns:a16="http://schemas.microsoft.com/office/drawing/2014/main" val="1583282832"/>
                    </a:ext>
                  </a:extLst>
                </a:gridCol>
                <a:gridCol w="1109442">
                  <a:extLst>
                    <a:ext uri="{9D8B030D-6E8A-4147-A177-3AD203B41FA5}">
                      <a16:colId xmlns:a16="http://schemas.microsoft.com/office/drawing/2014/main" val="3600081225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664855311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799634210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2028018616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4124285346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21764480"/>
                    </a:ext>
                  </a:extLst>
                </a:gridCol>
                <a:gridCol w="1425639">
                  <a:extLst>
                    <a:ext uri="{9D8B030D-6E8A-4147-A177-3AD203B41FA5}">
                      <a16:colId xmlns:a16="http://schemas.microsoft.com/office/drawing/2014/main" val="4196171652"/>
                    </a:ext>
                  </a:extLst>
                </a:gridCol>
              </a:tblGrid>
              <a:tr h="4173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Student  Assessment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HYE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LCL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(Ŷi23 - 2</a:t>
                      </a:r>
                      <a:r>
                        <a:rPr lang="el-GR" sz="1500" b="1" u="none" strike="noStrike">
                          <a:effectLst/>
                        </a:rPr>
                        <a:t>σ)</a:t>
                      </a:r>
                      <a:endParaRPr lang="el-G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Judgment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(Ŷi10)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Predicted score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7237362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25.5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43.2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3123092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39.2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940556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49.2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0041969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46.2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warning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244214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18.8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36.4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7618075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12.2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29.8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7538206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49.0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235985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23.3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2918816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39.5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4735749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25.7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43.3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339347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54.7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9012807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47.7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65.3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67623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55.5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73.2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1569303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32.8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50.4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379450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81.1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7543514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70.8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494975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41.9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59.6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5666237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54.7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7579645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19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10.2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27.8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635413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1946753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33.8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51.4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551998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35.5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116409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60.5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78.2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2441320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75.6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322679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35.4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4519852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17.8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35.4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5753126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39.2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225797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9715575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29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54.4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72.1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65508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395434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74.3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8794340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8937251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51.3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2927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38.9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56.6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2485743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42.2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59.8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0789180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16.4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34.1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4878454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14.7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32.3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8418250"/>
                  </a:ext>
                </a:extLst>
              </a:tr>
              <a:tr h="208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Student 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-8.1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9.6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438132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16498111" y="4822446"/>
            <a:ext cx="488258" cy="276512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7745609" y="4565046"/>
            <a:ext cx="488258" cy="14259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334" y="3297677"/>
            <a:ext cx="11824887" cy="7143504"/>
          </a:xfrm>
          <a:prstGeom prst="rect">
            <a:avLst/>
          </a:prstGeom>
        </p:spPr>
      </p:pic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80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Judgement based on Anova Analysis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532328" y="9766569"/>
            <a:ext cx="1688926" cy="2185375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81462" y="1698193"/>
            <a:ext cx="791343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8C (Science)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2733"/>
              </p:ext>
            </p:extLst>
          </p:nvPr>
        </p:nvGraphicFramePr>
        <p:xfrm>
          <a:off x="306993" y="2642389"/>
          <a:ext cx="11794215" cy="92492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64933">
                  <a:extLst>
                    <a:ext uri="{9D8B030D-6E8A-4147-A177-3AD203B41FA5}">
                      <a16:colId xmlns:a16="http://schemas.microsoft.com/office/drawing/2014/main" val="3834274283"/>
                    </a:ext>
                  </a:extLst>
                </a:gridCol>
                <a:gridCol w="1083620">
                  <a:extLst>
                    <a:ext uri="{9D8B030D-6E8A-4147-A177-3AD203B41FA5}">
                      <a16:colId xmlns:a16="http://schemas.microsoft.com/office/drawing/2014/main" val="665563551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81109756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696901927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4039689486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3849977059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1387213272"/>
                    </a:ext>
                  </a:extLst>
                </a:gridCol>
                <a:gridCol w="1474277">
                  <a:extLst>
                    <a:ext uri="{9D8B030D-6E8A-4147-A177-3AD203B41FA5}">
                      <a16:colId xmlns:a16="http://schemas.microsoft.com/office/drawing/2014/main" val="1707362945"/>
                    </a:ext>
                  </a:extLst>
                </a:gridCol>
              </a:tblGrid>
              <a:tr h="5624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Student  Assessment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HYE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PT-TII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YE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LCL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(Ŷi33 - 2</a:t>
                      </a:r>
                      <a:r>
                        <a:rPr lang="el-GR" sz="1500" b="1" u="none" strike="noStrike">
                          <a:effectLst/>
                        </a:rPr>
                        <a:t>σ)</a:t>
                      </a:r>
                      <a:endParaRPr lang="el-G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Judgment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(Ŷi10)</a:t>
                      </a:r>
                      <a:br>
                        <a:rPr lang="en-IN" sz="1500" b="1" u="none" strike="noStrike">
                          <a:effectLst/>
                        </a:rPr>
                      </a:br>
                      <a:r>
                        <a:rPr lang="en-IN" sz="1500" b="1" u="none" strike="noStrike">
                          <a:effectLst/>
                        </a:rPr>
                        <a:t>Predicted score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3870076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74.8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4583341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75.4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6390757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82.1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9651997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warning</a:t>
                      </a:r>
                      <a:endParaRPr lang="en-IN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85.7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7737180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48.0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65.7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5966301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31.0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48.7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6609017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353431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34.7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52.3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4452456"/>
                  </a:ext>
                </a:extLst>
              </a:tr>
              <a:tr h="187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9376552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46.5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3314444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84.4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9750395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89.0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9871373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43.5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61.2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150123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50.4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0595768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73.7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91.3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3383627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89.4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3506011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57.3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75.0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3696885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85.8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8379558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19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30.0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47.7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0402104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82.4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048438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47.3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7893337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100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69.2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650954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69.4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87.1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8427116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79.7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209993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5254235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28.2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45.8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69831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65.9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83.6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190658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70.8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88.4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0925627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29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63.4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81.1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0486479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62.8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80.4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6127403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68.9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86.6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1662074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71.5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89.2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7420299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83.7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7876519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80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82.5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5916845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66.7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84.3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8823239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93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64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46.8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64.5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6530452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75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44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35.9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53.6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3803070"/>
                  </a:ext>
                </a:extLst>
              </a:tr>
              <a:tr h="225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</a:rPr>
                        <a:t>Student 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38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18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27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6.0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>
                          <a:effectLst/>
                        </a:rPr>
                        <a:t>normal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23.7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0889914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14265465" y="4288266"/>
            <a:ext cx="488258" cy="14259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124731" y="338272"/>
            <a:ext cx="1114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Individual value plot of score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063349" y="9429766"/>
            <a:ext cx="2122818" cy="2675027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272663" y="2196456"/>
            <a:ext cx="60625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313980"/>
            <a:ext cx="7410450" cy="494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47" y="6667500"/>
            <a:ext cx="8591581" cy="528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475" y="3313980"/>
            <a:ext cx="7623885" cy="494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4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114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Individual value plot of score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2663" y="1908908"/>
            <a:ext cx="52601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571301" y="8704856"/>
            <a:ext cx="2599038" cy="3422187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7" y="3044565"/>
            <a:ext cx="7760534" cy="5413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63" y="6722634"/>
            <a:ext cx="7981798" cy="511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590" y="3088687"/>
            <a:ext cx="7522341" cy="5413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7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114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Individual value plot of score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2663" y="1908908"/>
            <a:ext cx="52601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571301" y="8704856"/>
            <a:ext cx="2599038" cy="3422187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6" y="3218457"/>
            <a:ext cx="7631016" cy="5087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91" y="6218376"/>
            <a:ext cx="7993880" cy="557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076" y="3145545"/>
            <a:ext cx="7740384" cy="516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3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287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Summary report of Subject scores 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5153" y="2001584"/>
            <a:ext cx="52601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831300" y="9473783"/>
            <a:ext cx="2241522" cy="2653259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" y="2705751"/>
            <a:ext cx="7566671" cy="567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00" y="6153150"/>
            <a:ext cx="7991684" cy="554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389" y="2705751"/>
            <a:ext cx="7535433" cy="567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287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Summary report of Subject scores 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5153" y="2001584"/>
            <a:ext cx="52601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831300" y="9473783"/>
            <a:ext cx="2241522" cy="2653259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035950"/>
            <a:ext cx="8001000" cy="584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40" y="5768001"/>
            <a:ext cx="8318500" cy="623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302" y="3174348"/>
            <a:ext cx="6920520" cy="518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2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676931" y="211297"/>
            <a:ext cx="13287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Summary report of Subject scores 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5153" y="2324750"/>
            <a:ext cx="52601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Campus – 8C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831300" y="9473783"/>
            <a:ext cx="2241522" cy="2653259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9" y="2647915"/>
            <a:ext cx="7715842" cy="578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05" y="6159579"/>
            <a:ext cx="7476997" cy="560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7292" y="2647915"/>
            <a:ext cx="7965530" cy="597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56320233-417D-E941-829C-06C42B289BA3}"/>
              </a:ext>
            </a:extLst>
          </p:cNvPr>
          <p:cNvSpPr txBox="1"/>
          <p:nvPr/>
        </p:nvSpPr>
        <p:spPr>
          <a:xfrm>
            <a:off x="8976113" y="1333718"/>
            <a:ext cx="5448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>
                <a:solidFill>
                  <a:schemeClr val="bg1"/>
                </a:solidFill>
                <a:latin typeface="Elephant" panose="02020904090505020303" pitchFamily="18" charset="0"/>
              </a:defRPr>
            </a:lvl1pPr>
          </a:lstStyle>
          <a:p>
            <a:r>
              <a:rPr lang="en-US" sz="4400" dirty="0"/>
              <a:t>Type I and Type II</a:t>
            </a:r>
          </a:p>
        </p:txBody>
      </p:sp>
      <p:sp>
        <p:nvSpPr>
          <p:cNvPr id="37" name="Google Shape;82;p12"/>
          <p:cNvSpPr/>
          <p:nvPr/>
        </p:nvSpPr>
        <p:spPr>
          <a:xfrm>
            <a:off x="2129481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009357" y="209064"/>
            <a:ext cx="938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Hypothesis Explanation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2572" t="1505" r="2017"/>
          <a:stretch/>
        </p:blipFill>
        <p:spPr>
          <a:xfrm>
            <a:off x="1555897" y="2420196"/>
            <a:ext cx="21226073" cy="97885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 rot="19623687">
            <a:off x="593949" y="952070"/>
            <a:ext cx="966246" cy="3171739"/>
            <a:chOff x="9753338" y="3391759"/>
            <a:chExt cx="4945033" cy="9105041"/>
          </a:xfrm>
        </p:grpSpPr>
        <p:sp>
          <p:nvSpPr>
            <p:cNvPr id="36" name="Shape 32451">
              <a:extLst>
                <a:ext uri="{FF2B5EF4-FFF2-40B4-BE49-F238E27FC236}">
                  <a16:creationId xmlns:a16="http://schemas.microsoft.com/office/drawing/2014/main" id="{B72526B6-837F-1C42-8B1F-7BB88E52D68B}"/>
                </a:ext>
              </a:extLst>
            </p:cNvPr>
            <p:cNvSpPr/>
            <p:nvPr/>
          </p:nvSpPr>
          <p:spPr>
            <a:xfrm rot="10800000" flipH="1">
              <a:off x="11782949" y="5298509"/>
              <a:ext cx="910263" cy="38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extrusionOk="0">
                  <a:moveTo>
                    <a:pt x="12025" y="21"/>
                  </a:moveTo>
                  <a:cubicBezTo>
                    <a:pt x="7938" y="-223"/>
                    <a:pt x="3907" y="1631"/>
                    <a:pt x="0" y="4865"/>
                  </a:cubicBezTo>
                  <a:lnTo>
                    <a:pt x="10451" y="21377"/>
                  </a:lnTo>
                  <a:lnTo>
                    <a:pt x="21600" y="4181"/>
                  </a:lnTo>
                  <a:cubicBezTo>
                    <a:pt x="18478" y="1782"/>
                    <a:pt x="15271" y="215"/>
                    <a:pt x="12025" y="2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9" name="Shape 32427">
              <a:extLst>
                <a:ext uri="{FF2B5EF4-FFF2-40B4-BE49-F238E27FC236}">
                  <a16:creationId xmlns:a16="http://schemas.microsoft.com/office/drawing/2014/main" id="{AB0553B9-74F5-1C44-AA66-FCE45659B50D}"/>
                </a:ext>
              </a:extLst>
            </p:cNvPr>
            <p:cNvSpPr/>
            <p:nvPr/>
          </p:nvSpPr>
          <p:spPr>
            <a:xfrm flipH="1">
              <a:off x="11214405" y="10360726"/>
              <a:ext cx="2030897" cy="213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16" y="1447"/>
                    <a:pt x="6988" y="1451"/>
                    <a:pt x="0" y="13"/>
                  </a:cubicBezTo>
                  <a:lnTo>
                    <a:pt x="1079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0" name="Shape 32428">
              <a:extLst>
                <a:ext uri="{FF2B5EF4-FFF2-40B4-BE49-F238E27FC236}">
                  <a16:creationId xmlns:a16="http://schemas.microsoft.com/office/drawing/2014/main" id="{0F97FA8D-69A1-804B-BF47-FF31AC5F0B7D}"/>
                </a:ext>
              </a:extLst>
            </p:cNvPr>
            <p:cNvSpPr/>
            <p:nvPr/>
          </p:nvSpPr>
          <p:spPr>
            <a:xfrm flipH="1">
              <a:off x="12230998" y="9672782"/>
              <a:ext cx="2463351" cy="280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12703" y="5302"/>
                  </a:lnTo>
                  <a:lnTo>
                    <a:pt x="12768" y="5274"/>
                  </a:lnTo>
                  <a:lnTo>
                    <a:pt x="12768" y="5293"/>
                  </a:lnTo>
                  <a:cubicBezTo>
                    <a:pt x="9301" y="4645"/>
                    <a:pt x="6013" y="3618"/>
                    <a:pt x="3223" y="2111"/>
                  </a:cubicBezTo>
                  <a:cubicBezTo>
                    <a:pt x="2080" y="1493"/>
                    <a:pt x="1010" y="777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1" name="Shape 32429">
              <a:extLst>
                <a:ext uri="{FF2B5EF4-FFF2-40B4-BE49-F238E27FC236}">
                  <a16:creationId xmlns:a16="http://schemas.microsoft.com/office/drawing/2014/main" id="{649F7A8C-DAE4-D24E-85A6-694F9B31E913}"/>
                </a:ext>
              </a:extLst>
            </p:cNvPr>
            <p:cNvSpPr/>
            <p:nvPr/>
          </p:nvSpPr>
          <p:spPr>
            <a:xfrm>
              <a:off x="9763679" y="9645063"/>
              <a:ext cx="2460417" cy="283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" y="141"/>
                    <a:pt x="130" y="277"/>
                    <a:pt x="211" y="409"/>
                  </a:cubicBezTo>
                  <a:cubicBezTo>
                    <a:pt x="320" y="587"/>
                    <a:pt x="448" y="756"/>
                    <a:pt x="593" y="913"/>
                  </a:cubicBezTo>
                  <a:lnTo>
                    <a:pt x="21600" y="21600"/>
                  </a:lnTo>
                  <a:lnTo>
                    <a:pt x="12756" y="5476"/>
                  </a:lnTo>
                  <a:lnTo>
                    <a:pt x="12821" y="5448"/>
                  </a:lnTo>
                  <a:lnTo>
                    <a:pt x="12821" y="5467"/>
                  </a:lnTo>
                  <a:cubicBezTo>
                    <a:pt x="11069" y="5156"/>
                    <a:pt x="9366" y="4744"/>
                    <a:pt x="7749" y="4222"/>
                  </a:cubicBezTo>
                  <a:cubicBezTo>
                    <a:pt x="6143" y="3704"/>
                    <a:pt x="4620" y="3078"/>
                    <a:pt x="3237" y="2307"/>
                  </a:cubicBezTo>
                  <a:cubicBezTo>
                    <a:pt x="1990" y="1613"/>
                    <a:pt x="985" y="86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2" name="Shape 32430">
              <a:extLst>
                <a:ext uri="{FF2B5EF4-FFF2-40B4-BE49-F238E27FC236}">
                  <a16:creationId xmlns:a16="http://schemas.microsoft.com/office/drawing/2014/main" id="{6D23B9AC-7F5C-744C-89B8-F0842ADD2CB3}"/>
                </a:ext>
              </a:extLst>
            </p:cNvPr>
            <p:cNvSpPr/>
            <p:nvPr/>
          </p:nvSpPr>
          <p:spPr>
            <a:xfrm flipH="1">
              <a:off x="12213313" y="11858284"/>
              <a:ext cx="543391" cy="638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07" y="0"/>
                  </a:moveTo>
                  <a:cubicBezTo>
                    <a:pt x="7249" y="40"/>
                    <a:pt x="5793" y="133"/>
                    <a:pt x="4344" y="279"/>
                  </a:cubicBezTo>
                  <a:cubicBezTo>
                    <a:pt x="2887" y="426"/>
                    <a:pt x="1437" y="626"/>
                    <a:pt x="0" y="880"/>
                  </a:cubicBezTo>
                  <a:lnTo>
                    <a:pt x="21600" y="21600"/>
                  </a:lnTo>
                  <a:lnTo>
                    <a:pt x="8707" y="0"/>
                  </a:lnTo>
                  <a:close/>
                  <a:moveTo>
                    <a:pt x="21387" y="20748"/>
                  </a:moveTo>
                  <a:lnTo>
                    <a:pt x="21142" y="21164"/>
                  </a:lnTo>
                  <a:lnTo>
                    <a:pt x="21387" y="21373"/>
                  </a:lnTo>
                  <a:lnTo>
                    <a:pt x="21387" y="20748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 32431">
              <a:extLst>
                <a:ext uri="{FF2B5EF4-FFF2-40B4-BE49-F238E27FC236}">
                  <a16:creationId xmlns:a16="http://schemas.microsoft.com/office/drawing/2014/main" id="{49D8B257-629C-DA4E-8169-CF68DD87A726}"/>
                </a:ext>
              </a:extLst>
            </p:cNvPr>
            <p:cNvSpPr/>
            <p:nvPr/>
          </p:nvSpPr>
          <p:spPr>
            <a:xfrm flipH="1">
              <a:off x="11923661" y="11841042"/>
              <a:ext cx="613318" cy="65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0945" y="0"/>
                  </a:moveTo>
                  <a:cubicBezTo>
                    <a:pt x="7288" y="2"/>
                    <a:pt x="3637" y="211"/>
                    <a:pt x="0" y="563"/>
                  </a:cubicBezTo>
                  <a:lnTo>
                    <a:pt x="11086" y="21597"/>
                  </a:lnTo>
                  <a:lnTo>
                    <a:pt x="21600" y="518"/>
                  </a:lnTo>
                  <a:cubicBezTo>
                    <a:pt x="18051" y="183"/>
                    <a:pt x="14504" y="-3"/>
                    <a:pt x="1094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4" name="Shape 32432">
              <a:extLst>
                <a:ext uri="{FF2B5EF4-FFF2-40B4-BE49-F238E27FC236}">
                  <a16:creationId xmlns:a16="http://schemas.microsoft.com/office/drawing/2014/main" id="{121EC2A5-431D-1249-9A9E-8F44BBE8F36E}"/>
                </a:ext>
              </a:extLst>
            </p:cNvPr>
            <p:cNvSpPr/>
            <p:nvPr/>
          </p:nvSpPr>
          <p:spPr>
            <a:xfrm flipH="1">
              <a:off x="11700513" y="11859526"/>
              <a:ext cx="526622" cy="63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31" y="0"/>
                  </a:moveTo>
                  <a:lnTo>
                    <a:pt x="0" y="21600"/>
                  </a:lnTo>
                  <a:lnTo>
                    <a:pt x="21600" y="1117"/>
                  </a:lnTo>
                  <a:cubicBezTo>
                    <a:pt x="18524" y="659"/>
                    <a:pt x="15432" y="262"/>
                    <a:pt x="1233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7" name="Shape 32434">
              <a:extLst>
                <a:ext uri="{FF2B5EF4-FFF2-40B4-BE49-F238E27FC236}">
                  <a16:creationId xmlns:a16="http://schemas.microsoft.com/office/drawing/2014/main" id="{3DB0170F-8070-7645-96BD-217712F0B97C}"/>
                </a:ext>
              </a:extLst>
            </p:cNvPr>
            <p:cNvSpPr/>
            <p:nvPr/>
          </p:nvSpPr>
          <p:spPr>
            <a:xfrm flipH="1">
              <a:off x="9753338" y="7486509"/>
              <a:ext cx="1462645" cy="115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0" y="272"/>
                  </a:moveTo>
                  <a:cubicBezTo>
                    <a:pt x="1607" y="148"/>
                    <a:pt x="804" y="85"/>
                    <a:pt x="0" y="0"/>
                  </a:cubicBezTo>
                  <a:lnTo>
                    <a:pt x="0" y="12543"/>
                  </a:lnTo>
                  <a:lnTo>
                    <a:pt x="0" y="21600"/>
                  </a:lnTo>
                  <a:lnTo>
                    <a:pt x="9" y="21600"/>
                  </a:lnTo>
                  <a:lnTo>
                    <a:pt x="18" y="21600"/>
                  </a:lnTo>
                  <a:lnTo>
                    <a:pt x="18" y="21118"/>
                  </a:lnTo>
                  <a:cubicBezTo>
                    <a:pt x="3354" y="21210"/>
                    <a:pt x="6651" y="20775"/>
                    <a:pt x="9840" y="19857"/>
                  </a:cubicBezTo>
                  <a:cubicBezTo>
                    <a:pt x="12794" y="19007"/>
                    <a:pt x="15726" y="17741"/>
                    <a:pt x="18267" y="15501"/>
                  </a:cubicBezTo>
                  <a:cubicBezTo>
                    <a:pt x="19514" y="14401"/>
                    <a:pt x="20628" y="13081"/>
                    <a:pt x="21600" y="11603"/>
                  </a:cubicBezTo>
                  <a:cubicBezTo>
                    <a:pt x="20938" y="8818"/>
                    <a:pt x="19067" y="6544"/>
                    <a:pt x="15947" y="4687"/>
                  </a:cubicBezTo>
                  <a:cubicBezTo>
                    <a:pt x="12111" y="2404"/>
                    <a:pt x="7259" y="1021"/>
                    <a:pt x="2410" y="2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8" name="Shape 32435">
              <a:extLst>
                <a:ext uri="{FF2B5EF4-FFF2-40B4-BE49-F238E27FC236}">
                  <a16:creationId xmlns:a16="http://schemas.microsoft.com/office/drawing/2014/main" id="{113D3F0A-50EE-CB41-8E0B-E30DCC4E3B7F}"/>
                </a:ext>
              </a:extLst>
            </p:cNvPr>
            <p:cNvSpPr/>
            <p:nvPr/>
          </p:nvSpPr>
          <p:spPr>
            <a:xfrm flipH="1">
              <a:off x="9755701" y="8097591"/>
              <a:ext cx="1459056" cy="226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665" y="796"/>
                    <a:pt x="19549" y="1496"/>
                    <a:pt x="18290" y="2078"/>
                  </a:cubicBezTo>
                  <a:cubicBezTo>
                    <a:pt x="15764" y="3245"/>
                    <a:pt x="12813" y="3880"/>
                    <a:pt x="9845" y="4304"/>
                  </a:cubicBezTo>
                  <a:cubicBezTo>
                    <a:pt x="6646" y="4761"/>
                    <a:pt x="3344" y="4982"/>
                    <a:pt x="0" y="4947"/>
                  </a:cubicBezTo>
                  <a:lnTo>
                    <a:pt x="0" y="14665"/>
                  </a:lnTo>
                  <a:lnTo>
                    <a:pt x="0" y="21600"/>
                  </a:lnTo>
                  <a:cubicBezTo>
                    <a:pt x="5879" y="20805"/>
                    <a:pt x="11429" y="19521"/>
                    <a:pt x="16114" y="17659"/>
                  </a:cubicBezTo>
                  <a:cubicBezTo>
                    <a:pt x="17939" y="16933"/>
                    <a:pt x="19554" y="16160"/>
                    <a:pt x="21016" y="15373"/>
                  </a:cubicBezTo>
                  <a:cubicBezTo>
                    <a:pt x="21140" y="15238"/>
                    <a:pt x="21246" y="15096"/>
                    <a:pt x="21332" y="14948"/>
                  </a:cubicBezTo>
                  <a:cubicBezTo>
                    <a:pt x="21504" y="14652"/>
                    <a:pt x="21595" y="14338"/>
                    <a:pt x="21600" y="14022"/>
                  </a:cubicBezTo>
                  <a:lnTo>
                    <a:pt x="21600" y="10595"/>
                  </a:lnTo>
                  <a:lnTo>
                    <a:pt x="21600" y="47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5" name="Shape 32437">
              <a:extLst>
                <a:ext uri="{FF2B5EF4-FFF2-40B4-BE49-F238E27FC236}">
                  <a16:creationId xmlns:a16="http://schemas.microsoft.com/office/drawing/2014/main" id="{E7DCF233-B4BC-FE41-9253-980A58B7DE1C}"/>
                </a:ext>
              </a:extLst>
            </p:cNvPr>
            <p:cNvSpPr/>
            <p:nvPr/>
          </p:nvSpPr>
          <p:spPr>
            <a:xfrm flipH="1">
              <a:off x="12103685" y="5496450"/>
              <a:ext cx="2593590" cy="113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3" y="0"/>
                  </a:moveTo>
                  <a:cubicBezTo>
                    <a:pt x="8038" y="0"/>
                    <a:pt x="5279" y="1089"/>
                    <a:pt x="3170" y="3284"/>
                  </a:cubicBezTo>
                  <a:cubicBezTo>
                    <a:pt x="1060" y="5479"/>
                    <a:pt x="0" y="8365"/>
                    <a:pt x="0" y="11241"/>
                  </a:cubicBezTo>
                  <a:cubicBezTo>
                    <a:pt x="367" y="11822"/>
                    <a:pt x="723" y="12415"/>
                    <a:pt x="1123" y="12968"/>
                  </a:cubicBezTo>
                  <a:cubicBezTo>
                    <a:pt x="4294" y="17348"/>
                    <a:pt x="8141" y="20135"/>
                    <a:pt x="12182" y="21600"/>
                  </a:cubicBezTo>
                  <a:lnTo>
                    <a:pt x="12182" y="17693"/>
                  </a:lnTo>
                  <a:lnTo>
                    <a:pt x="12188" y="17699"/>
                  </a:lnTo>
                  <a:lnTo>
                    <a:pt x="12194" y="17706"/>
                  </a:lnTo>
                  <a:lnTo>
                    <a:pt x="12194" y="8710"/>
                  </a:lnTo>
                  <a:cubicBezTo>
                    <a:pt x="12463" y="8907"/>
                    <a:pt x="12709" y="9100"/>
                    <a:pt x="13026" y="9281"/>
                  </a:cubicBezTo>
                  <a:cubicBezTo>
                    <a:pt x="15373" y="10624"/>
                    <a:pt x="18530" y="11198"/>
                    <a:pt x="21600" y="11047"/>
                  </a:cubicBezTo>
                  <a:cubicBezTo>
                    <a:pt x="21553" y="8230"/>
                    <a:pt x="20510" y="5429"/>
                    <a:pt x="18448" y="3284"/>
                  </a:cubicBezTo>
                  <a:cubicBezTo>
                    <a:pt x="16338" y="1089"/>
                    <a:pt x="13568" y="0"/>
                    <a:pt x="1080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6" name="Shape 32438">
              <a:extLst>
                <a:ext uri="{FF2B5EF4-FFF2-40B4-BE49-F238E27FC236}">
                  <a16:creationId xmlns:a16="http://schemas.microsoft.com/office/drawing/2014/main" id="{82FECAD1-B57F-174B-9786-C76157A4198C}"/>
                </a:ext>
              </a:extLst>
            </p:cNvPr>
            <p:cNvSpPr/>
            <p:nvPr/>
          </p:nvSpPr>
          <p:spPr>
            <a:xfrm flipH="1">
              <a:off x="13238286" y="6080670"/>
              <a:ext cx="1460085" cy="42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extrusionOk="0">
                  <a:moveTo>
                    <a:pt x="16" y="0"/>
                  </a:moveTo>
                  <a:lnTo>
                    <a:pt x="16" y="7322"/>
                  </a:lnTo>
                  <a:lnTo>
                    <a:pt x="16" y="10276"/>
                  </a:lnTo>
                  <a:lnTo>
                    <a:pt x="16" y="15777"/>
                  </a:lnTo>
                  <a:lnTo>
                    <a:pt x="16" y="16684"/>
                  </a:lnTo>
                  <a:cubicBezTo>
                    <a:pt x="53" y="16986"/>
                    <a:pt x="53" y="17288"/>
                    <a:pt x="16" y="17590"/>
                  </a:cubicBezTo>
                  <a:cubicBezTo>
                    <a:pt x="-1" y="17726"/>
                    <a:pt x="-25" y="17864"/>
                    <a:pt x="75" y="17997"/>
                  </a:cubicBezTo>
                  <a:cubicBezTo>
                    <a:pt x="164" y="18115"/>
                    <a:pt x="349" y="18223"/>
                    <a:pt x="608" y="18308"/>
                  </a:cubicBezTo>
                  <a:cubicBezTo>
                    <a:pt x="2065" y="18723"/>
                    <a:pt x="3673" y="19131"/>
                    <a:pt x="5492" y="19515"/>
                  </a:cubicBezTo>
                  <a:cubicBezTo>
                    <a:pt x="10167" y="20500"/>
                    <a:pt x="15706" y="21180"/>
                    <a:pt x="21575" y="21600"/>
                  </a:cubicBezTo>
                  <a:lnTo>
                    <a:pt x="21575" y="17930"/>
                  </a:lnTo>
                  <a:lnTo>
                    <a:pt x="21575" y="7042"/>
                  </a:lnTo>
                  <a:lnTo>
                    <a:pt x="21575" y="2760"/>
                  </a:lnTo>
                  <a:cubicBezTo>
                    <a:pt x="14425" y="2363"/>
                    <a:pt x="7621" y="1620"/>
                    <a:pt x="2010" y="458"/>
                  </a:cubicBezTo>
                  <a:cubicBezTo>
                    <a:pt x="1300" y="311"/>
                    <a:pt x="667" y="154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2" name="Shape 32440">
              <a:extLst>
                <a:ext uri="{FF2B5EF4-FFF2-40B4-BE49-F238E27FC236}">
                  <a16:creationId xmlns:a16="http://schemas.microsoft.com/office/drawing/2014/main" id="{8066AD80-503B-EA4C-AF9B-27C5BC74F74F}"/>
                </a:ext>
              </a:extLst>
            </p:cNvPr>
            <p:cNvSpPr/>
            <p:nvPr/>
          </p:nvSpPr>
          <p:spPr>
            <a:xfrm flipH="1">
              <a:off x="12227134" y="3514269"/>
              <a:ext cx="1173137" cy="232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413"/>
                  </a:lnTo>
                  <a:cubicBezTo>
                    <a:pt x="6114" y="18413"/>
                    <a:pt x="12236" y="18944"/>
                    <a:pt x="16900" y="20018"/>
                  </a:cubicBezTo>
                  <a:cubicBezTo>
                    <a:pt x="18943" y="20488"/>
                    <a:pt x="20452" y="21029"/>
                    <a:pt x="21600" y="21600"/>
                  </a:cubicBezTo>
                  <a:lnTo>
                    <a:pt x="21600" y="5999"/>
                  </a:lnTo>
                  <a:lnTo>
                    <a:pt x="21577" y="6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3" name="Shape 32441">
              <a:extLst>
                <a:ext uri="{FF2B5EF4-FFF2-40B4-BE49-F238E27FC236}">
                  <a16:creationId xmlns:a16="http://schemas.microsoft.com/office/drawing/2014/main" id="{2BB3996F-C11D-9446-A286-38037F94611C}"/>
                </a:ext>
              </a:extLst>
            </p:cNvPr>
            <p:cNvSpPr/>
            <p:nvPr/>
          </p:nvSpPr>
          <p:spPr>
            <a:xfrm flipH="1">
              <a:off x="11204351" y="3391759"/>
              <a:ext cx="2197806" cy="77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21600" y="3291"/>
                  </a:moveTo>
                  <a:cubicBezTo>
                    <a:pt x="18360" y="1250"/>
                    <a:pt x="15035" y="150"/>
                    <a:pt x="11693" y="14"/>
                  </a:cubicBezTo>
                  <a:cubicBezTo>
                    <a:pt x="7749" y="-146"/>
                    <a:pt x="3816" y="1038"/>
                    <a:pt x="0" y="3528"/>
                  </a:cubicBezTo>
                  <a:lnTo>
                    <a:pt x="11686" y="21454"/>
                  </a:lnTo>
                  <a:lnTo>
                    <a:pt x="21600" y="32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4" name="Shape 32442">
              <a:extLst>
                <a:ext uri="{FF2B5EF4-FFF2-40B4-BE49-F238E27FC236}">
                  <a16:creationId xmlns:a16="http://schemas.microsoft.com/office/drawing/2014/main" id="{2016ED0C-F96A-1B49-8F3A-E598D2612E2E}"/>
                </a:ext>
              </a:extLst>
            </p:cNvPr>
            <p:cNvSpPr/>
            <p:nvPr/>
          </p:nvSpPr>
          <p:spPr>
            <a:xfrm flipH="1">
              <a:off x="11212458" y="3514124"/>
              <a:ext cx="1014438" cy="247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9" y="5662"/>
                  </a:lnTo>
                  <a:lnTo>
                    <a:pt x="0" y="5650"/>
                  </a:lnTo>
                  <a:lnTo>
                    <a:pt x="0" y="15711"/>
                  </a:lnTo>
                  <a:lnTo>
                    <a:pt x="15" y="15705"/>
                  </a:lnTo>
                  <a:lnTo>
                    <a:pt x="21600" y="21385"/>
                  </a:lnTo>
                  <a:lnTo>
                    <a:pt x="21600" y="0"/>
                  </a:lnTo>
                  <a:close/>
                  <a:moveTo>
                    <a:pt x="21600" y="21403"/>
                  </a:moveTo>
                  <a:cubicBezTo>
                    <a:pt x="21408" y="21421"/>
                    <a:pt x="21210" y="21427"/>
                    <a:pt x="21017" y="21445"/>
                  </a:cubicBezTo>
                  <a:cubicBezTo>
                    <a:pt x="21210" y="21498"/>
                    <a:pt x="21411" y="21543"/>
                    <a:pt x="21600" y="21600"/>
                  </a:cubicBezTo>
                  <a:lnTo>
                    <a:pt x="21600" y="214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32444">
              <a:extLst>
                <a:ext uri="{FF2B5EF4-FFF2-40B4-BE49-F238E27FC236}">
                  <a16:creationId xmlns:a16="http://schemas.microsoft.com/office/drawing/2014/main" id="{EABDAEC7-BE2C-3D42-B6A7-2850882DC010}"/>
                </a:ext>
              </a:extLst>
            </p:cNvPr>
            <p:cNvSpPr/>
            <p:nvPr/>
          </p:nvSpPr>
          <p:spPr>
            <a:xfrm flipH="1">
              <a:off x="12227134" y="3905725"/>
              <a:ext cx="458948" cy="170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8" y="21600"/>
                  </a:lnTo>
                  <a:lnTo>
                    <a:pt x="21600" y="17860"/>
                  </a:lnTo>
                  <a:lnTo>
                    <a:pt x="21600" y="3164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32445">
              <a:extLst>
                <a:ext uri="{FF2B5EF4-FFF2-40B4-BE49-F238E27FC236}">
                  <a16:creationId xmlns:a16="http://schemas.microsoft.com/office/drawing/2014/main" id="{40A2BBFB-0317-004B-AF76-2C41658A2611}"/>
                </a:ext>
              </a:extLst>
            </p:cNvPr>
            <p:cNvSpPr/>
            <p:nvPr/>
          </p:nvSpPr>
          <p:spPr>
            <a:xfrm flipH="1">
              <a:off x="11797637" y="3836479"/>
              <a:ext cx="888445" cy="3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12322" y="34"/>
                  </a:moveTo>
                  <a:cubicBezTo>
                    <a:pt x="8173" y="-273"/>
                    <a:pt x="4067" y="1501"/>
                    <a:pt x="0" y="4454"/>
                  </a:cubicBezTo>
                  <a:lnTo>
                    <a:pt x="11486" y="21327"/>
                  </a:lnTo>
                  <a:lnTo>
                    <a:pt x="21600" y="3811"/>
                  </a:lnTo>
                  <a:cubicBezTo>
                    <a:pt x="18535" y="1738"/>
                    <a:pt x="15440" y="265"/>
                    <a:pt x="12322" y="3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hape 32446">
              <a:extLst>
                <a:ext uri="{FF2B5EF4-FFF2-40B4-BE49-F238E27FC236}">
                  <a16:creationId xmlns:a16="http://schemas.microsoft.com/office/drawing/2014/main" id="{1FE06E99-2884-C741-B539-EFBEE3D63A46}"/>
                </a:ext>
              </a:extLst>
            </p:cNvPr>
            <p:cNvSpPr/>
            <p:nvPr/>
          </p:nvSpPr>
          <p:spPr>
            <a:xfrm>
              <a:off x="11792576" y="3896214"/>
              <a:ext cx="434560" cy="169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0" y="21600"/>
                  </a:lnTo>
                  <a:lnTo>
                    <a:pt x="61" y="21600"/>
                  </a:lnTo>
                  <a:lnTo>
                    <a:pt x="21600" y="18034"/>
                  </a:lnTo>
                  <a:lnTo>
                    <a:pt x="21600" y="3294"/>
                  </a:lnTo>
                  <a:lnTo>
                    <a:pt x="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 32449">
              <a:extLst>
                <a:ext uri="{FF2B5EF4-FFF2-40B4-BE49-F238E27FC236}">
                  <a16:creationId xmlns:a16="http://schemas.microsoft.com/office/drawing/2014/main" id="{C7F514FA-DE5B-EA4B-8581-C2AEA4BA967D}"/>
                </a:ext>
              </a:extLst>
            </p:cNvPr>
            <p:cNvSpPr/>
            <p:nvPr/>
          </p:nvSpPr>
          <p:spPr>
            <a:xfrm flipH="1">
              <a:off x="11211685" y="5947665"/>
              <a:ext cx="2028443" cy="4533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0" y="0"/>
                  </a:moveTo>
                  <a:lnTo>
                    <a:pt x="0" y="10442"/>
                  </a:lnTo>
                  <a:lnTo>
                    <a:pt x="0" y="19111"/>
                  </a:lnTo>
                  <a:lnTo>
                    <a:pt x="0" y="20856"/>
                  </a:lnTo>
                  <a:cubicBezTo>
                    <a:pt x="105" y="20866"/>
                    <a:pt x="154" y="20879"/>
                    <a:pt x="261" y="20891"/>
                  </a:cubicBezTo>
                  <a:cubicBezTo>
                    <a:pt x="6656" y="21600"/>
                    <a:pt x="14944" y="21600"/>
                    <a:pt x="21339" y="20891"/>
                  </a:cubicBezTo>
                  <a:cubicBezTo>
                    <a:pt x="21447" y="20879"/>
                    <a:pt x="21495" y="20866"/>
                    <a:pt x="21600" y="20856"/>
                  </a:cubicBezTo>
                  <a:lnTo>
                    <a:pt x="21600" y="19111"/>
                  </a:lnTo>
                  <a:lnTo>
                    <a:pt x="21600" y="10442"/>
                  </a:lnTo>
                  <a:lnTo>
                    <a:pt x="21600" y="12"/>
                  </a:lnTo>
                  <a:cubicBezTo>
                    <a:pt x="21274" y="57"/>
                    <a:pt x="20986" y="103"/>
                    <a:pt x="20607" y="145"/>
                  </a:cubicBezTo>
                  <a:cubicBezTo>
                    <a:pt x="15212" y="747"/>
                    <a:pt x="6454" y="747"/>
                    <a:pt x="1058" y="145"/>
                  </a:cubicBezTo>
                  <a:cubicBezTo>
                    <a:pt x="653" y="100"/>
                    <a:pt x="344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32450">
              <a:extLst>
                <a:ext uri="{FF2B5EF4-FFF2-40B4-BE49-F238E27FC236}">
                  <a16:creationId xmlns:a16="http://schemas.microsoft.com/office/drawing/2014/main" id="{7659774F-1D57-3A4A-B750-A28A2F4DF8E5}"/>
                </a:ext>
              </a:extLst>
            </p:cNvPr>
            <p:cNvSpPr/>
            <p:nvPr/>
          </p:nvSpPr>
          <p:spPr>
            <a:xfrm rot="10800000">
              <a:off x="11210453" y="5311998"/>
              <a:ext cx="2030902" cy="76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extrusionOk="0">
                  <a:moveTo>
                    <a:pt x="21600" y="3298"/>
                  </a:moveTo>
                  <a:cubicBezTo>
                    <a:pt x="18056" y="1165"/>
                    <a:pt x="14435" y="60"/>
                    <a:pt x="10800" y="2"/>
                  </a:cubicBezTo>
                  <a:cubicBezTo>
                    <a:pt x="8982" y="-27"/>
                    <a:pt x="7163" y="207"/>
                    <a:pt x="5359" y="794"/>
                  </a:cubicBezTo>
                  <a:cubicBezTo>
                    <a:pt x="3548" y="1383"/>
                    <a:pt x="1757" y="2327"/>
                    <a:pt x="0" y="3616"/>
                  </a:cubicBezTo>
                  <a:lnTo>
                    <a:pt x="10793" y="21573"/>
                  </a:lnTo>
                  <a:lnTo>
                    <a:pt x="21600" y="32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7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353">
            <a:extLst>
              <a:ext uri="{FF2B5EF4-FFF2-40B4-BE49-F238E27FC236}">
                <a16:creationId xmlns:a16="http://schemas.microsoft.com/office/drawing/2014/main" id="{6A1FFD52-4675-194B-8A0C-572480362906}"/>
              </a:ext>
            </a:extLst>
          </p:cNvPr>
          <p:cNvSpPr/>
          <p:nvPr/>
        </p:nvSpPr>
        <p:spPr>
          <a:xfrm>
            <a:off x="494675" y="2410382"/>
            <a:ext cx="23369666" cy="976056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3FCCACF-444B-0649-8142-2DD4B987D1D7}"/>
              </a:ext>
            </a:extLst>
          </p:cNvPr>
          <p:cNvGrpSpPr/>
          <p:nvPr/>
        </p:nvGrpSpPr>
        <p:grpSpPr>
          <a:xfrm>
            <a:off x="13153351" y="2330737"/>
            <a:ext cx="7568848" cy="9607208"/>
            <a:chOff x="14407368" y="4108798"/>
            <a:chExt cx="7568848" cy="9607208"/>
          </a:xfrm>
        </p:grpSpPr>
        <p:sp>
          <p:nvSpPr>
            <p:cNvPr id="20" name="Shape 10354">
              <a:extLst>
                <a:ext uri="{FF2B5EF4-FFF2-40B4-BE49-F238E27FC236}">
                  <a16:creationId xmlns:a16="http://schemas.microsoft.com/office/drawing/2014/main" id="{1AF6E9D1-E39E-2347-B3D8-2E62B5183C9F}"/>
                </a:ext>
              </a:extLst>
            </p:cNvPr>
            <p:cNvSpPr/>
            <p:nvPr/>
          </p:nvSpPr>
          <p:spPr>
            <a:xfrm>
              <a:off x="14407368" y="4112415"/>
              <a:ext cx="7568848" cy="958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16" extrusionOk="0">
                  <a:moveTo>
                    <a:pt x="1988" y="8601"/>
                  </a:moveTo>
                  <a:cubicBezTo>
                    <a:pt x="1988" y="8601"/>
                    <a:pt x="2362" y="8118"/>
                    <a:pt x="1988" y="7586"/>
                  </a:cubicBezTo>
                  <a:cubicBezTo>
                    <a:pt x="1615" y="7054"/>
                    <a:pt x="1864" y="5073"/>
                    <a:pt x="2736" y="3720"/>
                  </a:cubicBezTo>
                  <a:cubicBezTo>
                    <a:pt x="3608" y="2367"/>
                    <a:pt x="4355" y="1352"/>
                    <a:pt x="9026" y="434"/>
                  </a:cubicBezTo>
                  <a:cubicBezTo>
                    <a:pt x="13697" y="-484"/>
                    <a:pt x="16126" y="96"/>
                    <a:pt x="18368" y="1787"/>
                  </a:cubicBezTo>
                  <a:cubicBezTo>
                    <a:pt x="20610" y="3478"/>
                    <a:pt x="21357" y="5895"/>
                    <a:pt x="20672" y="8311"/>
                  </a:cubicBezTo>
                  <a:cubicBezTo>
                    <a:pt x="19987" y="10727"/>
                    <a:pt x="17558" y="11065"/>
                    <a:pt x="17745" y="13530"/>
                  </a:cubicBezTo>
                  <a:cubicBezTo>
                    <a:pt x="17932" y="15994"/>
                    <a:pt x="21432" y="21116"/>
                    <a:pt x="21432" y="21116"/>
                  </a:cubicBezTo>
                  <a:lnTo>
                    <a:pt x="9088" y="21116"/>
                  </a:lnTo>
                  <a:cubicBezTo>
                    <a:pt x="9088" y="21116"/>
                    <a:pt x="9618" y="19642"/>
                    <a:pt x="8964" y="18265"/>
                  </a:cubicBezTo>
                  <a:cubicBezTo>
                    <a:pt x="8964" y="18265"/>
                    <a:pt x="7959" y="16507"/>
                    <a:pt x="7189" y="16544"/>
                  </a:cubicBezTo>
                  <a:cubicBezTo>
                    <a:pt x="6418" y="16580"/>
                    <a:pt x="4083" y="16779"/>
                    <a:pt x="3452" y="16707"/>
                  </a:cubicBezTo>
                  <a:cubicBezTo>
                    <a:pt x="2821" y="16634"/>
                    <a:pt x="2214" y="16471"/>
                    <a:pt x="2261" y="15619"/>
                  </a:cubicBezTo>
                  <a:cubicBezTo>
                    <a:pt x="2308" y="14768"/>
                    <a:pt x="2238" y="14623"/>
                    <a:pt x="1887" y="14442"/>
                  </a:cubicBezTo>
                  <a:cubicBezTo>
                    <a:pt x="1537" y="14260"/>
                    <a:pt x="1397" y="13916"/>
                    <a:pt x="1677" y="13735"/>
                  </a:cubicBezTo>
                  <a:cubicBezTo>
                    <a:pt x="1957" y="13554"/>
                    <a:pt x="1957" y="13554"/>
                    <a:pt x="1957" y="13554"/>
                  </a:cubicBezTo>
                  <a:cubicBezTo>
                    <a:pt x="1957" y="13554"/>
                    <a:pt x="1747" y="13445"/>
                    <a:pt x="1420" y="13282"/>
                  </a:cubicBezTo>
                  <a:cubicBezTo>
                    <a:pt x="1093" y="13119"/>
                    <a:pt x="1163" y="12883"/>
                    <a:pt x="1257" y="12702"/>
                  </a:cubicBezTo>
                  <a:cubicBezTo>
                    <a:pt x="1350" y="12521"/>
                    <a:pt x="1537" y="12104"/>
                    <a:pt x="1327" y="12031"/>
                  </a:cubicBezTo>
                  <a:cubicBezTo>
                    <a:pt x="1117" y="11959"/>
                    <a:pt x="743" y="11778"/>
                    <a:pt x="416" y="11633"/>
                  </a:cubicBezTo>
                  <a:cubicBezTo>
                    <a:pt x="89" y="11488"/>
                    <a:pt x="-168" y="11234"/>
                    <a:pt x="136" y="10817"/>
                  </a:cubicBezTo>
                  <a:cubicBezTo>
                    <a:pt x="439" y="10401"/>
                    <a:pt x="1988" y="8601"/>
                    <a:pt x="1988" y="860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2" name="Shape 10355">
              <a:extLst>
                <a:ext uri="{FF2B5EF4-FFF2-40B4-BE49-F238E27FC236}">
                  <a16:creationId xmlns:a16="http://schemas.microsoft.com/office/drawing/2014/main" id="{8F61FE95-7CAD-8C41-81FE-00950BA828F8}"/>
                </a:ext>
              </a:extLst>
            </p:cNvPr>
            <p:cNvSpPr/>
            <p:nvPr/>
          </p:nvSpPr>
          <p:spPr>
            <a:xfrm>
              <a:off x="15175975" y="5793015"/>
              <a:ext cx="1056103" cy="92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029" extrusionOk="0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3" name="Shape 10356">
              <a:extLst>
                <a:ext uri="{FF2B5EF4-FFF2-40B4-BE49-F238E27FC236}">
                  <a16:creationId xmlns:a16="http://schemas.microsoft.com/office/drawing/2014/main" id="{A902A086-2BD5-4F4B-A000-CAABFF81B20A}"/>
                </a:ext>
              </a:extLst>
            </p:cNvPr>
            <p:cNvSpPr/>
            <p:nvPr/>
          </p:nvSpPr>
          <p:spPr>
            <a:xfrm>
              <a:off x="17978664" y="7053490"/>
              <a:ext cx="567697" cy="67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12242"/>
                  </a:moveTo>
                  <a:cubicBezTo>
                    <a:pt x="19543" y="12836"/>
                    <a:pt x="18964" y="13322"/>
                    <a:pt x="18257" y="13322"/>
                  </a:cubicBezTo>
                  <a:lnTo>
                    <a:pt x="3343" y="13322"/>
                  </a:lnTo>
                  <a:cubicBezTo>
                    <a:pt x="2636" y="13322"/>
                    <a:pt x="2057" y="12836"/>
                    <a:pt x="2057" y="12242"/>
                  </a:cubicBezTo>
                  <a:lnTo>
                    <a:pt x="2057" y="4322"/>
                  </a:lnTo>
                  <a:cubicBezTo>
                    <a:pt x="2057" y="3728"/>
                    <a:pt x="2636" y="3242"/>
                    <a:pt x="3343" y="3242"/>
                  </a:cubicBezTo>
                  <a:lnTo>
                    <a:pt x="18257" y="3242"/>
                  </a:lnTo>
                  <a:cubicBezTo>
                    <a:pt x="18964" y="3242"/>
                    <a:pt x="19543" y="3728"/>
                    <a:pt x="19543" y="4322"/>
                  </a:cubicBezTo>
                  <a:cubicBezTo>
                    <a:pt x="19543" y="4322"/>
                    <a:pt x="19543" y="12242"/>
                    <a:pt x="19543" y="12242"/>
                  </a:cubicBezTo>
                  <a:close/>
                  <a:moveTo>
                    <a:pt x="17743" y="18146"/>
                  </a:moveTo>
                  <a:cubicBezTo>
                    <a:pt x="16891" y="18146"/>
                    <a:pt x="16200" y="17566"/>
                    <a:pt x="16200" y="16850"/>
                  </a:cubicBezTo>
                  <a:cubicBezTo>
                    <a:pt x="16200" y="16134"/>
                    <a:pt x="16891" y="15554"/>
                    <a:pt x="17743" y="15554"/>
                  </a:cubicBezTo>
                  <a:cubicBezTo>
                    <a:pt x="18594" y="15554"/>
                    <a:pt x="19285" y="16134"/>
                    <a:pt x="19285" y="16850"/>
                  </a:cubicBezTo>
                  <a:cubicBezTo>
                    <a:pt x="19285" y="17566"/>
                    <a:pt x="18594" y="18146"/>
                    <a:pt x="17743" y="18146"/>
                  </a:cubicBezTo>
                  <a:close/>
                  <a:moveTo>
                    <a:pt x="3857" y="18146"/>
                  </a:moveTo>
                  <a:cubicBezTo>
                    <a:pt x="3005" y="18146"/>
                    <a:pt x="2315" y="17566"/>
                    <a:pt x="2315" y="16850"/>
                  </a:cubicBezTo>
                  <a:cubicBezTo>
                    <a:pt x="2315" y="16134"/>
                    <a:pt x="3005" y="15554"/>
                    <a:pt x="3857" y="15554"/>
                  </a:cubicBezTo>
                  <a:cubicBezTo>
                    <a:pt x="4709" y="15554"/>
                    <a:pt x="5400" y="16134"/>
                    <a:pt x="5400" y="16850"/>
                  </a:cubicBezTo>
                  <a:cubicBezTo>
                    <a:pt x="5400" y="17566"/>
                    <a:pt x="4709" y="18146"/>
                    <a:pt x="3857" y="18146"/>
                  </a:cubicBezTo>
                  <a:close/>
                  <a:moveTo>
                    <a:pt x="5657" y="1513"/>
                  </a:moveTo>
                  <a:cubicBezTo>
                    <a:pt x="5657" y="1275"/>
                    <a:pt x="5889" y="1081"/>
                    <a:pt x="6171" y="1081"/>
                  </a:cubicBezTo>
                  <a:lnTo>
                    <a:pt x="15429" y="1081"/>
                  </a:lnTo>
                  <a:cubicBezTo>
                    <a:pt x="15711" y="1081"/>
                    <a:pt x="15943" y="1275"/>
                    <a:pt x="15943" y="1513"/>
                  </a:cubicBezTo>
                  <a:lnTo>
                    <a:pt x="15943" y="1729"/>
                  </a:lnTo>
                  <a:cubicBezTo>
                    <a:pt x="15943" y="1967"/>
                    <a:pt x="15711" y="2161"/>
                    <a:pt x="15429" y="2161"/>
                  </a:cubicBezTo>
                  <a:lnTo>
                    <a:pt x="6171" y="2161"/>
                  </a:lnTo>
                  <a:cubicBezTo>
                    <a:pt x="5889" y="2161"/>
                    <a:pt x="5657" y="1967"/>
                    <a:pt x="5657" y="1729"/>
                  </a:cubicBezTo>
                  <a:cubicBezTo>
                    <a:pt x="5657" y="1729"/>
                    <a:pt x="5657" y="1513"/>
                    <a:pt x="5657" y="1513"/>
                  </a:cubicBezTo>
                  <a:close/>
                  <a:moveTo>
                    <a:pt x="20314" y="0"/>
                  </a:moveTo>
                  <a:lnTo>
                    <a:pt x="1286" y="0"/>
                  </a:lnTo>
                  <a:cubicBezTo>
                    <a:pt x="579" y="0"/>
                    <a:pt x="0" y="486"/>
                    <a:pt x="0" y="1080"/>
                  </a:cubicBezTo>
                  <a:lnTo>
                    <a:pt x="0" y="18360"/>
                  </a:lnTo>
                  <a:cubicBezTo>
                    <a:pt x="0" y="18954"/>
                    <a:pt x="579" y="19440"/>
                    <a:pt x="1286" y="19440"/>
                  </a:cubicBezTo>
                  <a:lnTo>
                    <a:pt x="1800" y="19440"/>
                  </a:lnTo>
                  <a:cubicBezTo>
                    <a:pt x="1800" y="19440"/>
                    <a:pt x="1800" y="20498"/>
                    <a:pt x="1800" y="20520"/>
                  </a:cubicBezTo>
                  <a:cubicBezTo>
                    <a:pt x="1800" y="21114"/>
                    <a:pt x="2379" y="21600"/>
                    <a:pt x="3086" y="21600"/>
                  </a:cubicBezTo>
                  <a:lnTo>
                    <a:pt x="4629" y="21600"/>
                  </a:lnTo>
                  <a:cubicBezTo>
                    <a:pt x="5336" y="21600"/>
                    <a:pt x="5915" y="21114"/>
                    <a:pt x="5915" y="20520"/>
                  </a:cubicBezTo>
                  <a:cubicBezTo>
                    <a:pt x="5915" y="20498"/>
                    <a:pt x="5915" y="19440"/>
                    <a:pt x="5915" y="19440"/>
                  </a:cubicBezTo>
                  <a:lnTo>
                    <a:pt x="15685" y="19440"/>
                  </a:lnTo>
                  <a:cubicBezTo>
                    <a:pt x="15685" y="19440"/>
                    <a:pt x="15685" y="20498"/>
                    <a:pt x="15685" y="20520"/>
                  </a:cubicBezTo>
                  <a:cubicBezTo>
                    <a:pt x="15685" y="21114"/>
                    <a:pt x="16264" y="21600"/>
                    <a:pt x="16971" y="21600"/>
                  </a:cubicBezTo>
                  <a:lnTo>
                    <a:pt x="18514" y="21600"/>
                  </a:lnTo>
                  <a:cubicBezTo>
                    <a:pt x="19221" y="21600"/>
                    <a:pt x="19800" y="21114"/>
                    <a:pt x="19800" y="20520"/>
                  </a:cubicBezTo>
                  <a:cubicBezTo>
                    <a:pt x="19800" y="20498"/>
                    <a:pt x="19800" y="19440"/>
                    <a:pt x="19800" y="19440"/>
                  </a:cubicBezTo>
                  <a:lnTo>
                    <a:pt x="20314" y="19440"/>
                  </a:lnTo>
                  <a:cubicBezTo>
                    <a:pt x="21021" y="19440"/>
                    <a:pt x="21600" y="18954"/>
                    <a:pt x="21600" y="18360"/>
                  </a:cubicBezTo>
                  <a:lnTo>
                    <a:pt x="21600" y="1080"/>
                  </a:lnTo>
                  <a:cubicBezTo>
                    <a:pt x="21600" y="486"/>
                    <a:pt x="21021" y="0"/>
                    <a:pt x="203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4" name="Shape 10357">
              <a:extLst>
                <a:ext uri="{FF2B5EF4-FFF2-40B4-BE49-F238E27FC236}">
                  <a16:creationId xmlns:a16="http://schemas.microsoft.com/office/drawing/2014/main" id="{01C361C7-AC21-F649-85FE-EC7EDE598293}"/>
                </a:ext>
              </a:extLst>
            </p:cNvPr>
            <p:cNvSpPr/>
            <p:nvPr/>
          </p:nvSpPr>
          <p:spPr>
            <a:xfrm>
              <a:off x="19346002" y="5826856"/>
              <a:ext cx="524618" cy="104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4050"/>
                  </a:moveTo>
                  <a:lnTo>
                    <a:pt x="1618" y="4050"/>
                  </a:lnTo>
                  <a:lnTo>
                    <a:pt x="1618" y="17550"/>
                  </a:lnTo>
                  <a:lnTo>
                    <a:pt x="20250" y="17550"/>
                  </a:lnTo>
                  <a:lnTo>
                    <a:pt x="20250" y="4050"/>
                  </a:lnTo>
                  <a:close/>
                  <a:moveTo>
                    <a:pt x="14175" y="2025"/>
                  </a:moveTo>
                  <a:lnTo>
                    <a:pt x="7425" y="2025"/>
                  </a:lnTo>
                  <a:cubicBezTo>
                    <a:pt x="7052" y="2025"/>
                    <a:pt x="6750" y="2176"/>
                    <a:pt x="6750" y="2363"/>
                  </a:cubicBezTo>
                  <a:cubicBezTo>
                    <a:pt x="6750" y="2549"/>
                    <a:pt x="7052" y="2700"/>
                    <a:pt x="7425" y="2700"/>
                  </a:cubicBezTo>
                  <a:lnTo>
                    <a:pt x="14175" y="2700"/>
                  </a:lnTo>
                  <a:cubicBezTo>
                    <a:pt x="14548" y="2700"/>
                    <a:pt x="14850" y="2549"/>
                    <a:pt x="14850" y="2363"/>
                  </a:cubicBezTo>
                  <a:cubicBezTo>
                    <a:pt x="14850" y="2176"/>
                    <a:pt x="14548" y="2025"/>
                    <a:pt x="14175" y="2025"/>
                  </a:cubicBezTo>
                  <a:close/>
                  <a:moveTo>
                    <a:pt x="11475" y="20250"/>
                  </a:moveTo>
                  <a:cubicBezTo>
                    <a:pt x="12593" y="20250"/>
                    <a:pt x="13500" y="19797"/>
                    <a:pt x="13500" y="19238"/>
                  </a:cubicBezTo>
                  <a:cubicBezTo>
                    <a:pt x="13500" y="18678"/>
                    <a:pt x="12593" y="18225"/>
                    <a:pt x="11475" y="18225"/>
                  </a:cubicBezTo>
                  <a:cubicBezTo>
                    <a:pt x="10357" y="18225"/>
                    <a:pt x="9450" y="18678"/>
                    <a:pt x="9450" y="19238"/>
                  </a:cubicBezTo>
                  <a:cubicBezTo>
                    <a:pt x="9450" y="19797"/>
                    <a:pt x="10357" y="20250"/>
                    <a:pt x="11475" y="20250"/>
                  </a:cubicBezTo>
                  <a:close/>
                  <a:moveTo>
                    <a:pt x="18900" y="21600"/>
                  </a:moveTo>
                  <a:lnTo>
                    <a:pt x="2700" y="21600"/>
                  </a:lnTo>
                  <a:cubicBezTo>
                    <a:pt x="1954" y="21600"/>
                    <a:pt x="1279" y="21449"/>
                    <a:pt x="791" y="21205"/>
                  </a:cubicBezTo>
                  <a:cubicBezTo>
                    <a:pt x="302" y="20960"/>
                    <a:pt x="0" y="20623"/>
                    <a:pt x="0" y="20250"/>
                  </a:cubicBezTo>
                  <a:lnTo>
                    <a:pt x="0" y="1350"/>
                  </a:lnTo>
                  <a:cubicBezTo>
                    <a:pt x="0" y="977"/>
                    <a:pt x="302" y="640"/>
                    <a:pt x="791" y="395"/>
                  </a:cubicBezTo>
                  <a:cubicBezTo>
                    <a:pt x="1279" y="151"/>
                    <a:pt x="1954" y="0"/>
                    <a:pt x="2700" y="0"/>
                  </a:cubicBezTo>
                  <a:lnTo>
                    <a:pt x="18900" y="0"/>
                  </a:lnTo>
                  <a:cubicBezTo>
                    <a:pt x="19646" y="0"/>
                    <a:pt x="20321" y="151"/>
                    <a:pt x="20809" y="395"/>
                  </a:cubicBezTo>
                  <a:cubicBezTo>
                    <a:pt x="21298" y="640"/>
                    <a:pt x="21600" y="977"/>
                    <a:pt x="21600" y="1350"/>
                  </a:cubicBezTo>
                  <a:lnTo>
                    <a:pt x="21600" y="20250"/>
                  </a:lnTo>
                  <a:cubicBezTo>
                    <a:pt x="21600" y="20623"/>
                    <a:pt x="21298" y="20960"/>
                    <a:pt x="20809" y="21205"/>
                  </a:cubicBezTo>
                  <a:cubicBezTo>
                    <a:pt x="20321" y="21449"/>
                    <a:pt x="19646" y="21600"/>
                    <a:pt x="1890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5" name="Shape 10358">
              <a:extLst>
                <a:ext uri="{FF2B5EF4-FFF2-40B4-BE49-F238E27FC236}">
                  <a16:creationId xmlns:a16="http://schemas.microsoft.com/office/drawing/2014/main" id="{2080FAA2-7AD4-F04A-9C62-00BD4F590C60}"/>
                </a:ext>
              </a:extLst>
            </p:cNvPr>
            <p:cNvSpPr/>
            <p:nvPr/>
          </p:nvSpPr>
          <p:spPr>
            <a:xfrm>
              <a:off x="18888390" y="7193820"/>
              <a:ext cx="1013871" cy="76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7" y="10069"/>
                  </a:moveTo>
                  <a:cubicBezTo>
                    <a:pt x="13591" y="10069"/>
                    <a:pt x="12956" y="9222"/>
                    <a:pt x="12956" y="8178"/>
                  </a:cubicBezTo>
                  <a:cubicBezTo>
                    <a:pt x="12956" y="7133"/>
                    <a:pt x="13591" y="6286"/>
                    <a:pt x="14377" y="6286"/>
                  </a:cubicBezTo>
                  <a:cubicBezTo>
                    <a:pt x="15161" y="6286"/>
                    <a:pt x="15797" y="7133"/>
                    <a:pt x="15797" y="8178"/>
                  </a:cubicBezTo>
                  <a:cubicBezTo>
                    <a:pt x="15797" y="9222"/>
                    <a:pt x="15161" y="10069"/>
                    <a:pt x="14377" y="10069"/>
                  </a:cubicBezTo>
                  <a:close/>
                  <a:moveTo>
                    <a:pt x="9355" y="17542"/>
                  </a:moveTo>
                  <a:lnTo>
                    <a:pt x="6514" y="17542"/>
                  </a:lnTo>
                  <a:lnTo>
                    <a:pt x="6514" y="13759"/>
                  </a:lnTo>
                  <a:lnTo>
                    <a:pt x="9355" y="13759"/>
                  </a:lnTo>
                  <a:cubicBezTo>
                    <a:pt x="9355" y="13759"/>
                    <a:pt x="9355" y="17542"/>
                    <a:pt x="9355" y="17542"/>
                  </a:cubicBezTo>
                  <a:close/>
                  <a:moveTo>
                    <a:pt x="4885" y="17542"/>
                  </a:moveTo>
                  <a:lnTo>
                    <a:pt x="2045" y="17542"/>
                  </a:lnTo>
                  <a:lnTo>
                    <a:pt x="2045" y="13759"/>
                  </a:lnTo>
                  <a:lnTo>
                    <a:pt x="4885" y="13759"/>
                  </a:lnTo>
                  <a:cubicBezTo>
                    <a:pt x="4885" y="13759"/>
                    <a:pt x="4885" y="17542"/>
                    <a:pt x="4885" y="17542"/>
                  </a:cubicBezTo>
                  <a:close/>
                  <a:moveTo>
                    <a:pt x="14377" y="1737"/>
                  </a:moveTo>
                  <a:lnTo>
                    <a:pt x="7198" y="11684"/>
                  </a:lnTo>
                  <a:lnTo>
                    <a:pt x="624" y="11684"/>
                  </a:lnTo>
                  <a:lnTo>
                    <a:pt x="624" y="21600"/>
                  </a:lnTo>
                  <a:lnTo>
                    <a:pt x="12488" y="21600"/>
                  </a:lnTo>
                  <a:lnTo>
                    <a:pt x="12488" y="13750"/>
                  </a:lnTo>
                  <a:lnTo>
                    <a:pt x="16265" y="13750"/>
                  </a:lnTo>
                  <a:lnTo>
                    <a:pt x="16265" y="21600"/>
                  </a:lnTo>
                  <a:lnTo>
                    <a:pt x="20961" y="21600"/>
                  </a:lnTo>
                  <a:lnTo>
                    <a:pt x="20961" y="11747"/>
                  </a:lnTo>
                  <a:lnTo>
                    <a:pt x="21600" y="11747"/>
                  </a:lnTo>
                  <a:cubicBezTo>
                    <a:pt x="21600" y="11747"/>
                    <a:pt x="14377" y="1737"/>
                    <a:pt x="14377" y="1737"/>
                  </a:cubicBezTo>
                  <a:close/>
                  <a:moveTo>
                    <a:pt x="21585" y="9988"/>
                  </a:moveTo>
                  <a:lnTo>
                    <a:pt x="21585" y="10640"/>
                  </a:lnTo>
                  <a:lnTo>
                    <a:pt x="14376" y="652"/>
                  </a:lnTo>
                  <a:lnTo>
                    <a:pt x="6905" y="11004"/>
                  </a:lnTo>
                  <a:lnTo>
                    <a:pt x="0" y="11004"/>
                  </a:lnTo>
                  <a:lnTo>
                    <a:pt x="4124" y="5099"/>
                  </a:lnTo>
                  <a:lnTo>
                    <a:pt x="10696" y="5099"/>
                  </a:lnTo>
                  <a:lnTo>
                    <a:pt x="14376" y="0"/>
                  </a:lnTo>
                  <a:cubicBezTo>
                    <a:pt x="14376" y="0"/>
                    <a:pt x="21585" y="9988"/>
                    <a:pt x="21585" y="99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6" name="Shape 10359">
              <a:extLst>
                <a:ext uri="{FF2B5EF4-FFF2-40B4-BE49-F238E27FC236}">
                  <a16:creationId xmlns:a16="http://schemas.microsoft.com/office/drawing/2014/main" id="{72CCE432-91CD-5649-A685-BDC03E2460F0}"/>
                </a:ext>
              </a:extLst>
            </p:cNvPr>
            <p:cNvSpPr/>
            <p:nvPr/>
          </p:nvSpPr>
          <p:spPr>
            <a:xfrm>
              <a:off x="19929794" y="6617313"/>
              <a:ext cx="835507" cy="73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7" name="Shape 10360">
              <a:extLst>
                <a:ext uri="{FF2B5EF4-FFF2-40B4-BE49-F238E27FC236}">
                  <a16:creationId xmlns:a16="http://schemas.microsoft.com/office/drawing/2014/main" id="{D570EF8B-7D1C-B047-93AD-B594802A38BD}"/>
                </a:ext>
              </a:extLst>
            </p:cNvPr>
            <p:cNvSpPr/>
            <p:nvPr/>
          </p:nvSpPr>
          <p:spPr>
            <a:xfrm>
              <a:off x="16246750" y="8337717"/>
              <a:ext cx="1090495" cy="72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17523" y="7527"/>
                  </a:moveTo>
                  <a:lnTo>
                    <a:pt x="16892" y="5510"/>
                  </a:lnTo>
                  <a:lnTo>
                    <a:pt x="16892" y="5510"/>
                  </a:lnTo>
                  <a:cubicBezTo>
                    <a:pt x="16891" y="5509"/>
                    <a:pt x="16891" y="5507"/>
                    <a:pt x="16891" y="5505"/>
                  </a:cubicBezTo>
                  <a:cubicBezTo>
                    <a:pt x="16543" y="4391"/>
                    <a:pt x="13689" y="5277"/>
                    <a:pt x="10517" y="7484"/>
                  </a:cubicBezTo>
                  <a:cubicBezTo>
                    <a:pt x="7344" y="9692"/>
                    <a:pt x="5056" y="12384"/>
                    <a:pt x="5404" y="13498"/>
                  </a:cubicBezTo>
                  <a:cubicBezTo>
                    <a:pt x="5404" y="13499"/>
                    <a:pt x="5405" y="13501"/>
                    <a:pt x="5405" y="13502"/>
                  </a:cubicBezTo>
                  <a:lnTo>
                    <a:pt x="5405" y="13503"/>
                  </a:lnTo>
                  <a:lnTo>
                    <a:pt x="5495" y="13791"/>
                  </a:lnTo>
                  <a:lnTo>
                    <a:pt x="0" y="14107"/>
                  </a:lnTo>
                  <a:lnTo>
                    <a:pt x="8178" y="0"/>
                  </a:lnTo>
                  <a:lnTo>
                    <a:pt x="21600" y="1182"/>
                  </a:lnTo>
                  <a:cubicBezTo>
                    <a:pt x="21600" y="1182"/>
                    <a:pt x="17523" y="7527"/>
                    <a:pt x="17523" y="7527"/>
                  </a:cubicBezTo>
                  <a:close/>
                  <a:moveTo>
                    <a:pt x="5685" y="19621"/>
                  </a:moveTo>
                  <a:cubicBezTo>
                    <a:pt x="5884" y="20257"/>
                    <a:pt x="5703" y="21011"/>
                    <a:pt x="5280" y="21306"/>
                  </a:cubicBezTo>
                  <a:cubicBezTo>
                    <a:pt x="4857" y="21600"/>
                    <a:pt x="4353" y="21323"/>
                    <a:pt x="4154" y="20686"/>
                  </a:cubicBezTo>
                  <a:cubicBezTo>
                    <a:pt x="4021" y="20261"/>
                    <a:pt x="4061" y="19785"/>
                    <a:pt x="4227" y="19427"/>
                  </a:cubicBezTo>
                  <a:lnTo>
                    <a:pt x="2645" y="14366"/>
                  </a:lnTo>
                  <a:lnTo>
                    <a:pt x="3561" y="14314"/>
                  </a:lnTo>
                  <a:lnTo>
                    <a:pt x="4992" y="18894"/>
                  </a:lnTo>
                  <a:cubicBezTo>
                    <a:pt x="5283" y="18935"/>
                    <a:pt x="5552" y="19195"/>
                    <a:pt x="5685" y="19621"/>
                  </a:cubicBezTo>
                  <a:close/>
                  <a:moveTo>
                    <a:pt x="17927" y="11804"/>
                  </a:moveTo>
                  <a:lnTo>
                    <a:pt x="16207" y="6303"/>
                  </a:lnTo>
                  <a:cubicBezTo>
                    <a:pt x="15632" y="6170"/>
                    <a:pt x="13695" y="6675"/>
                    <a:pt x="10877" y="8636"/>
                  </a:cubicBezTo>
                  <a:cubicBezTo>
                    <a:pt x="8057" y="10598"/>
                    <a:pt x="6553" y="12487"/>
                    <a:pt x="6252" y="13230"/>
                  </a:cubicBezTo>
                  <a:lnTo>
                    <a:pt x="7971" y="18731"/>
                  </a:lnTo>
                  <a:cubicBezTo>
                    <a:pt x="7971" y="18731"/>
                    <a:pt x="17927" y="11804"/>
                    <a:pt x="17927" y="1180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 10361">
              <a:extLst>
                <a:ext uri="{FF2B5EF4-FFF2-40B4-BE49-F238E27FC236}">
                  <a16:creationId xmlns:a16="http://schemas.microsoft.com/office/drawing/2014/main" id="{36B6EC0D-D121-1C40-A81A-FEC58FBC578D}"/>
                </a:ext>
              </a:extLst>
            </p:cNvPr>
            <p:cNvSpPr/>
            <p:nvPr/>
          </p:nvSpPr>
          <p:spPr>
            <a:xfrm>
              <a:off x="18047762" y="8576521"/>
              <a:ext cx="779626" cy="51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9" name="Shape 10362">
              <a:extLst>
                <a:ext uri="{FF2B5EF4-FFF2-40B4-BE49-F238E27FC236}">
                  <a16:creationId xmlns:a16="http://schemas.microsoft.com/office/drawing/2014/main" id="{E80A1BE0-72C6-E24A-A313-BDDAEAFA8400}"/>
                </a:ext>
              </a:extLst>
            </p:cNvPr>
            <p:cNvSpPr/>
            <p:nvPr/>
          </p:nvSpPr>
          <p:spPr>
            <a:xfrm>
              <a:off x="18185036" y="7888290"/>
              <a:ext cx="532340" cy="53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8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Shape 10363">
              <a:extLst>
                <a:ext uri="{FF2B5EF4-FFF2-40B4-BE49-F238E27FC236}">
                  <a16:creationId xmlns:a16="http://schemas.microsoft.com/office/drawing/2014/main" id="{9C5A230D-0995-754B-87D5-2BEA4CF28050}"/>
                </a:ext>
              </a:extLst>
            </p:cNvPr>
            <p:cNvSpPr/>
            <p:nvPr/>
          </p:nvSpPr>
          <p:spPr>
            <a:xfrm>
              <a:off x="16563190" y="8572964"/>
              <a:ext cx="1358814" cy="117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 10364">
              <a:extLst>
                <a:ext uri="{FF2B5EF4-FFF2-40B4-BE49-F238E27FC236}">
                  <a16:creationId xmlns:a16="http://schemas.microsoft.com/office/drawing/2014/main" id="{CED13C75-3AC9-8F43-A27D-3FC36A4C4F51}"/>
                </a:ext>
              </a:extLst>
            </p:cNvPr>
            <p:cNvSpPr/>
            <p:nvPr/>
          </p:nvSpPr>
          <p:spPr>
            <a:xfrm>
              <a:off x="20342604" y="4919807"/>
              <a:ext cx="795139" cy="82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extrusionOk="0">
                  <a:moveTo>
                    <a:pt x="0" y="2367"/>
                  </a:moveTo>
                  <a:lnTo>
                    <a:pt x="8951" y="11157"/>
                  </a:lnTo>
                  <a:lnTo>
                    <a:pt x="11078" y="9188"/>
                  </a:lnTo>
                  <a:lnTo>
                    <a:pt x="6437" y="4635"/>
                  </a:lnTo>
                  <a:cubicBezTo>
                    <a:pt x="6796" y="4533"/>
                    <a:pt x="7134" y="4350"/>
                    <a:pt x="7402" y="4069"/>
                  </a:cubicBezTo>
                  <a:cubicBezTo>
                    <a:pt x="7936" y="3511"/>
                    <a:pt x="8097" y="2728"/>
                    <a:pt x="7933" y="1987"/>
                  </a:cubicBezTo>
                  <a:cubicBezTo>
                    <a:pt x="7919" y="1921"/>
                    <a:pt x="7902" y="1856"/>
                    <a:pt x="7882" y="1792"/>
                  </a:cubicBezTo>
                  <a:cubicBezTo>
                    <a:pt x="9084" y="1420"/>
                    <a:pt x="10285" y="1313"/>
                    <a:pt x="11432" y="1512"/>
                  </a:cubicBezTo>
                  <a:cubicBezTo>
                    <a:pt x="13324" y="1841"/>
                    <a:pt x="14949" y="2953"/>
                    <a:pt x="16131" y="4728"/>
                  </a:cubicBezTo>
                  <a:cubicBezTo>
                    <a:pt x="17973" y="7495"/>
                    <a:pt x="17832" y="11043"/>
                    <a:pt x="15877" y="13613"/>
                  </a:cubicBezTo>
                  <a:lnTo>
                    <a:pt x="14455" y="12303"/>
                  </a:lnTo>
                  <a:lnTo>
                    <a:pt x="15915" y="10862"/>
                  </a:lnTo>
                  <a:lnTo>
                    <a:pt x="15206" y="10209"/>
                  </a:lnTo>
                  <a:lnTo>
                    <a:pt x="9882" y="15464"/>
                  </a:lnTo>
                  <a:lnTo>
                    <a:pt x="10592" y="16118"/>
                  </a:lnTo>
                  <a:lnTo>
                    <a:pt x="12054" y="14674"/>
                  </a:lnTo>
                  <a:lnTo>
                    <a:pt x="14365" y="16801"/>
                  </a:lnTo>
                  <a:lnTo>
                    <a:pt x="11305" y="19822"/>
                  </a:lnTo>
                  <a:lnTo>
                    <a:pt x="13081" y="21458"/>
                  </a:lnTo>
                  <a:lnTo>
                    <a:pt x="21600" y="13048"/>
                  </a:lnTo>
                  <a:lnTo>
                    <a:pt x="19823" y="11412"/>
                  </a:lnTo>
                  <a:lnTo>
                    <a:pt x="17690" y="13518"/>
                  </a:lnTo>
                  <a:cubicBezTo>
                    <a:pt x="19379" y="10601"/>
                    <a:pt x="19335" y="6908"/>
                    <a:pt x="17380" y="3973"/>
                  </a:cubicBezTo>
                  <a:cubicBezTo>
                    <a:pt x="15971" y="1856"/>
                    <a:pt x="14006" y="526"/>
                    <a:pt x="11697" y="124"/>
                  </a:cubicBezTo>
                  <a:cubicBezTo>
                    <a:pt x="10165" y="-142"/>
                    <a:pt x="8574" y="24"/>
                    <a:pt x="7002" y="585"/>
                  </a:cubicBezTo>
                  <a:cubicBezTo>
                    <a:pt x="6059" y="-12"/>
                    <a:pt x="4773" y="95"/>
                    <a:pt x="3959" y="899"/>
                  </a:cubicBezTo>
                  <a:cubicBezTo>
                    <a:pt x="3722" y="1133"/>
                    <a:pt x="3552" y="1402"/>
                    <a:pt x="3440" y="1690"/>
                  </a:cubicBezTo>
                  <a:lnTo>
                    <a:pt x="2124" y="401"/>
                  </a:lnTo>
                  <a:lnTo>
                    <a:pt x="0" y="2367"/>
                  </a:lnTo>
                  <a:close/>
                  <a:moveTo>
                    <a:pt x="5023" y="1879"/>
                  </a:moveTo>
                  <a:cubicBezTo>
                    <a:pt x="5331" y="1567"/>
                    <a:pt x="5827" y="1505"/>
                    <a:pt x="6199" y="1742"/>
                  </a:cubicBezTo>
                  <a:cubicBezTo>
                    <a:pt x="6584" y="1986"/>
                    <a:pt x="6712" y="2467"/>
                    <a:pt x="6498" y="2857"/>
                  </a:cubicBezTo>
                  <a:cubicBezTo>
                    <a:pt x="6457" y="2939"/>
                    <a:pt x="6405" y="3017"/>
                    <a:pt x="6335" y="3086"/>
                  </a:cubicBezTo>
                  <a:cubicBezTo>
                    <a:pt x="5986" y="3431"/>
                    <a:pt x="5406" y="3440"/>
                    <a:pt x="5046" y="3108"/>
                  </a:cubicBezTo>
                  <a:cubicBezTo>
                    <a:pt x="4686" y="2775"/>
                    <a:pt x="4679" y="2227"/>
                    <a:pt x="5023" y="187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2" name="Shape 10365">
              <a:extLst>
                <a:ext uri="{FF2B5EF4-FFF2-40B4-BE49-F238E27FC236}">
                  <a16:creationId xmlns:a16="http://schemas.microsoft.com/office/drawing/2014/main" id="{B8489F4D-6D7B-BA49-BE58-0A63A096589A}"/>
                </a:ext>
              </a:extLst>
            </p:cNvPr>
            <p:cNvSpPr/>
            <p:nvPr/>
          </p:nvSpPr>
          <p:spPr>
            <a:xfrm>
              <a:off x="20885051" y="8052596"/>
              <a:ext cx="644759" cy="45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3" name="Shape 10366">
              <a:extLst>
                <a:ext uri="{FF2B5EF4-FFF2-40B4-BE49-F238E27FC236}">
                  <a16:creationId xmlns:a16="http://schemas.microsoft.com/office/drawing/2014/main" id="{F0775CE7-45AD-0B43-9A00-1588BDAD5231}"/>
                </a:ext>
              </a:extLst>
            </p:cNvPr>
            <p:cNvSpPr/>
            <p:nvPr/>
          </p:nvSpPr>
          <p:spPr>
            <a:xfrm>
              <a:off x="20024892" y="5668206"/>
              <a:ext cx="715283" cy="79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4" name="Shape 10367">
              <a:extLst>
                <a:ext uri="{FF2B5EF4-FFF2-40B4-BE49-F238E27FC236}">
                  <a16:creationId xmlns:a16="http://schemas.microsoft.com/office/drawing/2014/main" id="{218EF259-F096-1646-A96A-D85C93A03455}"/>
                </a:ext>
              </a:extLst>
            </p:cNvPr>
            <p:cNvSpPr/>
            <p:nvPr/>
          </p:nvSpPr>
          <p:spPr>
            <a:xfrm>
              <a:off x="19982176" y="8448786"/>
              <a:ext cx="979708" cy="115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10368">
              <a:extLst>
                <a:ext uri="{FF2B5EF4-FFF2-40B4-BE49-F238E27FC236}">
                  <a16:creationId xmlns:a16="http://schemas.microsoft.com/office/drawing/2014/main" id="{A02E6F7D-840D-3144-B468-027B5A0FEB8C}"/>
                </a:ext>
              </a:extLst>
            </p:cNvPr>
            <p:cNvSpPr/>
            <p:nvPr/>
          </p:nvSpPr>
          <p:spPr>
            <a:xfrm>
              <a:off x="18752832" y="6832014"/>
              <a:ext cx="466518" cy="53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10369">
              <a:extLst>
                <a:ext uri="{FF2B5EF4-FFF2-40B4-BE49-F238E27FC236}">
                  <a16:creationId xmlns:a16="http://schemas.microsoft.com/office/drawing/2014/main" id="{F3DF7383-8CDC-1A4B-B5D5-0B3C64D17C39}"/>
                </a:ext>
              </a:extLst>
            </p:cNvPr>
            <p:cNvSpPr/>
            <p:nvPr/>
          </p:nvSpPr>
          <p:spPr>
            <a:xfrm>
              <a:off x="20044209" y="7524991"/>
              <a:ext cx="501644" cy="70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10370">
              <a:extLst>
                <a:ext uri="{FF2B5EF4-FFF2-40B4-BE49-F238E27FC236}">
                  <a16:creationId xmlns:a16="http://schemas.microsoft.com/office/drawing/2014/main" id="{E85339FA-1527-0542-AD7E-CC777FEBA5CC}"/>
                </a:ext>
              </a:extLst>
            </p:cNvPr>
            <p:cNvSpPr/>
            <p:nvPr/>
          </p:nvSpPr>
          <p:spPr>
            <a:xfrm>
              <a:off x="17425322" y="6394160"/>
              <a:ext cx="534329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10371">
              <a:extLst>
                <a:ext uri="{FF2B5EF4-FFF2-40B4-BE49-F238E27FC236}">
                  <a16:creationId xmlns:a16="http://schemas.microsoft.com/office/drawing/2014/main" id="{36C7C2A5-92ED-3448-96BA-3BD12ED4DC4C}"/>
                </a:ext>
              </a:extLst>
            </p:cNvPr>
            <p:cNvSpPr/>
            <p:nvPr/>
          </p:nvSpPr>
          <p:spPr>
            <a:xfrm>
              <a:off x="17176640" y="7642515"/>
              <a:ext cx="745364" cy="62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10372">
              <a:extLst>
                <a:ext uri="{FF2B5EF4-FFF2-40B4-BE49-F238E27FC236}">
                  <a16:creationId xmlns:a16="http://schemas.microsoft.com/office/drawing/2014/main" id="{C625689B-A2B4-DB43-AD23-3B82646831B4}"/>
                </a:ext>
              </a:extLst>
            </p:cNvPr>
            <p:cNvSpPr/>
            <p:nvPr/>
          </p:nvSpPr>
          <p:spPr>
            <a:xfrm>
              <a:off x="18332159" y="5376375"/>
              <a:ext cx="863654" cy="78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10373">
              <a:extLst>
                <a:ext uri="{FF2B5EF4-FFF2-40B4-BE49-F238E27FC236}">
                  <a16:creationId xmlns:a16="http://schemas.microsoft.com/office/drawing/2014/main" id="{0928FC96-34C0-5443-BF4C-E6263EB4151D}"/>
                </a:ext>
              </a:extLst>
            </p:cNvPr>
            <p:cNvSpPr/>
            <p:nvPr/>
          </p:nvSpPr>
          <p:spPr>
            <a:xfrm>
              <a:off x="16553258" y="7552786"/>
              <a:ext cx="513456" cy="63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1" name="Shape 10374">
              <a:extLst>
                <a:ext uri="{FF2B5EF4-FFF2-40B4-BE49-F238E27FC236}">
                  <a16:creationId xmlns:a16="http://schemas.microsoft.com/office/drawing/2014/main" id="{34ABBBA1-4DAC-1340-BBCE-E5C6B973B77C}"/>
                </a:ext>
              </a:extLst>
            </p:cNvPr>
            <p:cNvSpPr/>
            <p:nvPr/>
          </p:nvSpPr>
          <p:spPr>
            <a:xfrm>
              <a:off x="16997004" y="6816973"/>
              <a:ext cx="536497" cy="85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2" name="Shape 10375">
              <a:extLst>
                <a:ext uri="{FF2B5EF4-FFF2-40B4-BE49-F238E27FC236}">
                  <a16:creationId xmlns:a16="http://schemas.microsoft.com/office/drawing/2014/main" id="{CB90C7A5-9DFF-0B45-96EB-BB4067D43D19}"/>
                </a:ext>
              </a:extLst>
            </p:cNvPr>
            <p:cNvSpPr/>
            <p:nvPr/>
          </p:nvSpPr>
          <p:spPr>
            <a:xfrm>
              <a:off x="17636354" y="4813021"/>
              <a:ext cx="520971" cy="67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519" extrusionOk="0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3" name="Shape 10376">
              <a:extLst>
                <a:ext uri="{FF2B5EF4-FFF2-40B4-BE49-F238E27FC236}">
                  <a16:creationId xmlns:a16="http://schemas.microsoft.com/office/drawing/2014/main" id="{C37BBC01-1806-2E40-9049-5CF2F78E7A75}"/>
                </a:ext>
              </a:extLst>
            </p:cNvPr>
            <p:cNvSpPr/>
            <p:nvPr/>
          </p:nvSpPr>
          <p:spPr>
            <a:xfrm>
              <a:off x="16445562" y="5853037"/>
              <a:ext cx="1109876" cy="7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4" name="Shape 10377">
              <a:extLst>
                <a:ext uri="{FF2B5EF4-FFF2-40B4-BE49-F238E27FC236}">
                  <a16:creationId xmlns:a16="http://schemas.microsoft.com/office/drawing/2014/main" id="{6954DBF2-32BD-3A4D-BDFF-F52E6A642FC1}"/>
                </a:ext>
              </a:extLst>
            </p:cNvPr>
            <p:cNvSpPr/>
            <p:nvPr/>
          </p:nvSpPr>
          <p:spPr>
            <a:xfrm>
              <a:off x="20790043" y="5991818"/>
              <a:ext cx="864563" cy="74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5" name="Shape 10378">
              <a:extLst>
                <a:ext uri="{FF2B5EF4-FFF2-40B4-BE49-F238E27FC236}">
                  <a16:creationId xmlns:a16="http://schemas.microsoft.com/office/drawing/2014/main" id="{108FE1A6-8097-904F-A62E-B2FAE080F4DD}"/>
                </a:ext>
              </a:extLst>
            </p:cNvPr>
            <p:cNvSpPr/>
            <p:nvPr/>
          </p:nvSpPr>
          <p:spPr>
            <a:xfrm>
              <a:off x="19313512" y="4966527"/>
              <a:ext cx="524619" cy="75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6" name="Shape 10379">
              <a:extLst>
                <a:ext uri="{FF2B5EF4-FFF2-40B4-BE49-F238E27FC236}">
                  <a16:creationId xmlns:a16="http://schemas.microsoft.com/office/drawing/2014/main" id="{0C4B02C3-F3E5-2D48-A08D-38882189F427}"/>
                </a:ext>
              </a:extLst>
            </p:cNvPr>
            <p:cNvSpPr/>
            <p:nvPr/>
          </p:nvSpPr>
          <p:spPr>
            <a:xfrm>
              <a:off x="18944723" y="8111996"/>
              <a:ext cx="642360" cy="72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7" name="Shape 10380">
              <a:extLst>
                <a:ext uri="{FF2B5EF4-FFF2-40B4-BE49-F238E27FC236}">
                  <a16:creationId xmlns:a16="http://schemas.microsoft.com/office/drawing/2014/main" id="{C8269D19-2DFB-DC43-8749-466E8BADF088}"/>
                </a:ext>
              </a:extLst>
            </p:cNvPr>
            <p:cNvSpPr/>
            <p:nvPr/>
          </p:nvSpPr>
          <p:spPr>
            <a:xfrm>
              <a:off x="15975644" y="5388220"/>
              <a:ext cx="779626" cy="51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8" name="Shape 10381">
              <a:extLst>
                <a:ext uri="{FF2B5EF4-FFF2-40B4-BE49-F238E27FC236}">
                  <a16:creationId xmlns:a16="http://schemas.microsoft.com/office/drawing/2014/main" id="{ABF9CDF7-B57E-0347-AAD4-FBDEA79B9BF7}"/>
                </a:ext>
              </a:extLst>
            </p:cNvPr>
            <p:cNvSpPr/>
            <p:nvPr/>
          </p:nvSpPr>
          <p:spPr>
            <a:xfrm>
              <a:off x="19403393" y="8407637"/>
              <a:ext cx="524619" cy="75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9" name="Shape 10382">
              <a:extLst>
                <a:ext uri="{FF2B5EF4-FFF2-40B4-BE49-F238E27FC236}">
                  <a16:creationId xmlns:a16="http://schemas.microsoft.com/office/drawing/2014/main" id="{0690F1CC-7338-EF4C-97CF-F1BE11CD642B}"/>
                </a:ext>
              </a:extLst>
            </p:cNvPr>
            <p:cNvSpPr/>
            <p:nvPr/>
          </p:nvSpPr>
          <p:spPr>
            <a:xfrm>
              <a:off x="16734120" y="4497805"/>
              <a:ext cx="706825" cy="83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1" h="21329" extrusionOk="0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0" name="Shape 10383">
              <a:extLst>
                <a:ext uri="{FF2B5EF4-FFF2-40B4-BE49-F238E27FC236}">
                  <a16:creationId xmlns:a16="http://schemas.microsoft.com/office/drawing/2014/main" id="{CE960554-3A7E-8B41-8964-4074CA0C1117}"/>
                </a:ext>
              </a:extLst>
            </p:cNvPr>
            <p:cNvSpPr/>
            <p:nvPr/>
          </p:nvSpPr>
          <p:spPr>
            <a:xfrm>
              <a:off x="18326100" y="4525793"/>
              <a:ext cx="707796" cy="70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0113" extrusionOk="0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1" name="Shape 10384">
              <a:extLst>
                <a:ext uri="{FF2B5EF4-FFF2-40B4-BE49-F238E27FC236}">
                  <a16:creationId xmlns:a16="http://schemas.microsoft.com/office/drawing/2014/main" id="{460526F9-0EB6-7843-87E0-751DFDEF773B}"/>
                </a:ext>
              </a:extLst>
            </p:cNvPr>
            <p:cNvSpPr/>
            <p:nvPr/>
          </p:nvSpPr>
          <p:spPr>
            <a:xfrm>
              <a:off x="21178433" y="7084811"/>
              <a:ext cx="603784" cy="76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5" y="0"/>
                  </a:moveTo>
                  <a:lnTo>
                    <a:pt x="0" y="18854"/>
                  </a:lnTo>
                  <a:lnTo>
                    <a:pt x="17786" y="21600"/>
                  </a:lnTo>
                  <a:lnTo>
                    <a:pt x="21600" y="6017"/>
                  </a:lnTo>
                  <a:lnTo>
                    <a:pt x="18300" y="2113"/>
                  </a:lnTo>
                  <a:lnTo>
                    <a:pt x="4615" y="0"/>
                  </a:lnTo>
                  <a:close/>
                  <a:moveTo>
                    <a:pt x="9206" y="5215"/>
                  </a:moveTo>
                  <a:lnTo>
                    <a:pt x="15684" y="6215"/>
                  </a:lnTo>
                  <a:lnTo>
                    <a:pt x="15556" y="6735"/>
                  </a:lnTo>
                  <a:lnTo>
                    <a:pt x="9079" y="5735"/>
                  </a:lnTo>
                  <a:lnTo>
                    <a:pt x="9206" y="5215"/>
                  </a:lnTo>
                  <a:close/>
                  <a:moveTo>
                    <a:pt x="4712" y="9845"/>
                  </a:moveTo>
                  <a:lnTo>
                    <a:pt x="17667" y="11845"/>
                  </a:lnTo>
                  <a:lnTo>
                    <a:pt x="17544" y="12350"/>
                  </a:lnTo>
                  <a:lnTo>
                    <a:pt x="4588" y="10350"/>
                  </a:lnTo>
                  <a:lnTo>
                    <a:pt x="4712" y="9845"/>
                  </a:lnTo>
                  <a:close/>
                  <a:moveTo>
                    <a:pt x="4086" y="12402"/>
                  </a:moveTo>
                  <a:lnTo>
                    <a:pt x="17041" y="14402"/>
                  </a:lnTo>
                  <a:lnTo>
                    <a:pt x="16914" y="14923"/>
                  </a:lnTo>
                  <a:lnTo>
                    <a:pt x="3958" y="12923"/>
                  </a:lnTo>
                  <a:lnTo>
                    <a:pt x="4086" y="12402"/>
                  </a:lnTo>
                  <a:close/>
                  <a:moveTo>
                    <a:pt x="3460" y="14960"/>
                  </a:moveTo>
                  <a:lnTo>
                    <a:pt x="9938" y="15960"/>
                  </a:lnTo>
                  <a:lnTo>
                    <a:pt x="9810" y="16480"/>
                  </a:lnTo>
                  <a:lnTo>
                    <a:pt x="3332" y="15480"/>
                  </a:lnTo>
                  <a:lnTo>
                    <a:pt x="3460" y="149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2" name="Shape 10385">
              <a:extLst>
                <a:ext uri="{FF2B5EF4-FFF2-40B4-BE49-F238E27FC236}">
                  <a16:creationId xmlns:a16="http://schemas.microsoft.com/office/drawing/2014/main" id="{6959C8ED-1A2D-7846-A397-6EBBE7A0AFE4}"/>
                </a:ext>
              </a:extLst>
            </p:cNvPr>
            <p:cNvSpPr/>
            <p:nvPr/>
          </p:nvSpPr>
          <p:spPr>
            <a:xfrm>
              <a:off x="20665447" y="6815808"/>
              <a:ext cx="608340" cy="129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3" name="Shape 10386">
              <a:extLst>
                <a:ext uri="{FF2B5EF4-FFF2-40B4-BE49-F238E27FC236}">
                  <a16:creationId xmlns:a16="http://schemas.microsoft.com/office/drawing/2014/main" id="{CE7D998C-8DD8-7E46-A102-94D06098E540}"/>
                </a:ext>
              </a:extLst>
            </p:cNvPr>
            <p:cNvSpPr/>
            <p:nvPr/>
          </p:nvSpPr>
          <p:spPr>
            <a:xfrm>
              <a:off x="19887189" y="8018518"/>
              <a:ext cx="374757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4" name="Shape 10387">
              <a:extLst>
                <a:ext uri="{FF2B5EF4-FFF2-40B4-BE49-F238E27FC236}">
                  <a16:creationId xmlns:a16="http://schemas.microsoft.com/office/drawing/2014/main" id="{3579D198-F91B-8A4A-9CA7-C67CA4AC8019}"/>
                </a:ext>
              </a:extLst>
            </p:cNvPr>
            <p:cNvSpPr/>
            <p:nvPr/>
          </p:nvSpPr>
          <p:spPr>
            <a:xfrm>
              <a:off x="19258037" y="4159743"/>
              <a:ext cx="657991" cy="40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77"/>
                  </a:moveTo>
                  <a:cubicBezTo>
                    <a:pt x="2527" y="15134"/>
                    <a:pt x="4222" y="12910"/>
                    <a:pt x="5702" y="10575"/>
                  </a:cubicBezTo>
                  <a:cubicBezTo>
                    <a:pt x="6408" y="13676"/>
                    <a:pt x="7362" y="16803"/>
                    <a:pt x="9837" y="17741"/>
                  </a:cubicBezTo>
                  <a:cubicBezTo>
                    <a:pt x="12287" y="18668"/>
                    <a:pt x="13976" y="16590"/>
                    <a:pt x="15426" y="14335"/>
                  </a:cubicBezTo>
                  <a:cubicBezTo>
                    <a:pt x="16134" y="17472"/>
                    <a:pt x="17076" y="20652"/>
                    <a:pt x="19580" y="21600"/>
                  </a:cubicBezTo>
                  <a:lnTo>
                    <a:pt x="19844" y="19777"/>
                  </a:lnTo>
                  <a:cubicBezTo>
                    <a:pt x="17724" y="18974"/>
                    <a:pt x="17025" y="16203"/>
                    <a:pt x="16319" y="12948"/>
                  </a:cubicBezTo>
                  <a:cubicBezTo>
                    <a:pt x="17841" y="10489"/>
                    <a:pt x="19206" y="8437"/>
                    <a:pt x="21352" y="9250"/>
                  </a:cubicBezTo>
                  <a:lnTo>
                    <a:pt x="21600" y="7421"/>
                  </a:lnTo>
                  <a:cubicBezTo>
                    <a:pt x="19073" y="6464"/>
                    <a:pt x="17365" y="8691"/>
                    <a:pt x="15886" y="11025"/>
                  </a:cubicBezTo>
                  <a:cubicBezTo>
                    <a:pt x="15180" y="7926"/>
                    <a:pt x="14217" y="4820"/>
                    <a:pt x="11744" y="3883"/>
                  </a:cubicBezTo>
                  <a:cubicBezTo>
                    <a:pt x="9288" y="2954"/>
                    <a:pt x="7622" y="5034"/>
                    <a:pt x="6170" y="7294"/>
                  </a:cubicBezTo>
                  <a:cubicBezTo>
                    <a:pt x="5461" y="4152"/>
                    <a:pt x="4515" y="950"/>
                    <a:pt x="2007" y="0"/>
                  </a:cubicBezTo>
                  <a:cubicBezTo>
                    <a:pt x="2007" y="0"/>
                    <a:pt x="1755" y="1827"/>
                    <a:pt x="1755" y="1827"/>
                  </a:cubicBezTo>
                  <a:cubicBezTo>
                    <a:pt x="3881" y="2632"/>
                    <a:pt x="4569" y="5413"/>
                    <a:pt x="5277" y="8681"/>
                  </a:cubicBezTo>
                  <a:cubicBezTo>
                    <a:pt x="3758" y="11134"/>
                    <a:pt x="2389" y="13165"/>
                    <a:pt x="247" y="12354"/>
                  </a:cubicBezTo>
                  <a:lnTo>
                    <a:pt x="0" y="14177"/>
                  </a:lnTo>
                  <a:close/>
                  <a:moveTo>
                    <a:pt x="608" y="11260"/>
                  </a:moveTo>
                  <a:cubicBezTo>
                    <a:pt x="982" y="11395"/>
                    <a:pt x="1324" y="11420"/>
                    <a:pt x="1648" y="11361"/>
                  </a:cubicBezTo>
                  <a:cubicBezTo>
                    <a:pt x="1648" y="11361"/>
                    <a:pt x="2736" y="3679"/>
                    <a:pt x="2736" y="3679"/>
                  </a:cubicBezTo>
                  <a:cubicBezTo>
                    <a:pt x="2461" y="3396"/>
                    <a:pt x="2144" y="3178"/>
                    <a:pt x="1771" y="3033"/>
                  </a:cubicBezTo>
                  <a:lnTo>
                    <a:pt x="608" y="11260"/>
                  </a:lnTo>
                  <a:close/>
                  <a:moveTo>
                    <a:pt x="2743" y="10793"/>
                  </a:moveTo>
                  <a:cubicBezTo>
                    <a:pt x="3150" y="10493"/>
                    <a:pt x="3533" y="10048"/>
                    <a:pt x="3917" y="9511"/>
                  </a:cubicBezTo>
                  <a:lnTo>
                    <a:pt x="4287" y="6924"/>
                  </a:lnTo>
                  <a:cubicBezTo>
                    <a:pt x="4087" y="6170"/>
                    <a:pt x="3864" y="5496"/>
                    <a:pt x="3579" y="4938"/>
                  </a:cubicBezTo>
                  <a:lnTo>
                    <a:pt x="2743" y="10793"/>
                  </a:lnTo>
                  <a:close/>
                  <a:moveTo>
                    <a:pt x="6595" y="9188"/>
                  </a:moveTo>
                  <a:cubicBezTo>
                    <a:pt x="8063" y="6828"/>
                    <a:pt x="9414" y="4924"/>
                    <a:pt x="11495" y="5712"/>
                  </a:cubicBezTo>
                  <a:cubicBezTo>
                    <a:pt x="13593" y="6506"/>
                    <a:pt x="14292" y="9219"/>
                    <a:pt x="14990" y="12431"/>
                  </a:cubicBezTo>
                  <a:cubicBezTo>
                    <a:pt x="13526" y="14784"/>
                    <a:pt x="12177" y="16704"/>
                    <a:pt x="10101" y="15917"/>
                  </a:cubicBezTo>
                  <a:cubicBezTo>
                    <a:pt x="8003" y="15123"/>
                    <a:pt x="7294" y="12399"/>
                    <a:pt x="6595" y="9188"/>
                  </a:cubicBezTo>
                  <a:close/>
                  <a:moveTo>
                    <a:pt x="7938" y="11422"/>
                  </a:moveTo>
                  <a:cubicBezTo>
                    <a:pt x="8176" y="12303"/>
                    <a:pt x="8447" y="13084"/>
                    <a:pt x="8788" y="13733"/>
                  </a:cubicBezTo>
                  <a:lnTo>
                    <a:pt x="9770" y="6683"/>
                  </a:lnTo>
                  <a:cubicBezTo>
                    <a:pt x="9292" y="7022"/>
                    <a:pt x="8844" y="7536"/>
                    <a:pt x="8395" y="8157"/>
                  </a:cubicBezTo>
                  <a:lnTo>
                    <a:pt x="7938" y="11422"/>
                  </a:lnTo>
                  <a:close/>
                  <a:moveTo>
                    <a:pt x="9753" y="14444"/>
                  </a:moveTo>
                  <a:cubicBezTo>
                    <a:pt x="9947" y="14585"/>
                    <a:pt x="10156" y="14700"/>
                    <a:pt x="10391" y="14785"/>
                  </a:cubicBezTo>
                  <a:cubicBezTo>
                    <a:pt x="10509" y="14829"/>
                    <a:pt x="10624" y="14858"/>
                    <a:pt x="10737" y="14880"/>
                  </a:cubicBezTo>
                  <a:lnTo>
                    <a:pt x="11912" y="6809"/>
                  </a:lnTo>
                  <a:cubicBezTo>
                    <a:pt x="11804" y="6751"/>
                    <a:pt x="11691" y="6700"/>
                    <a:pt x="11572" y="6657"/>
                  </a:cubicBezTo>
                  <a:cubicBezTo>
                    <a:pt x="11338" y="6572"/>
                    <a:pt x="11118" y="6530"/>
                    <a:pt x="10904" y="6522"/>
                  </a:cubicBezTo>
                  <a:lnTo>
                    <a:pt x="9753" y="14444"/>
                  </a:lnTo>
                  <a:close/>
                  <a:moveTo>
                    <a:pt x="11819" y="15088"/>
                  </a:moveTo>
                  <a:cubicBezTo>
                    <a:pt x="12255" y="14876"/>
                    <a:pt x="12659" y="14511"/>
                    <a:pt x="13056" y="14038"/>
                  </a:cubicBezTo>
                  <a:lnTo>
                    <a:pt x="13679" y="9709"/>
                  </a:lnTo>
                  <a:cubicBezTo>
                    <a:pt x="13451" y="9006"/>
                    <a:pt x="13187" y="8394"/>
                    <a:pt x="12852" y="7898"/>
                  </a:cubicBezTo>
                  <a:lnTo>
                    <a:pt x="11819" y="15088"/>
                  </a:lnTo>
                  <a:close/>
                  <a:moveTo>
                    <a:pt x="17315" y="14655"/>
                  </a:moveTo>
                  <a:cubicBezTo>
                    <a:pt x="17522" y="15364"/>
                    <a:pt x="17751" y="15987"/>
                    <a:pt x="18038" y="16501"/>
                  </a:cubicBezTo>
                  <a:lnTo>
                    <a:pt x="18774" y="10835"/>
                  </a:lnTo>
                  <a:cubicBezTo>
                    <a:pt x="18379" y="11153"/>
                    <a:pt x="18008" y="11606"/>
                    <a:pt x="17639" y="12150"/>
                  </a:cubicBezTo>
                  <a:lnTo>
                    <a:pt x="17315" y="14655"/>
                  </a:lnTo>
                  <a:close/>
                  <a:moveTo>
                    <a:pt x="19142" y="17799"/>
                  </a:moveTo>
                  <a:cubicBezTo>
                    <a:pt x="19411" y="18060"/>
                    <a:pt x="19719" y="18258"/>
                    <a:pt x="20080" y="18383"/>
                  </a:cubicBezTo>
                  <a:lnTo>
                    <a:pt x="21155" y="10467"/>
                  </a:lnTo>
                  <a:cubicBezTo>
                    <a:pt x="20792" y="10352"/>
                    <a:pt x="20458" y="10341"/>
                    <a:pt x="20145" y="10409"/>
                  </a:cubicBezTo>
                  <a:cubicBezTo>
                    <a:pt x="20145" y="10409"/>
                    <a:pt x="19142" y="17799"/>
                    <a:pt x="19142" y="177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5" name="Shape 10388">
              <a:extLst>
                <a:ext uri="{FF2B5EF4-FFF2-40B4-BE49-F238E27FC236}">
                  <a16:creationId xmlns:a16="http://schemas.microsoft.com/office/drawing/2014/main" id="{A2F66520-D880-084D-8D33-578CDEAE5890}"/>
                </a:ext>
              </a:extLst>
            </p:cNvPr>
            <p:cNvSpPr/>
            <p:nvPr/>
          </p:nvSpPr>
          <p:spPr>
            <a:xfrm>
              <a:off x="18647193" y="4108798"/>
              <a:ext cx="356298" cy="37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6" name="Shape 10389">
              <a:extLst>
                <a:ext uri="{FF2B5EF4-FFF2-40B4-BE49-F238E27FC236}">
                  <a16:creationId xmlns:a16="http://schemas.microsoft.com/office/drawing/2014/main" id="{166B512E-563D-D24F-AB93-37858078436F}"/>
                </a:ext>
              </a:extLst>
            </p:cNvPr>
            <p:cNvSpPr/>
            <p:nvPr/>
          </p:nvSpPr>
          <p:spPr>
            <a:xfrm>
              <a:off x="17493478" y="4180645"/>
              <a:ext cx="832624" cy="54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08" extrusionOk="0">
                  <a:moveTo>
                    <a:pt x="3532" y="6467"/>
                  </a:moveTo>
                  <a:lnTo>
                    <a:pt x="5654" y="19318"/>
                  </a:lnTo>
                  <a:lnTo>
                    <a:pt x="17808" y="14741"/>
                  </a:lnTo>
                  <a:lnTo>
                    <a:pt x="15687" y="1890"/>
                  </a:lnTo>
                  <a:cubicBezTo>
                    <a:pt x="15687" y="1890"/>
                    <a:pt x="3532" y="6467"/>
                    <a:pt x="3532" y="6467"/>
                  </a:cubicBezTo>
                  <a:close/>
                  <a:moveTo>
                    <a:pt x="2391" y="11284"/>
                  </a:moveTo>
                  <a:lnTo>
                    <a:pt x="3148" y="15874"/>
                  </a:lnTo>
                  <a:cubicBezTo>
                    <a:pt x="3190" y="16128"/>
                    <a:pt x="3360" y="16282"/>
                    <a:pt x="3528" y="16218"/>
                  </a:cubicBezTo>
                  <a:cubicBezTo>
                    <a:pt x="3696" y="16155"/>
                    <a:pt x="3798" y="15899"/>
                    <a:pt x="3756" y="15645"/>
                  </a:cubicBezTo>
                  <a:lnTo>
                    <a:pt x="2999" y="11056"/>
                  </a:lnTo>
                  <a:cubicBezTo>
                    <a:pt x="2957" y="10802"/>
                    <a:pt x="2787" y="10648"/>
                    <a:pt x="2619" y="10711"/>
                  </a:cubicBezTo>
                  <a:cubicBezTo>
                    <a:pt x="2451" y="10774"/>
                    <a:pt x="2349" y="11031"/>
                    <a:pt x="2391" y="11284"/>
                  </a:cubicBezTo>
                  <a:close/>
                  <a:moveTo>
                    <a:pt x="19102" y="6941"/>
                  </a:moveTo>
                  <a:cubicBezTo>
                    <a:pt x="18977" y="6181"/>
                    <a:pt x="18467" y="5718"/>
                    <a:pt x="17963" y="5908"/>
                  </a:cubicBezTo>
                  <a:cubicBezTo>
                    <a:pt x="17460" y="6097"/>
                    <a:pt x="17154" y="6868"/>
                    <a:pt x="17279" y="7628"/>
                  </a:cubicBezTo>
                  <a:cubicBezTo>
                    <a:pt x="17405" y="8388"/>
                    <a:pt x="17914" y="8851"/>
                    <a:pt x="18418" y="8661"/>
                  </a:cubicBezTo>
                  <a:cubicBezTo>
                    <a:pt x="18922" y="8472"/>
                    <a:pt x="19228" y="7701"/>
                    <a:pt x="19102" y="6941"/>
                  </a:cubicBezTo>
                  <a:close/>
                  <a:moveTo>
                    <a:pt x="19484" y="1435"/>
                  </a:moveTo>
                  <a:lnTo>
                    <a:pt x="21303" y="12450"/>
                  </a:lnTo>
                  <a:cubicBezTo>
                    <a:pt x="21470" y="13464"/>
                    <a:pt x="21062" y="14490"/>
                    <a:pt x="20390" y="14743"/>
                  </a:cubicBezTo>
                  <a:lnTo>
                    <a:pt x="3374" y="21151"/>
                  </a:lnTo>
                  <a:cubicBezTo>
                    <a:pt x="2703" y="21404"/>
                    <a:pt x="2023" y="20787"/>
                    <a:pt x="1856" y="19773"/>
                  </a:cubicBezTo>
                  <a:lnTo>
                    <a:pt x="37" y="8758"/>
                  </a:lnTo>
                  <a:cubicBezTo>
                    <a:pt x="-130" y="7745"/>
                    <a:pt x="279" y="6718"/>
                    <a:pt x="950" y="6465"/>
                  </a:cubicBezTo>
                  <a:lnTo>
                    <a:pt x="17966" y="57"/>
                  </a:lnTo>
                  <a:cubicBezTo>
                    <a:pt x="18637" y="-196"/>
                    <a:pt x="19317" y="421"/>
                    <a:pt x="19484" y="1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7" name="Shape 10390">
              <a:extLst>
                <a:ext uri="{FF2B5EF4-FFF2-40B4-BE49-F238E27FC236}">
                  <a16:creationId xmlns:a16="http://schemas.microsoft.com/office/drawing/2014/main" id="{BAA55C42-5143-C545-8831-F64B6E1C8DA3}"/>
                </a:ext>
              </a:extLst>
            </p:cNvPr>
            <p:cNvSpPr/>
            <p:nvPr/>
          </p:nvSpPr>
          <p:spPr>
            <a:xfrm>
              <a:off x="18126029" y="6224089"/>
              <a:ext cx="1086985" cy="58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6" extrusionOk="0">
                  <a:moveTo>
                    <a:pt x="16536" y="15317"/>
                  </a:moveTo>
                  <a:lnTo>
                    <a:pt x="16511" y="12603"/>
                  </a:lnTo>
                  <a:lnTo>
                    <a:pt x="16510" y="12603"/>
                  </a:lnTo>
                  <a:cubicBezTo>
                    <a:pt x="16510" y="12601"/>
                    <a:pt x="16511" y="12598"/>
                    <a:pt x="16511" y="12596"/>
                  </a:cubicBezTo>
                  <a:cubicBezTo>
                    <a:pt x="16497" y="11097"/>
                    <a:pt x="13851" y="9967"/>
                    <a:pt x="10600" y="10073"/>
                  </a:cubicBezTo>
                  <a:cubicBezTo>
                    <a:pt x="7350" y="10179"/>
                    <a:pt x="4727" y="11481"/>
                    <a:pt x="4741" y="12979"/>
                  </a:cubicBezTo>
                  <a:cubicBezTo>
                    <a:pt x="4741" y="12982"/>
                    <a:pt x="4741" y="12984"/>
                    <a:pt x="4741" y="12986"/>
                  </a:cubicBezTo>
                  <a:lnTo>
                    <a:pt x="4741" y="12986"/>
                  </a:lnTo>
                  <a:lnTo>
                    <a:pt x="4744" y="13374"/>
                  </a:lnTo>
                  <a:lnTo>
                    <a:pt x="0" y="9650"/>
                  </a:lnTo>
                  <a:lnTo>
                    <a:pt x="10506" y="0"/>
                  </a:lnTo>
                  <a:lnTo>
                    <a:pt x="21600" y="11274"/>
                  </a:lnTo>
                  <a:cubicBezTo>
                    <a:pt x="21600" y="11274"/>
                    <a:pt x="16536" y="15317"/>
                    <a:pt x="16536" y="15317"/>
                  </a:cubicBezTo>
                  <a:close/>
                  <a:moveTo>
                    <a:pt x="3433" y="20010"/>
                  </a:moveTo>
                  <a:cubicBezTo>
                    <a:pt x="3441" y="20866"/>
                    <a:pt x="3096" y="21572"/>
                    <a:pt x="2663" y="21586"/>
                  </a:cubicBezTo>
                  <a:cubicBezTo>
                    <a:pt x="2229" y="21600"/>
                    <a:pt x="1871" y="20917"/>
                    <a:pt x="1863" y="20061"/>
                  </a:cubicBezTo>
                  <a:cubicBezTo>
                    <a:pt x="1858" y="19488"/>
                    <a:pt x="2012" y="18988"/>
                    <a:pt x="2243" y="18712"/>
                  </a:cubicBezTo>
                  <a:lnTo>
                    <a:pt x="2180" y="11901"/>
                  </a:lnTo>
                  <a:lnTo>
                    <a:pt x="2970" y="12521"/>
                  </a:lnTo>
                  <a:lnTo>
                    <a:pt x="3028" y="18686"/>
                  </a:lnTo>
                  <a:cubicBezTo>
                    <a:pt x="3264" y="18947"/>
                    <a:pt x="3427" y="19437"/>
                    <a:pt x="3433" y="20010"/>
                  </a:cubicBezTo>
                  <a:close/>
                  <a:moveTo>
                    <a:pt x="15799" y="20383"/>
                  </a:moveTo>
                  <a:lnTo>
                    <a:pt x="15729" y="12978"/>
                  </a:lnTo>
                  <a:cubicBezTo>
                    <a:pt x="15274" y="12403"/>
                    <a:pt x="13503" y="11530"/>
                    <a:pt x="10615" y="11624"/>
                  </a:cubicBezTo>
                  <a:cubicBezTo>
                    <a:pt x="7726" y="11718"/>
                    <a:pt x="5972" y="12706"/>
                    <a:pt x="5529" y="13310"/>
                  </a:cubicBezTo>
                  <a:lnTo>
                    <a:pt x="5598" y="20715"/>
                  </a:lnTo>
                  <a:cubicBezTo>
                    <a:pt x="5598" y="20715"/>
                    <a:pt x="15799" y="20383"/>
                    <a:pt x="15799" y="2038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8" name="Shape 10391">
              <a:extLst>
                <a:ext uri="{FF2B5EF4-FFF2-40B4-BE49-F238E27FC236}">
                  <a16:creationId xmlns:a16="http://schemas.microsoft.com/office/drawing/2014/main" id="{29B53499-4B29-524B-9758-E577F42108EA}"/>
                </a:ext>
              </a:extLst>
            </p:cNvPr>
            <p:cNvSpPr/>
            <p:nvPr/>
          </p:nvSpPr>
          <p:spPr>
            <a:xfrm>
              <a:off x="15698642" y="7668426"/>
              <a:ext cx="845763" cy="39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54" y="0"/>
                  </a:moveTo>
                  <a:lnTo>
                    <a:pt x="19029" y="1406"/>
                  </a:lnTo>
                  <a:cubicBezTo>
                    <a:pt x="19054" y="1548"/>
                    <a:pt x="19310" y="2958"/>
                    <a:pt x="19310" y="2958"/>
                  </a:cubicBezTo>
                  <a:lnTo>
                    <a:pt x="19147" y="3091"/>
                  </a:lnTo>
                  <a:lnTo>
                    <a:pt x="18865" y="1540"/>
                  </a:lnTo>
                  <a:lnTo>
                    <a:pt x="18111" y="2155"/>
                  </a:lnTo>
                  <a:cubicBezTo>
                    <a:pt x="18136" y="2291"/>
                    <a:pt x="18318" y="3295"/>
                    <a:pt x="18318" y="3295"/>
                  </a:cubicBezTo>
                  <a:lnTo>
                    <a:pt x="18155" y="3428"/>
                  </a:lnTo>
                  <a:lnTo>
                    <a:pt x="17947" y="2288"/>
                  </a:lnTo>
                  <a:lnTo>
                    <a:pt x="17193" y="2903"/>
                  </a:lnTo>
                  <a:cubicBezTo>
                    <a:pt x="17219" y="3044"/>
                    <a:pt x="17474" y="4455"/>
                    <a:pt x="17474" y="4455"/>
                  </a:cubicBezTo>
                  <a:lnTo>
                    <a:pt x="17311" y="4587"/>
                  </a:lnTo>
                  <a:lnTo>
                    <a:pt x="17030" y="3036"/>
                  </a:lnTo>
                  <a:lnTo>
                    <a:pt x="16275" y="3652"/>
                  </a:lnTo>
                  <a:cubicBezTo>
                    <a:pt x="16299" y="3788"/>
                    <a:pt x="16482" y="4792"/>
                    <a:pt x="16482" y="4792"/>
                  </a:cubicBezTo>
                  <a:lnTo>
                    <a:pt x="16318" y="4925"/>
                  </a:lnTo>
                  <a:lnTo>
                    <a:pt x="16111" y="3785"/>
                  </a:lnTo>
                  <a:lnTo>
                    <a:pt x="15357" y="4400"/>
                  </a:lnTo>
                  <a:cubicBezTo>
                    <a:pt x="15383" y="4541"/>
                    <a:pt x="15639" y="5951"/>
                    <a:pt x="15639" y="5951"/>
                  </a:cubicBezTo>
                  <a:lnTo>
                    <a:pt x="15475" y="6085"/>
                  </a:lnTo>
                  <a:lnTo>
                    <a:pt x="15193" y="4533"/>
                  </a:lnTo>
                  <a:lnTo>
                    <a:pt x="14439" y="5148"/>
                  </a:lnTo>
                  <a:cubicBezTo>
                    <a:pt x="14464" y="5284"/>
                    <a:pt x="14647" y="6288"/>
                    <a:pt x="14647" y="6288"/>
                  </a:cubicBezTo>
                  <a:lnTo>
                    <a:pt x="14483" y="6421"/>
                  </a:lnTo>
                  <a:lnTo>
                    <a:pt x="14275" y="5281"/>
                  </a:lnTo>
                  <a:lnTo>
                    <a:pt x="13522" y="5896"/>
                  </a:lnTo>
                  <a:cubicBezTo>
                    <a:pt x="13547" y="6037"/>
                    <a:pt x="13802" y="7448"/>
                    <a:pt x="13802" y="7448"/>
                  </a:cubicBezTo>
                  <a:lnTo>
                    <a:pt x="13638" y="7582"/>
                  </a:lnTo>
                  <a:lnTo>
                    <a:pt x="13358" y="6029"/>
                  </a:lnTo>
                  <a:lnTo>
                    <a:pt x="12603" y="6645"/>
                  </a:lnTo>
                  <a:cubicBezTo>
                    <a:pt x="12628" y="6781"/>
                    <a:pt x="12810" y="7785"/>
                    <a:pt x="12810" y="7785"/>
                  </a:cubicBezTo>
                  <a:lnTo>
                    <a:pt x="12646" y="7919"/>
                  </a:lnTo>
                  <a:lnTo>
                    <a:pt x="12439" y="6778"/>
                  </a:lnTo>
                  <a:lnTo>
                    <a:pt x="11685" y="7393"/>
                  </a:lnTo>
                  <a:cubicBezTo>
                    <a:pt x="11711" y="7534"/>
                    <a:pt x="11967" y="8944"/>
                    <a:pt x="11967" y="8944"/>
                  </a:cubicBezTo>
                  <a:lnTo>
                    <a:pt x="11803" y="9078"/>
                  </a:lnTo>
                  <a:lnTo>
                    <a:pt x="11521" y="7527"/>
                  </a:lnTo>
                  <a:lnTo>
                    <a:pt x="10768" y="8141"/>
                  </a:lnTo>
                  <a:cubicBezTo>
                    <a:pt x="10792" y="8277"/>
                    <a:pt x="10974" y="9282"/>
                    <a:pt x="10974" y="9282"/>
                  </a:cubicBezTo>
                  <a:lnTo>
                    <a:pt x="10811" y="9415"/>
                  </a:lnTo>
                  <a:lnTo>
                    <a:pt x="10604" y="8275"/>
                  </a:lnTo>
                  <a:lnTo>
                    <a:pt x="9849" y="8890"/>
                  </a:lnTo>
                  <a:cubicBezTo>
                    <a:pt x="9874" y="9031"/>
                    <a:pt x="10131" y="10441"/>
                    <a:pt x="10131" y="10441"/>
                  </a:cubicBezTo>
                  <a:lnTo>
                    <a:pt x="9967" y="10575"/>
                  </a:lnTo>
                  <a:lnTo>
                    <a:pt x="9686" y="9023"/>
                  </a:lnTo>
                  <a:lnTo>
                    <a:pt x="8931" y="9638"/>
                  </a:lnTo>
                  <a:cubicBezTo>
                    <a:pt x="8956" y="9774"/>
                    <a:pt x="9139" y="10778"/>
                    <a:pt x="9139" y="10778"/>
                  </a:cubicBezTo>
                  <a:lnTo>
                    <a:pt x="8975" y="10912"/>
                  </a:lnTo>
                  <a:lnTo>
                    <a:pt x="8767" y="9772"/>
                  </a:lnTo>
                  <a:lnTo>
                    <a:pt x="8014" y="10386"/>
                  </a:lnTo>
                  <a:cubicBezTo>
                    <a:pt x="8039" y="10527"/>
                    <a:pt x="8295" y="11937"/>
                    <a:pt x="8295" y="11937"/>
                  </a:cubicBezTo>
                  <a:lnTo>
                    <a:pt x="8131" y="12071"/>
                  </a:lnTo>
                  <a:lnTo>
                    <a:pt x="7850" y="10520"/>
                  </a:lnTo>
                  <a:lnTo>
                    <a:pt x="7095" y="11135"/>
                  </a:lnTo>
                  <a:cubicBezTo>
                    <a:pt x="7120" y="11271"/>
                    <a:pt x="7302" y="12275"/>
                    <a:pt x="7302" y="12275"/>
                  </a:cubicBezTo>
                  <a:lnTo>
                    <a:pt x="7138" y="12409"/>
                  </a:lnTo>
                  <a:lnTo>
                    <a:pt x="6932" y="11268"/>
                  </a:lnTo>
                  <a:lnTo>
                    <a:pt x="6177" y="11883"/>
                  </a:lnTo>
                  <a:cubicBezTo>
                    <a:pt x="6203" y="12024"/>
                    <a:pt x="6459" y="13435"/>
                    <a:pt x="6459" y="13435"/>
                  </a:cubicBezTo>
                  <a:lnTo>
                    <a:pt x="6295" y="13568"/>
                  </a:lnTo>
                  <a:lnTo>
                    <a:pt x="6013" y="12017"/>
                  </a:lnTo>
                  <a:lnTo>
                    <a:pt x="5260" y="12631"/>
                  </a:lnTo>
                  <a:cubicBezTo>
                    <a:pt x="5284" y="12768"/>
                    <a:pt x="5467" y="13771"/>
                    <a:pt x="5467" y="13771"/>
                  </a:cubicBezTo>
                  <a:lnTo>
                    <a:pt x="5303" y="13905"/>
                  </a:lnTo>
                  <a:lnTo>
                    <a:pt x="5096" y="12765"/>
                  </a:lnTo>
                  <a:lnTo>
                    <a:pt x="4342" y="13379"/>
                  </a:lnTo>
                  <a:cubicBezTo>
                    <a:pt x="4367" y="13521"/>
                    <a:pt x="4624" y="14931"/>
                    <a:pt x="4624" y="14931"/>
                  </a:cubicBezTo>
                  <a:lnTo>
                    <a:pt x="4460" y="15064"/>
                  </a:lnTo>
                  <a:lnTo>
                    <a:pt x="4178" y="13513"/>
                  </a:lnTo>
                  <a:lnTo>
                    <a:pt x="3423" y="14128"/>
                  </a:lnTo>
                  <a:cubicBezTo>
                    <a:pt x="3448" y="14265"/>
                    <a:pt x="3630" y="15269"/>
                    <a:pt x="3630" y="15269"/>
                  </a:cubicBezTo>
                  <a:lnTo>
                    <a:pt x="3467" y="15402"/>
                  </a:lnTo>
                  <a:lnTo>
                    <a:pt x="3260" y="14261"/>
                  </a:lnTo>
                  <a:lnTo>
                    <a:pt x="2505" y="14876"/>
                  </a:lnTo>
                  <a:cubicBezTo>
                    <a:pt x="2531" y="15018"/>
                    <a:pt x="2787" y="16428"/>
                    <a:pt x="2787" y="16428"/>
                  </a:cubicBezTo>
                  <a:lnTo>
                    <a:pt x="2623" y="16561"/>
                  </a:lnTo>
                  <a:lnTo>
                    <a:pt x="2342" y="15010"/>
                  </a:lnTo>
                  <a:lnTo>
                    <a:pt x="1588" y="15625"/>
                  </a:lnTo>
                  <a:cubicBezTo>
                    <a:pt x="1613" y="15761"/>
                    <a:pt x="1795" y="16765"/>
                    <a:pt x="1795" y="16765"/>
                  </a:cubicBezTo>
                  <a:lnTo>
                    <a:pt x="1631" y="16898"/>
                  </a:lnTo>
                  <a:lnTo>
                    <a:pt x="1424" y="15758"/>
                  </a:lnTo>
                  <a:lnTo>
                    <a:pt x="670" y="16373"/>
                  </a:lnTo>
                  <a:cubicBezTo>
                    <a:pt x="696" y="16514"/>
                    <a:pt x="951" y="17925"/>
                    <a:pt x="951" y="17925"/>
                  </a:cubicBezTo>
                  <a:lnTo>
                    <a:pt x="788" y="18057"/>
                  </a:lnTo>
                  <a:lnTo>
                    <a:pt x="506" y="16506"/>
                  </a:lnTo>
                  <a:lnTo>
                    <a:pt x="0" y="16919"/>
                  </a:lnTo>
                  <a:lnTo>
                    <a:pt x="846" y="21600"/>
                  </a:lnTo>
                  <a:lnTo>
                    <a:pt x="21600" y="4681"/>
                  </a:lnTo>
                  <a:lnTo>
                    <a:pt x="20754" y="0"/>
                  </a:lnTo>
                  <a:close/>
                  <a:moveTo>
                    <a:pt x="20622" y="2793"/>
                  </a:moveTo>
                  <a:cubicBezTo>
                    <a:pt x="20707" y="3260"/>
                    <a:pt x="20598" y="3784"/>
                    <a:pt x="20378" y="3963"/>
                  </a:cubicBezTo>
                  <a:cubicBezTo>
                    <a:pt x="20158" y="4143"/>
                    <a:pt x="19911" y="3909"/>
                    <a:pt x="19826" y="3442"/>
                  </a:cubicBezTo>
                  <a:cubicBezTo>
                    <a:pt x="19742" y="2974"/>
                    <a:pt x="19852" y="2449"/>
                    <a:pt x="20072" y="2270"/>
                  </a:cubicBezTo>
                  <a:cubicBezTo>
                    <a:pt x="20292" y="2091"/>
                    <a:pt x="20538" y="2325"/>
                    <a:pt x="20622" y="27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9" name="Shape 10392">
              <a:extLst>
                <a:ext uri="{FF2B5EF4-FFF2-40B4-BE49-F238E27FC236}">
                  <a16:creationId xmlns:a16="http://schemas.microsoft.com/office/drawing/2014/main" id="{CBFF8817-FB88-BA40-9EA5-90F786FAD9A3}"/>
                </a:ext>
              </a:extLst>
            </p:cNvPr>
            <p:cNvSpPr/>
            <p:nvPr/>
          </p:nvSpPr>
          <p:spPr>
            <a:xfrm>
              <a:off x="19920630" y="5193310"/>
              <a:ext cx="339475" cy="40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6"/>
                  </a:moveTo>
                  <a:lnTo>
                    <a:pt x="1727" y="21600"/>
                  </a:lnTo>
                  <a:lnTo>
                    <a:pt x="21600" y="20435"/>
                  </a:lnTo>
                  <a:lnTo>
                    <a:pt x="20172" y="3324"/>
                  </a:lnTo>
                  <a:lnTo>
                    <a:pt x="15291" y="0"/>
                  </a:lnTo>
                  <a:lnTo>
                    <a:pt x="0" y="896"/>
                  </a:lnTo>
                  <a:close/>
                  <a:moveTo>
                    <a:pt x="6715" y="5294"/>
                  </a:moveTo>
                  <a:lnTo>
                    <a:pt x="13953" y="4870"/>
                  </a:lnTo>
                  <a:lnTo>
                    <a:pt x="14001" y="5441"/>
                  </a:lnTo>
                  <a:lnTo>
                    <a:pt x="6763" y="5865"/>
                  </a:lnTo>
                  <a:lnTo>
                    <a:pt x="6715" y="5294"/>
                  </a:lnTo>
                  <a:close/>
                  <a:moveTo>
                    <a:pt x="3566" y="11139"/>
                  </a:moveTo>
                  <a:lnTo>
                    <a:pt x="18042" y="10291"/>
                  </a:lnTo>
                  <a:lnTo>
                    <a:pt x="18088" y="10846"/>
                  </a:lnTo>
                  <a:lnTo>
                    <a:pt x="3613" y="11694"/>
                  </a:lnTo>
                  <a:lnTo>
                    <a:pt x="3566" y="11139"/>
                  </a:lnTo>
                  <a:close/>
                  <a:moveTo>
                    <a:pt x="3801" y="13947"/>
                  </a:moveTo>
                  <a:lnTo>
                    <a:pt x="18276" y="13099"/>
                  </a:lnTo>
                  <a:lnTo>
                    <a:pt x="18324" y="13670"/>
                  </a:lnTo>
                  <a:lnTo>
                    <a:pt x="3848" y="14519"/>
                  </a:lnTo>
                  <a:lnTo>
                    <a:pt x="3801" y="13947"/>
                  </a:lnTo>
                  <a:close/>
                  <a:moveTo>
                    <a:pt x="4035" y="16756"/>
                  </a:moveTo>
                  <a:lnTo>
                    <a:pt x="11273" y="16332"/>
                  </a:lnTo>
                  <a:lnTo>
                    <a:pt x="11320" y="16903"/>
                  </a:lnTo>
                  <a:lnTo>
                    <a:pt x="4083" y="17327"/>
                  </a:lnTo>
                  <a:lnTo>
                    <a:pt x="4035" y="167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0" name="Shape 10393">
              <a:extLst>
                <a:ext uri="{FF2B5EF4-FFF2-40B4-BE49-F238E27FC236}">
                  <a16:creationId xmlns:a16="http://schemas.microsoft.com/office/drawing/2014/main" id="{7B2AD367-DB5C-3442-A92F-069F2BDD9FFF}"/>
                </a:ext>
              </a:extLst>
            </p:cNvPr>
            <p:cNvSpPr/>
            <p:nvPr/>
          </p:nvSpPr>
          <p:spPr>
            <a:xfrm>
              <a:off x="18570303" y="9049764"/>
              <a:ext cx="924785" cy="88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1" name="Shape 10394">
              <a:extLst>
                <a:ext uri="{FF2B5EF4-FFF2-40B4-BE49-F238E27FC236}">
                  <a16:creationId xmlns:a16="http://schemas.microsoft.com/office/drawing/2014/main" id="{FD9E1F63-D1B9-F24C-A933-4166B5BECF3B}"/>
                </a:ext>
              </a:extLst>
            </p:cNvPr>
            <p:cNvSpPr/>
            <p:nvPr/>
          </p:nvSpPr>
          <p:spPr>
            <a:xfrm>
              <a:off x="15885964" y="8065581"/>
              <a:ext cx="555246" cy="5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extrusionOk="0">
                  <a:moveTo>
                    <a:pt x="0" y="6005"/>
                  </a:moveTo>
                  <a:lnTo>
                    <a:pt x="2577" y="11807"/>
                  </a:lnTo>
                  <a:cubicBezTo>
                    <a:pt x="2577" y="11807"/>
                    <a:pt x="3706" y="12286"/>
                    <a:pt x="4255" y="11343"/>
                  </a:cubicBezTo>
                  <a:cubicBezTo>
                    <a:pt x="4860" y="10297"/>
                    <a:pt x="7052" y="9212"/>
                    <a:pt x="8001" y="11472"/>
                  </a:cubicBezTo>
                  <a:cubicBezTo>
                    <a:pt x="8949" y="13731"/>
                    <a:pt x="7204" y="14700"/>
                    <a:pt x="5987" y="14655"/>
                  </a:cubicBezTo>
                  <a:cubicBezTo>
                    <a:pt x="4886" y="14615"/>
                    <a:pt x="4270" y="15618"/>
                    <a:pt x="4270" y="15618"/>
                  </a:cubicBezTo>
                  <a:lnTo>
                    <a:pt x="6927" y="21600"/>
                  </a:lnTo>
                  <a:lnTo>
                    <a:pt x="11852" y="19189"/>
                  </a:lnTo>
                  <a:cubicBezTo>
                    <a:pt x="11852" y="19189"/>
                    <a:pt x="11984" y="18276"/>
                    <a:pt x="11207" y="17738"/>
                  </a:cubicBezTo>
                  <a:cubicBezTo>
                    <a:pt x="10263" y="17087"/>
                    <a:pt x="9280" y="15038"/>
                    <a:pt x="11605" y="13899"/>
                  </a:cubicBezTo>
                  <a:cubicBezTo>
                    <a:pt x="13931" y="12761"/>
                    <a:pt x="14808" y="14792"/>
                    <a:pt x="14617" y="16180"/>
                  </a:cubicBezTo>
                  <a:cubicBezTo>
                    <a:pt x="14474" y="17220"/>
                    <a:pt x="15221" y="17540"/>
                    <a:pt x="15221" y="17540"/>
                  </a:cubicBezTo>
                  <a:lnTo>
                    <a:pt x="19368" y="15510"/>
                  </a:lnTo>
                  <a:cubicBezTo>
                    <a:pt x="19368" y="15510"/>
                    <a:pt x="17338" y="11290"/>
                    <a:pt x="17019" y="10076"/>
                  </a:cubicBezTo>
                  <a:cubicBezTo>
                    <a:pt x="16676" y="8775"/>
                    <a:pt x="18369" y="8955"/>
                    <a:pt x="18673" y="8964"/>
                  </a:cubicBezTo>
                  <a:cubicBezTo>
                    <a:pt x="20424" y="9020"/>
                    <a:pt x="21600" y="7510"/>
                    <a:pt x="20656" y="5385"/>
                  </a:cubicBezTo>
                  <a:cubicBezTo>
                    <a:pt x="19712" y="3260"/>
                    <a:pt x="17321" y="3778"/>
                    <a:pt x="16643" y="5120"/>
                  </a:cubicBezTo>
                  <a:cubicBezTo>
                    <a:pt x="16139" y="6117"/>
                    <a:pt x="15546" y="6529"/>
                    <a:pt x="15164" y="5995"/>
                  </a:cubicBezTo>
                  <a:cubicBezTo>
                    <a:pt x="14272" y="4748"/>
                    <a:pt x="12268" y="0"/>
                    <a:pt x="12268" y="0"/>
                  </a:cubicBezTo>
                  <a:lnTo>
                    <a:pt x="8380" y="1903"/>
                  </a:lnTo>
                  <a:cubicBezTo>
                    <a:pt x="8380" y="1903"/>
                    <a:pt x="8041" y="3203"/>
                    <a:pt x="8973" y="3711"/>
                  </a:cubicBezTo>
                  <a:cubicBezTo>
                    <a:pt x="10375" y="4474"/>
                    <a:pt x="10679" y="6519"/>
                    <a:pt x="8834" y="7423"/>
                  </a:cubicBezTo>
                  <a:cubicBezTo>
                    <a:pt x="6988" y="8326"/>
                    <a:pt x="5715" y="6969"/>
                    <a:pt x="5997" y="5295"/>
                  </a:cubicBezTo>
                  <a:cubicBezTo>
                    <a:pt x="6154" y="4357"/>
                    <a:pt x="5083" y="3527"/>
                    <a:pt x="5083" y="3527"/>
                  </a:cubicBezTo>
                  <a:cubicBezTo>
                    <a:pt x="5083" y="3527"/>
                    <a:pt x="0" y="6005"/>
                    <a:pt x="0" y="600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2" name="Shape 10395">
              <a:extLst>
                <a:ext uri="{FF2B5EF4-FFF2-40B4-BE49-F238E27FC236}">
                  <a16:creationId xmlns:a16="http://schemas.microsoft.com/office/drawing/2014/main" id="{32421A43-6338-964F-825B-7DE78C7263C1}"/>
                </a:ext>
              </a:extLst>
            </p:cNvPr>
            <p:cNvSpPr/>
            <p:nvPr/>
          </p:nvSpPr>
          <p:spPr>
            <a:xfrm>
              <a:off x="19111148" y="4676595"/>
              <a:ext cx="447512" cy="47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3" name="Shape 10396">
              <a:extLst>
                <a:ext uri="{FF2B5EF4-FFF2-40B4-BE49-F238E27FC236}">
                  <a16:creationId xmlns:a16="http://schemas.microsoft.com/office/drawing/2014/main" id="{7D880B4B-82BD-904C-8A93-3E98444914B2}"/>
                </a:ext>
              </a:extLst>
            </p:cNvPr>
            <p:cNvSpPr/>
            <p:nvPr/>
          </p:nvSpPr>
          <p:spPr>
            <a:xfrm>
              <a:off x="17914973" y="5805187"/>
              <a:ext cx="454602" cy="42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4" name="Shape 10397">
              <a:extLst>
                <a:ext uri="{FF2B5EF4-FFF2-40B4-BE49-F238E27FC236}">
                  <a16:creationId xmlns:a16="http://schemas.microsoft.com/office/drawing/2014/main" id="{DC7C4004-7FBB-034D-8EBC-111BD69E570F}"/>
                </a:ext>
              </a:extLst>
            </p:cNvPr>
            <p:cNvSpPr/>
            <p:nvPr/>
          </p:nvSpPr>
          <p:spPr>
            <a:xfrm>
              <a:off x="21365322" y="6512088"/>
              <a:ext cx="416893" cy="44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5" name="Shape 10398">
              <a:extLst>
                <a:ext uri="{FF2B5EF4-FFF2-40B4-BE49-F238E27FC236}">
                  <a16:creationId xmlns:a16="http://schemas.microsoft.com/office/drawing/2014/main" id="{D7E5DDC6-0A7E-694B-B348-106DE7C192B4}"/>
                </a:ext>
              </a:extLst>
            </p:cNvPr>
            <p:cNvSpPr/>
            <p:nvPr/>
          </p:nvSpPr>
          <p:spPr>
            <a:xfrm>
              <a:off x="18043549" y="10579592"/>
              <a:ext cx="978355" cy="64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6" name="Shape 10399">
              <a:extLst>
                <a:ext uri="{FF2B5EF4-FFF2-40B4-BE49-F238E27FC236}">
                  <a16:creationId xmlns:a16="http://schemas.microsoft.com/office/drawing/2014/main" id="{CFEBA4F9-E523-164F-9FCD-CE3DDEE3929C}"/>
                </a:ext>
              </a:extLst>
            </p:cNvPr>
            <p:cNvSpPr/>
            <p:nvPr/>
          </p:nvSpPr>
          <p:spPr>
            <a:xfrm>
              <a:off x="15648472" y="6834637"/>
              <a:ext cx="742675" cy="77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47" y="16723"/>
                  </a:moveTo>
                  <a:lnTo>
                    <a:pt x="0" y="16809"/>
                  </a:lnTo>
                  <a:lnTo>
                    <a:pt x="2774" y="12622"/>
                  </a:lnTo>
                  <a:cubicBezTo>
                    <a:pt x="2774" y="12622"/>
                    <a:pt x="5147" y="16723"/>
                    <a:pt x="5147" y="16723"/>
                  </a:cubicBezTo>
                  <a:close/>
                  <a:moveTo>
                    <a:pt x="14076" y="11989"/>
                  </a:moveTo>
                  <a:cubicBezTo>
                    <a:pt x="14302" y="12788"/>
                    <a:pt x="14417" y="13471"/>
                    <a:pt x="14416" y="13825"/>
                  </a:cubicBezTo>
                  <a:cubicBezTo>
                    <a:pt x="15694" y="13667"/>
                    <a:pt x="17017" y="14276"/>
                    <a:pt x="17811" y="15648"/>
                  </a:cubicBezTo>
                  <a:cubicBezTo>
                    <a:pt x="18851" y="17445"/>
                    <a:pt x="17597" y="21598"/>
                    <a:pt x="17597" y="21598"/>
                  </a:cubicBezTo>
                  <a:cubicBezTo>
                    <a:pt x="17597" y="21598"/>
                    <a:pt x="17595" y="21596"/>
                    <a:pt x="17592" y="21593"/>
                  </a:cubicBezTo>
                  <a:cubicBezTo>
                    <a:pt x="17594" y="21598"/>
                    <a:pt x="17594" y="21600"/>
                    <a:pt x="17594" y="21600"/>
                  </a:cubicBezTo>
                  <a:cubicBezTo>
                    <a:pt x="17594" y="21600"/>
                    <a:pt x="13250" y="20419"/>
                    <a:pt x="12210" y="18622"/>
                  </a:cubicBezTo>
                  <a:cubicBezTo>
                    <a:pt x="11424" y="17264"/>
                    <a:pt x="11576" y="15881"/>
                    <a:pt x="12373" y="14927"/>
                  </a:cubicBezTo>
                  <a:cubicBezTo>
                    <a:pt x="12061" y="14746"/>
                    <a:pt x="11508" y="14286"/>
                    <a:pt x="10910" y="13667"/>
                  </a:cubicBezTo>
                  <a:lnTo>
                    <a:pt x="5848" y="16352"/>
                  </a:lnTo>
                  <a:lnTo>
                    <a:pt x="3475" y="12249"/>
                  </a:lnTo>
                  <a:lnTo>
                    <a:pt x="8299" y="9692"/>
                  </a:lnTo>
                  <a:cubicBezTo>
                    <a:pt x="7229" y="7299"/>
                    <a:pt x="5819" y="3586"/>
                    <a:pt x="5332" y="2032"/>
                  </a:cubicBezTo>
                  <a:cubicBezTo>
                    <a:pt x="4875" y="574"/>
                    <a:pt x="5000" y="148"/>
                    <a:pt x="5066" y="36"/>
                  </a:cubicBezTo>
                  <a:cubicBezTo>
                    <a:pt x="5058" y="23"/>
                    <a:pt x="5065" y="20"/>
                    <a:pt x="5078" y="19"/>
                  </a:cubicBezTo>
                  <a:cubicBezTo>
                    <a:pt x="5088" y="6"/>
                    <a:pt x="5095" y="0"/>
                    <a:pt x="5095" y="0"/>
                  </a:cubicBezTo>
                  <a:cubicBezTo>
                    <a:pt x="5240" y="24"/>
                    <a:pt x="5683" y="148"/>
                    <a:pt x="6732" y="1292"/>
                  </a:cubicBezTo>
                  <a:cubicBezTo>
                    <a:pt x="7850" y="2510"/>
                    <a:pt x="10390" y="5624"/>
                    <a:pt x="11941" y="7761"/>
                  </a:cubicBezTo>
                  <a:lnTo>
                    <a:pt x="15980" y="5619"/>
                  </a:lnTo>
                  <a:lnTo>
                    <a:pt x="18355" y="9720"/>
                  </a:lnTo>
                  <a:cubicBezTo>
                    <a:pt x="18355" y="9720"/>
                    <a:pt x="14076" y="11989"/>
                    <a:pt x="14076" y="11989"/>
                  </a:cubicBezTo>
                  <a:close/>
                  <a:moveTo>
                    <a:pt x="16695" y="5238"/>
                  </a:moveTo>
                  <a:lnTo>
                    <a:pt x="19224" y="3898"/>
                  </a:lnTo>
                  <a:lnTo>
                    <a:pt x="21600" y="7999"/>
                  </a:lnTo>
                  <a:lnTo>
                    <a:pt x="19071" y="9339"/>
                  </a:lnTo>
                  <a:cubicBezTo>
                    <a:pt x="19071" y="9339"/>
                    <a:pt x="16695" y="5238"/>
                    <a:pt x="16695" y="52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7" name="Shape 10400">
              <a:extLst>
                <a:ext uri="{FF2B5EF4-FFF2-40B4-BE49-F238E27FC236}">
                  <a16:creationId xmlns:a16="http://schemas.microsoft.com/office/drawing/2014/main" id="{E6A5775F-1595-384A-80F5-7BD95539A7D8}"/>
                </a:ext>
              </a:extLst>
            </p:cNvPr>
            <p:cNvSpPr/>
            <p:nvPr/>
          </p:nvSpPr>
          <p:spPr>
            <a:xfrm>
              <a:off x="19723607" y="10276650"/>
              <a:ext cx="536497" cy="85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8" name="Shape 10401">
              <a:extLst>
                <a:ext uri="{FF2B5EF4-FFF2-40B4-BE49-F238E27FC236}">
                  <a16:creationId xmlns:a16="http://schemas.microsoft.com/office/drawing/2014/main" id="{AD2947B4-1EB6-6A43-86C1-1CFCE123BA9E}"/>
                </a:ext>
              </a:extLst>
            </p:cNvPr>
            <p:cNvSpPr/>
            <p:nvPr/>
          </p:nvSpPr>
          <p:spPr>
            <a:xfrm>
              <a:off x="15572266" y="10142128"/>
              <a:ext cx="479514" cy="33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9" name="Shape 10402">
              <a:extLst>
                <a:ext uri="{FF2B5EF4-FFF2-40B4-BE49-F238E27FC236}">
                  <a16:creationId xmlns:a16="http://schemas.microsoft.com/office/drawing/2014/main" id="{20FB67EE-764C-CD4A-983C-585D97EC8C47}"/>
                </a:ext>
              </a:extLst>
            </p:cNvPr>
            <p:cNvSpPr/>
            <p:nvPr/>
          </p:nvSpPr>
          <p:spPr>
            <a:xfrm>
              <a:off x="17794266" y="9180909"/>
              <a:ext cx="602583" cy="64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0" name="Shape 10403">
              <a:extLst>
                <a:ext uri="{FF2B5EF4-FFF2-40B4-BE49-F238E27FC236}">
                  <a16:creationId xmlns:a16="http://schemas.microsoft.com/office/drawing/2014/main" id="{0AF8EA2E-AA1B-554A-8342-FBD61229489A}"/>
                </a:ext>
              </a:extLst>
            </p:cNvPr>
            <p:cNvSpPr/>
            <p:nvPr/>
          </p:nvSpPr>
          <p:spPr>
            <a:xfrm>
              <a:off x="17048178" y="9717416"/>
              <a:ext cx="707905" cy="70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7" h="18957" extrusionOk="0">
                  <a:moveTo>
                    <a:pt x="5474" y="890"/>
                  </a:moveTo>
                  <a:cubicBezTo>
                    <a:pt x="729" y="3103"/>
                    <a:pt x="-1322" y="8738"/>
                    <a:pt x="890" y="13482"/>
                  </a:cubicBezTo>
                  <a:cubicBezTo>
                    <a:pt x="3103" y="18227"/>
                    <a:pt x="8738" y="20278"/>
                    <a:pt x="13482" y="18066"/>
                  </a:cubicBezTo>
                  <a:cubicBezTo>
                    <a:pt x="18227" y="15853"/>
                    <a:pt x="20278" y="10218"/>
                    <a:pt x="18066" y="5474"/>
                  </a:cubicBezTo>
                  <a:cubicBezTo>
                    <a:pt x="15853" y="729"/>
                    <a:pt x="10218" y="-1322"/>
                    <a:pt x="5474" y="890"/>
                  </a:cubicBezTo>
                  <a:close/>
                  <a:moveTo>
                    <a:pt x="6178" y="2402"/>
                  </a:moveTo>
                  <a:cubicBezTo>
                    <a:pt x="6348" y="2323"/>
                    <a:pt x="6545" y="2302"/>
                    <a:pt x="6734" y="2371"/>
                  </a:cubicBezTo>
                  <a:cubicBezTo>
                    <a:pt x="7112" y="2509"/>
                    <a:pt x="7308" y="2929"/>
                    <a:pt x="7170" y="3307"/>
                  </a:cubicBezTo>
                  <a:cubicBezTo>
                    <a:pt x="7033" y="3685"/>
                    <a:pt x="6612" y="3882"/>
                    <a:pt x="6234" y="3744"/>
                  </a:cubicBezTo>
                  <a:cubicBezTo>
                    <a:pt x="5856" y="3606"/>
                    <a:pt x="5660" y="3186"/>
                    <a:pt x="5798" y="2808"/>
                  </a:cubicBezTo>
                  <a:cubicBezTo>
                    <a:pt x="5866" y="2618"/>
                    <a:pt x="6009" y="2481"/>
                    <a:pt x="6178" y="2402"/>
                  </a:cubicBezTo>
                  <a:close/>
                  <a:moveTo>
                    <a:pt x="7039" y="4248"/>
                  </a:moveTo>
                  <a:cubicBezTo>
                    <a:pt x="7237" y="4156"/>
                    <a:pt x="7476" y="4242"/>
                    <a:pt x="7569" y="4441"/>
                  </a:cubicBezTo>
                  <a:lnTo>
                    <a:pt x="9434" y="8440"/>
                  </a:lnTo>
                  <a:cubicBezTo>
                    <a:pt x="9580" y="8433"/>
                    <a:pt x="9718" y="8366"/>
                    <a:pt x="9863" y="8419"/>
                  </a:cubicBezTo>
                  <a:cubicBezTo>
                    <a:pt x="10010" y="8472"/>
                    <a:pt x="10085" y="8605"/>
                    <a:pt x="10192" y="8705"/>
                  </a:cubicBezTo>
                  <a:lnTo>
                    <a:pt x="13175" y="7314"/>
                  </a:lnTo>
                  <a:cubicBezTo>
                    <a:pt x="13373" y="7222"/>
                    <a:pt x="13612" y="7309"/>
                    <a:pt x="13705" y="7507"/>
                  </a:cubicBezTo>
                  <a:cubicBezTo>
                    <a:pt x="13797" y="7705"/>
                    <a:pt x="13710" y="7944"/>
                    <a:pt x="13512" y="8037"/>
                  </a:cubicBezTo>
                  <a:lnTo>
                    <a:pt x="10529" y="9427"/>
                  </a:lnTo>
                  <a:cubicBezTo>
                    <a:pt x="10537" y="9574"/>
                    <a:pt x="10591" y="9717"/>
                    <a:pt x="10537" y="9863"/>
                  </a:cubicBezTo>
                  <a:cubicBezTo>
                    <a:pt x="10325" y="10447"/>
                    <a:pt x="9676" y="10750"/>
                    <a:pt x="9092" y="10537"/>
                  </a:cubicBezTo>
                  <a:cubicBezTo>
                    <a:pt x="8509" y="10325"/>
                    <a:pt x="8206" y="9676"/>
                    <a:pt x="8419" y="9092"/>
                  </a:cubicBezTo>
                  <a:cubicBezTo>
                    <a:pt x="8474" y="8942"/>
                    <a:pt x="8621" y="8880"/>
                    <a:pt x="8725" y="8771"/>
                  </a:cubicBezTo>
                  <a:lnTo>
                    <a:pt x="6860" y="4771"/>
                  </a:lnTo>
                  <a:cubicBezTo>
                    <a:pt x="6767" y="4573"/>
                    <a:pt x="6841" y="4340"/>
                    <a:pt x="7039" y="4248"/>
                  </a:cubicBezTo>
                  <a:close/>
                  <a:moveTo>
                    <a:pt x="2738" y="11823"/>
                  </a:moveTo>
                  <a:cubicBezTo>
                    <a:pt x="2908" y="11744"/>
                    <a:pt x="3105" y="11723"/>
                    <a:pt x="3294" y="11792"/>
                  </a:cubicBezTo>
                  <a:cubicBezTo>
                    <a:pt x="3672" y="11930"/>
                    <a:pt x="3868" y="12350"/>
                    <a:pt x="3730" y="12728"/>
                  </a:cubicBezTo>
                  <a:cubicBezTo>
                    <a:pt x="3593" y="13106"/>
                    <a:pt x="3172" y="13302"/>
                    <a:pt x="2794" y="13165"/>
                  </a:cubicBezTo>
                  <a:cubicBezTo>
                    <a:pt x="2416" y="13027"/>
                    <a:pt x="2220" y="12607"/>
                    <a:pt x="2358" y="12228"/>
                  </a:cubicBezTo>
                  <a:cubicBezTo>
                    <a:pt x="2426" y="12039"/>
                    <a:pt x="2569" y="11902"/>
                    <a:pt x="2738" y="11823"/>
                  </a:cubicBezTo>
                  <a:close/>
                  <a:moveTo>
                    <a:pt x="15620" y="5816"/>
                  </a:moveTo>
                  <a:cubicBezTo>
                    <a:pt x="15789" y="5737"/>
                    <a:pt x="15973" y="5722"/>
                    <a:pt x="16162" y="5791"/>
                  </a:cubicBezTo>
                  <a:cubicBezTo>
                    <a:pt x="16540" y="5929"/>
                    <a:pt x="16736" y="6349"/>
                    <a:pt x="16598" y="6728"/>
                  </a:cubicBezTo>
                  <a:cubicBezTo>
                    <a:pt x="16461" y="7106"/>
                    <a:pt x="16054" y="7296"/>
                    <a:pt x="15675" y="7158"/>
                  </a:cubicBezTo>
                  <a:cubicBezTo>
                    <a:pt x="15297" y="7020"/>
                    <a:pt x="15101" y="6600"/>
                    <a:pt x="15239" y="6222"/>
                  </a:cubicBezTo>
                  <a:cubicBezTo>
                    <a:pt x="15308" y="6033"/>
                    <a:pt x="15451" y="5895"/>
                    <a:pt x="15620" y="5816"/>
                  </a:cubicBezTo>
                  <a:close/>
                  <a:moveTo>
                    <a:pt x="12166" y="15243"/>
                  </a:moveTo>
                  <a:cubicBezTo>
                    <a:pt x="12335" y="15164"/>
                    <a:pt x="12533" y="15143"/>
                    <a:pt x="12722" y="15212"/>
                  </a:cubicBezTo>
                  <a:cubicBezTo>
                    <a:pt x="13100" y="15350"/>
                    <a:pt x="13296" y="15770"/>
                    <a:pt x="13158" y="16148"/>
                  </a:cubicBezTo>
                  <a:cubicBezTo>
                    <a:pt x="13021" y="16526"/>
                    <a:pt x="12600" y="16723"/>
                    <a:pt x="12222" y="16585"/>
                  </a:cubicBezTo>
                  <a:cubicBezTo>
                    <a:pt x="11844" y="16447"/>
                    <a:pt x="11648" y="16027"/>
                    <a:pt x="11785" y="15649"/>
                  </a:cubicBezTo>
                  <a:cubicBezTo>
                    <a:pt x="11854" y="15460"/>
                    <a:pt x="11997" y="15322"/>
                    <a:pt x="12166" y="152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1" name="Shape 10404">
              <a:extLst>
                <a:ext uri="{FF2B5EF4-FFF2-40B4-BE49-F238E27FC236}">
                  <a16:creationId xmlns:a16="http://schemas.microsoft.com/office/drawing/2014/main" id="{478396A8-1A87-3443-91E0-692BDE4109B7}"/>
                </a:ext>
              </a:extLst>
            </p:cNvPr>
            <p:cNvSpPr/>
            <p:nvPr/>
          </p:nvSpPr>
          <p:spPr>
            <a:xfrm>
              <a:off x="18977015" y="9915662"/>
              <a:ext cx="660489" cy="68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2" name="Shape 10405">
              <a:extLst>
                <a:ext uri="{FF2B5EF4-FFF2-40B4-BE49-F238E27FC236}">
                  <a16:creationId xmlns:a16="http://schemas.microsoft.com/office/drawing/2014/main" id="{3BB8F6D9-53BB-1044-A7B0-87516C0F4ECD}"/>
                </a:ext>
              </a:extLst>
            </p:cNvPr>
            <p:cNvSpPr/>
            <p:nvPr/>
          </p:nvSpPr>
          <p:spPr>
            <a:xfrm>
              <a:off x="17273284" y="10887438"/>
              <a:ext cx="673802" cy="40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89" extrusionOk="0">
                  <a:moveTo>
                    <a:pt x="5099" y="1723"/>
                  </a:moveTo>
                  <a:lnTo>
                    <a:pt x="3700" y="16273"/>
                  </a:lnTo>
                  <a:lnTo>
                    <a:pt x="16313" y="19565"/>
                  </a:lnTo>
                  <a:lnTo>
                    <a:pt x="17712" y="5015"/>
                  </a:lnTo>
                  <a:cubicBezTo>
                    <a:pt x="17712" y="5015"/>
                    <a:pt x="5099" y="1723"/>
                    <a:pt x="5099" y="1723"/>
                  </a:cubicBezTo>
                  <a:close/>
                  <a:moveTo>
                    <a:pt x="2757" y="5906"/>
                  </a:moveTo>
                  <a:lnTo>
                    <a:pt x="2258" y="11102"/>
                  </a:lnTo>
                  <a:cubicBezTo>
                    <a:pt x="2230" y="11389"/>
                    <a:pt x="2349" y="11659"/>
                    <a:pt x="2523" y="11704"/>
                  </a:cubicBezTo>
                  <a:cubicBezTo>
                    <a:pt x="2697" y="11750"/>
                    <a:pt x="2861" y="11554"/>
                    <a:pt x="2889" y="11267"/>
                  </a:cubicBezTo>
                  <a:lnTo>
                    <a:pt x="3388" y="6071"/>
                  </a:lnTo>
                  <a:cubicBezTo>
                    <a:pt x="3416" y="5784"/>
                    <a:pt x="3297" y="5514"/>
                    <a:pt x="3123" y="5469"/>
                  </a:cubicBezTo>
                  <a:cubicBezTo>
                    <a:pt x="2949" y="5423"/>
                    <a:pt x="2785" y="5619"/>
                    <a:pt x="2757" y="5906"/>
                  </a:cubicBezTo>
                  <a:close/>
                  <a:moveTo>
                    <a:pt x="19585" y="12429"/>
                  </a:moveTo>
                  <a:cubicBezTo>
                    <a:pt x="19668" y="11568"/>
                    <a:pt x="19311" y="10759"/>
                    <a:pt x="18789" y="10623"/>
                  </a:cubicBezTo>
                  <a:cubicBezTo>
                    <a:pt x="18266" y="10487"/>
                    <a:pt x="17776" y="11074"/>
                    <a:pt x="17693" y="11935"/>
                  </a:cubicBezTo>
                  <a:cubicBezTo>
                    <a:pt x="17610" y="12796"/>
                    <a:pt x="17967" y="13604"/>
                    <a:pt x="18489" y="13741"/>
                  </a:cubicBezTo>
                  <a:cubicBezTo>
                    <a:pt x="19012" y="13877"/>
                    <a:pt x="19502" y="13289"/>
                    <a:pt x="19585" y="12429"/>
                  </a:cubicBezTo>
                  <a:close/>
                  <a:moveTo>
                    <a:pt x="21396" y="7042"/>
                  </a:moveTo>
                  <a:lnTo>
                    <a:pt x="20197" y="19513"/>
                  </a:lnTo>
                  <a:cubicBezTo>
                    <a:pt x="20087" y="20661"/>
                    <a:pt x="19433" y="21444"/>
                    <a:pt x="18736" y="21262"/>
                  </a:cubicBezTo>
                  <a:lnTo>
                    <a:pt x="1078" y="16653"/>
                  </a:lnTo>
                  <a:cubicBezTo>
                    <a:pt x="381" y="16472"/>
                    <a:pt x="-94" y="15394"/>
                    <a:pt x="16" y="14246"/>
                  </a:cubicBezTo>
                  <a:lnTo>
                    <a:pt x="1215" y="1775"/>
                  </a:lnTo>
                  <a:cubicBezTo>
                    <a:pt x="1325" y="627"/>
                    <a:pt x="1979" y="-156"/>
                    <a:pt x="2676" y="26"/>
                  </a:cubicBezTo>
                  <a:lnTo>
                    <a:pt x="20334" y="4635"/>
                  </a:lnTo>
                  <a:cubicBezTo>
                    <a:pt x="21031" y="4816"/>
                    <a:pt x="21506" y="5894"/>
                    <a:pt x="21396" y="70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3" name="Shape 10406">
              <a:extLst>
                <a:ext uri="{FF2B5EF4-FFF2-40B4-BE49-F238E27FC236}">
                  <a16:creationId xmlns:a16="http://schemas.microsoft.com/office/drawing/2014/main" id="{D85CBAE4-D540-0B45-AF3C-6CEF9939AE38}"/>
                </a:ext>
              </a:extLst>
            </p:cNvPr>
            <p:cNvSpPr/>
            <p:nvPr/>
          </p:nvSpPr>
          <p:spPr>
            <a:xfrm>
              <a:off x="19982176" y="9778729"/>
              <a:ext cx="656775" cy="60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254" extrusionOk="0">
                  <a:moveTo>
                    <a:pt x="14806" y="20802"/>
                  </a:moveTo>
                  <a:cubicBezTo>
                    <a:pt x="16771" y="20078"/>
                    <a:pt x="18497" y="18506"/>
                    <a:pt x="19509" y="16252"/>
                  </a:cubicBezTo>
                  <a:cubicBezTo>
                    <a:pt x="21534" y="11744"/>
                    <a:pt x="19954" y="6226"/>
                    <a:pt x="15980" y="3929"/>
                  </a:cubicBezTo>
                  <a:cubicBezTo>
                    <a:pt x="12750" y="2062"/>
                    <a:pt x="8929" y="2896"/>
                    <a:pt x="6525" y="5695"/>
                  </a:cubicBezTo>
                  <a:cubicBezTo>
                    <a:pt x="6494" y="5619"/>
                    <a:pt x="6446" y="5549"/>
                    <a:pt x="6387" y="5489"/>
                  </a:cubicBezTo>
                  <a:lnTo>
                    <a:pt x="1181" y="167"/>
                  </a:lnTo>
                  <a:cubicBezTo>
                    <a:pt x="946" y="-73"/>
                    <a:pt x="582" y="-53"/>
                    <a:pt x="370" y="214"/>
                  </a:cubicBezTo>
                  <a:lnTo>
                    <a:pt x="146" y="499"/>
                  </a:lnTo>
                  <a:cubicBezTo>
                    <a:pt x="-66" y="765"/>
                    <a:pt x="-44" y="1177"/>
                    <a:pt x="192" y="1417"/>
                  </a:cubicBezTo>
                  <a:lnTo>
                    <a:pt x="5396" y="6733"/>
                  </a:lnTo>
                  <a:cubicBezTo>
                    <a:pt x="5480" y="6818"/>
                    <a:pt x="5581" y="6859"/>
                    <a:pt x="5685" y="6879"/>
                  </a:cubicBezTo>
                  <a:cubicBezTo>
                    <a:pt x="5480" y="7214"/>
                    <a:pt x="5286" y="7560"/>
                    <a:pt x="5118" y="7933"/>
                  </a:cubicBezTo>
                  <a:cubicBezTo>
                    <a:pt x="3093" y="12441"/>
                    <a:pt x="4673" y="17959"/>
                    <a:pt x="8647" y="20256"/>
                  </a:cubicBezTo>
                  <a:cubicBezTo>
                    <a:pt x="10634" y="21405"/>
                    <a:pt x="12840" y="21527"/>
                    <a:pt x="14806" y="20802"/>
                  </a:cubicBezTo>
                  <a:close/>
                  <a:moveTo>
                    <a:pt x="14414" y="19435"/>
                  </a:moveTo>
                  <a:cubicBezTo>
                    <a:pt x="12758" y="20045"/>
                    <a:pt x="10896" y="19937"/>
                    <a:pt x="9221" y="18969"/>
                  </a:cubicBezTo>
                  <a:cubicBezTo>
                    <a:pt x="5873" y="17034"/>
                    <a:pt x="4542" y="12385"/>
                    <a:pt x="6248" y="8586"/>
                  </a:cubicBezTo>
                  <a:cubicBezTo>
                    <a:pt x="7954" y="4788"/>
                    <a:pt x="12052" y="3277"/>
                    <a:pt x="15400" y="5212"/>
                  </a:cubicBezTo>
                  <a:cubicBezTo>
                    <a:pt x="18748" y="7148"/>
                    <a:pt x="20080" y="11797"/>
                    <a:pt x="18374" y="15596"/>
                  </a:cubicBezTo>
                  <a:cubicBezTo>
                    <a:pt x="17521" y="17495"/>
                    <a:pt x="16070" y="18824"/>
                    <a:pt x="14414" y="194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4" name="Shape 10407">
              <a:extLst>
                <a:ext uri="{FF2B5EF4-FFF2-40B4-BE49-F238E27FC236}">
                  <a16:creationId xmlns:a16="http://schemas.microsoft.com/office/drawing/2014/main" id="{86AE349F-392C-E147-B53B-66A33577A57F}"/>
                </a:ext>
              </a:extLst>
            </p:cNvPr>
            <p:cNvSpPr/>
            <p:nvPr/>
          </p:nvSpPr>
          <p:spPr>
            <a:xfrm>
              <a:off x="18095556" y="9920122"/>
              <a:ext cx="474749" cy="52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5" name="Shape 10408">
              <a:extLst>
                <a:ext uri="{FF2B5EF4-FFF2-40B4-BE49-F238E27FC236}">
                  <a16:creationId xmlns:a16="http://schemas.microsoft.com/office/drawing/2014/main" id="{11A9FBDF-5A1F-9548-A692-1392C4258526}"/>
                </a:ext>
              </a:extLst>
            </p:cNvPr>
            <p:cNvSpPr/>
            <p:nvPr/>
          </p:nvSpPr>
          <p:spPr>
            <a:xfrm>
              <a:off x="19553061" y="9077456"/>
              <a:ext cx="359032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6" name="Shape 10409">
              <a:extLst>
                <a:ext uri="{FF2B5EF4-FFF2-40B4-BE49-F238E27FC236}">
                  <a16:creationId xmlns:a16="http://schemas.microsoft.com/office/drawing/2014/main" id="{552AA24B-9B75-5246-B356-7E9B07A482AB}"/>
                </a:ext>
              </a:extLst>
            </p:cNvPr>
            <p:cNvSpPr/>
            <p:nvPr/>
          </p:nvSpPr>
          <p:spPr>
            <a:xfrm>
              <a:off x="19907349" y="4497805"/>
              <a:ext cx="422982" cy="474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7" name="Shape 10410">
              <a:extLst>
                <a:ext uri="{FF2B5EF4-FFF2-40B4-BE49-F238E27FC236}">
                  <a16:creationId xmlns:a16="http://schemas.microsoft.com/office/drawing/2014/main" id="{C9E2B2BB-F997-3E4B-81F7-30E7D99F7AF3}"/>
                </a:ext>
              </a:extLst>
            </p:cNvPr>
            <p:cNvSpPr/>
            <p:nvPr/>
          </p:nvSpPr>
          <p:spPr>
            <a:xfrm>
              <a:off x="16605913" y="7050896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8" name="Shape 10411">
              <a:extLst>
                <a:ext uri="{FF2B5EF4-FFF2-40B4-BE49-F238E27FC236}">
                  <a16:creationId xmlns:a16="http://schemas.microsoft.com/office/drawing/2014/main" id="{99642537-F36F-3C46-B770-61CB9EB07EA1}"/>
                </a:ext>
              </a:extLst>
            </p:cNvPr>
            <p:cNvSpPr/>
            <p:nvPr/>
          </p:nvSpPr>
          <p:spPr>
            <a:xfrm>
              <a:off x="17109012" y="5013808"/>
              <a:ext cx="413677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9" name="Shape 10412">
              <a:extLst>
                <a:ext uri="{FF2B5EF4-FFF2-40B4-BE49-F238E27FC236}">
                  <a16:creationId xmlns:a16="http://schemas.microsoft.com/office/drawing/2014/main" id="{526F1D24-9CDF-F740-9E76-0E15CBAC17B6}"/>
                </a:ext>
              </a:extLst>
            </p:cNvPr>
            <p:cNvSpPr/>
            <p:nvPr/>
          </p:nvSpPr>
          <p:spPr>
            <a:xfrm>
              <a:off x="16082433" y="4790078"/>
              <a:ext cx="583511" cy="41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0" name="Shape 10413">
              <a:extLst>
                <a:ext uri="{FF2B5EF4-FFF2-40B4-BE49-F238E27FC236}">
                  <a16:creationId xmlns:a16="http://schemas.microsoft.com/office/drawing/2014/main" id="{997663D8-7FC6-7240-B7CB-6FBC7DCC5F25}"/>
                </a:ext>
              </a:extLst>
            </p:cNvPr>
            <p:cNvSpPr/>
            <p:nvPr/>
          </p:nvSpPr>
          <p:spPr>
            <a:xfrm>
              <a:off x="21000318" y="5616838"/>
              <a:ext cx="437119" cy="30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1" name="Shape 10414">
              <a:extLst>
                <a:ext uri="{FF2B5EF4-FFF2-40B4-BE49-F238E27FC236}">
                  <a16:creationId xmlns:a16="http://schemas.microsoft.com/office/drawing/2014/main" id="{2F4D5458-18B8-1B42-939E-A7F189BCA382}"/>
                </a:ext>
              </a:extLst>
            </p:cNvPr>
            <p:cNvSpPr/>
            <p:nvPr/>
          </p:nvSpPr>
          <p:spPr>
            <a:xfrm>
              <a:off x="14548058" y="8927501"/>
              <a:ext cx="446855" cy="49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2" name="Shape 10415">
              <a:extLst>
                <a:ext uri="{FF2B5EF4-FFF2-40B4-BE49-F238E27FC236}">
                  <a16:creationId xmlns:a16="http://schemas.microsoft.com/office/drawing/2014/main" id="{6C962610-9EC2-4A47-9017-3223B9A6768A}"/>
                </a:ext>
              </a:extLst>
            </p:cNvPr>
            <p:cNvSpPr/>
            <p:nvPr/>
          </p:nvSpPr>
          <p:spPr>
            <a:xfrm>
              <a:off x="19258837" y="11958731"/>
              <a:ext cx="567699" cy="67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12242"/>
                  </a:moveTo>
                  <a:cubicBezTo>
                    <a:pt x="19543" y="12836"/>
                    <a:pt x="18964" y="13322"/>
                    <a:pt x="18257" y="13322"/>
                  </a:cubicBezTo>
                  <a:lnTo>
                    <a:pt x="3343" y="13322"/>
                  </a:lnTo>
                  <a:cubicBezTo>
                    <a:pt x="2636" y="13322"/>
                    <a:pt x="2057" y="12836"/>
                    <a:pt x="2057" y="12242"/>
                  </a:cubicBezTo>
                  <a:lnTo>
                    <a:pt x="2057" y="4322"/>
                  </a:lnTo>
                  <a:cubicBezTo>
                    <a:pt x="2057" y="3728"/>
                    <a:pt x="2636" y="3242"/>
                    <a:pt x="3343" y="3242"/>
                  </a:cubicBezTo>
                  <a:lnTo>
                    <a:pt x="18257" y="3242"/>
                  </a:lnTo>
                  <a:cubicBezTo>
                    <a:pt x="18964" y="3242"/>
                    <a:pt x="19543" y="3728"/>
                    <a:pt x="19543" y="4322"/>
                  </a:cubicBezTo>
                  <a:cubicBezTo>
                    <a:pt x="19543" y="4322"/>
                    <a:pt x="19543" y="12242"/>
                    <a:pt x="19543" y="12242"/>
                  </a:cubicBezTo>
                  <a:close/>
                  <a:moveTo>
                    <a:pt x="17743" y="18146"/>
                  </a:moveTo>
                  <a:cubicBezTo>
                    <a:pt x="16891" y="18146"/>
                    <a:pt x="16200" y="17566"/>
                    <a:pt x="16200" y="16850"/>
                  </a:cubicBezTo>
                  <a:cubicBezTo>
                    <a:pt x="16200" y="16134"/>
                    <a:pt x="16891" y="15554"/>
                    <a:pt x="17743" y="15554"/>
                  </a:cubicBezTo>
                  <a:cubicBezTo>
                    <a:pt x="18594" y="15554"/>
                    <a:pt x="19285" y="16134"/>
                    <a:pt x="19285" y="16850"/>
                  </a:cubicBezTo>
                  <a:cubicBezTo>
                    <a:pt x="19285" y="17566"/>
                    <a:pt x="18594" y="18146"/>
                    <a:pt x="17743" y="18146"/>
                  </a:cubicBezTo>
                  <a:close/>
                  <a:moveTo>
                    <a:pt x="3857" y="18146"/>
                  </a:moveTo>
                  <a:cubicBezTo>
                    <a:pt x="3005" y="18146"/>
                    <a:pt x="2315" y="17566"/>
                    <a:pt x="2315" y="16850"/>
                  </a:cubicBezTo>
                  <a:cubicBezTo>
                    <a:pt x="2315" y="16134"/>
                    <a:pt x="3005" y="15554"/>
                    <a:pt x="3857" y="15554"/>
                  </a:cubicBezTo>
                  <a:cubicBezTo>
                    <a:pt x="4709" y="15554"/>
                    <a:pt x="5400" y="16134"/>
                    <a:pt x="5400" y="16850"/>
                  </a:cubicBezTo>
                  <a:cubicBezTo>
                    <a:pt x="5400" y="17566"/>
                    <a:pt x="4709" y="18146"/>
                    <a:pt x="3857" y="18146"/>
                  </a:cubicBezTo>
                  <a:close/>
                  <a:moveTo>
                    <a:pt x="5657" y="1513"/>
                  </a:moveTo>
                  <a:cubicBezTo>
                    <a:pt x="5657" y="1275"/>
                    <a:pt x="5889" y="1081"/>
                    <a:pt x="6171" y="1081"/>
                  </a:cubicBezTo>
                  <a:lnTo>
                    <a:pt x="15429" y="1081"/>
                  </a:lnTo>
                  <a:cubicBezTo>
                    <a:pt x="15711" y="1081"/>
                    <a:pt x="15943" y="1275"/>
                    <a:pt x="15943" y="1513"/>
                  </a:cubicBezTo>
                  <a:lnTo>
                    <a:pt x="15943" y="1729"/>
                  </a:lnTo>
                  <a:cubicBezTo>
                    <a:pt x="15943" y="1967"/>
                    <a:pt x="15711" y="2161"/>
                    <a:pt x="15429" y="2161"/>
                  </a:cubicBezTo>
                  <a:lnTo>
                    <a:pt x="6171" y="2161"/>
                  </a:lnTo>
                  <a:cubicBezTo>
                    <a:pt x="5889" y="2161"/>
                    <a:pt x="5657" y="1967"/>
                    <a:pt x="5657" y="1729"/>
                  </a:cubicBezTo>
                  <a:cubicBezTo>
                    <a:pt x="5657" y="1729"/>
                    <a:pt x="5657" y="1513"/>
                    <a:pt x="5657" y="1513"/>
                  </a:cubicBezTo>
                  <a:close/>
                  <a:moveTo>
                    <a:pt x="20314" y="0"/>
                  </a:moveTo>
                  <a:lnTo>
                    <a:pt x="1286" y="0"/>
                  </a:lnTo>
                  <a:cubicBezTo>
                    <a:pt x="579" y="0"/>
                    <a:pt x="0" y="486"/>
                    <a:pt x="0" y="1080"/>
                  </a:cubicBezTo>
                  <a:lnTo>
                    <a:pt x="0" y="18360"/>
                  </a:lnTo>
                  <a:cubicBezTo>
                    <a:pt x="0" y="18954"/>
                    <a:pt x="579" y="19440"/>
                    <a:pt x="1286" y="19440"/>
                  </a:cubicBezTo>
                  <a:lnTo>
                    <a:pt x="1800" y="19440"/>
                  </a:lnTo>
                  <a:cubicBezTo>
                    <a:pt x="1800" y="19440"/>
                    <a:pt x="1800" y="20498"/>
                    <a:pt x="1800" y="20520"/>
                  </a:cubicBezTo>
                  <a:cubicBezTo>
                    <a:pt x="1800" y="21114"/>
                    <a:pt x="2379" y="21600"/>
                    <a:pt x="3086" y="21600"/>
                  </a:cubicBezTo>
                  <a:lnTo>
                    <a:pt x="4629" y="21600"/>
                  </a:lnTo>
                  <a:cubicBezTo>
                    <a:pt x="5336" y="21600"/>
                    <a:pt x="5915" y="21114"/>
                    <a:pt x="5915" y="20520"/>
                  </a:cubicBezTo>
                  <a:cubicBezTo>
                    <a:pt x="5915" y="20498"/>
                    <a:pt x="5915" y="19440"/>
                    <a:pt x="5915" y="19440"/>
                  </a:cubicBezTo>
                  <a:lnTo>
                    <a:pt x="15685" y="19440"/>
                  </a:lnTo>
                  <a:cubicBezTo>
                    <a:pt x="15685" y="19440"/>
                    <a:pt x="15685" y="20498"/>
                    <a:pt x="15685" y="20520"/>
                  </a:cubicBezTo>
                  <a:cubicBezTo>
                    <a:pt x="15685" y="21114"/>
                    <a:pt x="16264" y="21600"/>
                    <a:pt x="16971" y="21600"/>
                  </a:cubicBezTo>
                  <a:lnTo>
                    <a:pt x="18514" y="21600"/>
                  </a:lnTo>
                  <a:cubicBezTo>
                    <a:pt x="19221" y="21600"/>
                    <a:pt x="19800" y="21114"/>
                    <a:pt x="19800" y="20520"/>
                  </a:cubicBezTo>
                  <a:cubicBezTo>
                    <a:pt x="19800" y="20498"/>
                    <a:pt x="19800" y="19440"/>
                    <a:pt x="19800" y="19440"/>
                  </a:cubicBezTo>
                  <a:lnTo>
                    <a:pt x="20314" y="19440"/>
                  </a:lnTo>
                  <a:cubicBezTo>
                    <a:pt x="21021" y="19440"/>
                    <a:pt x="21600" y="18954"/>
                    <a:pt x="21600" y="18360"/>
                  </a:cubicBezTo>
                  <a:lnTo>
                    <a:pt x="21600" y="1080"/>
                  </a:lnTo>
                  <a:cubicBezTo>
                    <a:pt x="21600" y="486"/>
                    <a:pt x="21021" y="0"/>
                    <a:pt x="203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3" name="Shape 10416">
              <a:extLst>
                <a:ext uri="{FF2B5EF4-FFF2-40B4-BE49-F238E27FC236}">
                  <a16:creationId xmlns:a16="http://schemas.microsoft.com/office/drawing/2014/main" id="{8CD7D188-B194-2C47-8C2D-541D753C3DB5}"/>
                </a:ext>
              </a:extLst>
            </p:cNvPr>
            <p:cNvSpPr/>
            <p:nvPr/>
          </p:nvSpPr>
          <p:spPr>
            <a:xfrm>
              <a:off x="20512929" y="11955407"/>
              <a:ext cx="678678" cy="59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8" extrusionOk="0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4" name="Shape 10417">
              <a:extLst>
                <a:ext uri="{FF2B5EF4-FFF2-40B4-BE49-F238E27FC236}">
                  <a16:creationId xmlns:a16="http://schemas.microsoft.com/office/drawing/2014/main" id="{DE75CAEB-1937-8942-8895-2C9663006587}"/>
                </a:ext>
              </a:extLst>
            </p:cNvPr>
            <p:cNvSpPr/>
            <p:nvPr/>
          </p:nvSpPr>
          <p:spPr>
            <a:xfrm>
              <a:off x="19308419" y="13173056"/>
              <a:ext cx="779626" cy="51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5" name="Shape 10418">
              <a:extLst>
                <a:ext uri="{FF2B5EF4-FFF2-40B4-BE49-F238E27FC236}">
                  <a16:creationId xmlns:a16="http://schemas.microsoft.com/office/drawing/2014/main" id="{E0F78078-00A5-074E-9EF1-AFF917EBAD7E}"/>
                </a:ext>
              </a:extLst>
            </p:cNvPr>
            <p:cNvSpPr/>
            <p:nvPr/>
          </p:nvSpPr>
          <p:spPr>
            <a:xfrm>
              <a:off x="19278047" y="12757726"/>
              <a:ext cx="364916" cy="36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6" name="Shape 10419">
              <a:extLst>
                <a:ext uri="{FF2B5EF4-FFF2-40B4-BE49-F238E27FC236}">
                  <a16:creationId xmlns:a16="http://schemas.microsoft.com/office/drawing/2014/main" id="{8EB9FCE5-E976-DB45-BEBF-401883232B27}"/>
                </a:ext>
              </a:extLst>
            </p:cNvPr>
            <p:cNvSpPr/>
            <p:nvPr/>
          </p:nvSpPr>
          <p:spPr>
            <a:xfrm>
              <a:off x="18249834" y="13272749"/>
              <a:ext cx="957659" cy="43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93"/>
                  </a:moveTo>
                  <a:cubicBezTo>
                    <a:pt x="2762" y="20896"/>
                    <a:pt x="4229" y="16959"/>
                    <a:pt x="5457" y="12973"/>
                  </a:cubicBezTo>
                  <a:cubicBezTo>
                    <a:pt x="6611" y="16963"/>
                    <a:pt x="8026" y="20867"/>
                    <a:pt x="10731" y="20967"/>
                  </a:cubicBezTo>
                  <a:cubicBezTo>
                    <a:pt x="13410" y="21066"/>
                    <a:pt x="14890" y="17337"/>
                    <a:pt x="16097" y="13477"/>
                  </a:cubicBezTo>
                  <a:cubicBezTo>
                    <a:pt x="17258" y="17515"/>
                    <a:pt x="18668" y="21499"/>
                    <a:pt x="21405" y="21600"/>
                  </a:cubicBezTo>
                  <a:lnTo>
                    <a:pt x="21434" y="18923"/>
                  </a:lnTo>
                  <a:cubicBezTo>
                    <a:pt x="19117" y="18837"/>
                    <a:pt x="18015" y="15307"/>
                    <a:pt x="16841" y="11103"/>
                  </a:cubicBezTo>
                  <a:cubicBezTo>
                    <a:pt x="18096" y="6922"/>
                    <a:pt x="19242" y="3387"/>
                    <a:pt x="21588" y="3475"/>
                  </a:cubicBezTo>
                  <a:lnTo>
                    <a:pt x="21600" y="798"/>
                  </a:lnTo>
                  <a:cubicBezTo>
                    <a:pt x="18838" y="695"/>
                    <a:pt x="17358" y="4641"/>
                    <a:pt x="16130" y="8627"/>
                  </a:cubicBezTo>
                  <a:cubicBezTo>
                    <a:pt x="14977" y="4640"/>
                    <a:pt x="13556" y="770"/>
                    <a:pt x="10852" y="669"/>
                  </a:cubicBezTo>
                  <a:cubicBezTo>
                    <a:pt x="8168" y="570"/>
                    <a:pt x="6711" y="4292"/>
                    <a:pt x="5503" y="8160"/>
                  </a:cubicBezTo>
                  <a:cubicBezTo>
                    <a:pt x="4341" y="4115"/>
                    <a:pt x="2924" y="102"/>
                    <a:pt x="183" y="0"/>
                  </a:cubicBezTo>
                  <a:cubicBezTo>
                    <a:pt x="183" y="0"/>
                    <a:pt x="166" y="2677"/>
                    <a:pt x="166" y="2677"/>
                  </a:cubicBezTo>
                  <a:cubicBezTo>
                    <a:pt x="2490" y="2763"/>
                    <a:pt x="3581" y="6313"/>
                    <a:pt x="4759" y="10534"/>
                  </a:cubicBezTo>
                  <a:cubicBezTo>
                    <a:pt x="3507" y="14705"/>
                    <a:pt x="2353" y="18212"/>
                    <a:pt x="12" y="18125"/>
                  </a:cubicBezTo>
                  <a:lnTo>
                    <a:pt x="0" y="20793"/>
                  </a:lnTo>
                  <a:close/>
                  <a:moveTo>
                    <a:pt x="241" y="16420"/>
                  </a:moveTo>
                  <a:cubicBezTo>
                    <a:pt x="649" y="16425"/>
                    <a:pt x="1008" y="16293"/>
                    <a:pt x="1338" y="16053"/>
                  </a:cubicBezTo>
                  <a:cubicBezTo>
                    <a:pt x="1338" y="16053"/>
                    <a:pt x="1438" y="4786"/>
                    <a:pt x="1438" y="4786"/>
                  </a:cubicBezTo>
                  <a:cubicBezTo>
                    <a:pt x="1113" y="4525"/>
                    <a:pt x="753" y="4374"/>
                    <a:pt x="345" y="4355"/>
                  </a:cubicBezTo>
                  <a:lnTo>
                    <a:pt x="241" y="16420"/>
                  </a:lnTo>
                  <a:close/>
                  <a:moveTo>
                    <a:pt x="2402" y="14724"/>
                  </a:moveTo>
                  <a:cubicBezTo>
                    <a:pt x="2787" y="14105"/>
                    <a:pt x="3126" y="13297"/>
                    <a:pt x="3454" y="12359"/>
                  </a:cubicBezTo>
                  <a:lnTo>
                    <a:pt x="3491" y="8563"/>
                  </a:lnTo>
                  <a:cubicBezTo>
                    <a:pt x="3181" y="7606"/>
                    <a:pt x="2858" y="6774"/>
                    <a:pt x="2485" y="6133"/>
                  </a:cubicBezTo>
                  <a:lnTo>
                    <a:pt x="2402" y="14724"/>
                  </a:lnTo>
                  <a:close/>
                  <a:moveTo>
                    <a:pt x="6201" y="10598"/>
                  </a:moveTo>
                  <a:cubicBezTo>
                    <a:pt x="7413" y="6583"/>
                    <a:pt x="8564" y="3262"/>
                    <a:pt x="10839" y="3346"/>
                  </a:cubicBezTo>
                  <a:cubicBezTo>
                    <a:pt x="13133" y="3431"/>
                    <a:pt x="14226" y="6882"/>
                    <a:pt x="15386" y="11029"/>
                  </a:cubicBezTo>
                  <a:cubicBezTo>
                    <a:pt x="14178" y="15032"/>
                    <a:pt x="13031" y="18375"/>
                    <a:pt x="10761" y="18290"/>
                  </a:cubicBezTo>
                  <a:cubicBezTo>
                    <a:pt x="8467" y="18206"/>
                    <a:pt x="7361" y="14745"/>
                    <a:pt x="6201" y="10598"/>
                  </a:cubicBezTo>
                  <a:close/>
                  <a:moveTo>
                    <a:pt x="7901" y="13065"/>
                  </a:moveTo>
                  <a:cubicBezTo>
                    <a:pt x="8268" y="14180"/>
                    <a:pt x="8656" y="15139"/>
                    <a:pt x="9098" y="15879"/>
                  </a:cubicBezTo>
                  <a:lnTo>
                    <a:pt x="9173" y="5547"/>
                  </a:lnTo>
                  <a:cubicBezTo>
                    <a:pt x="8720" y="6254"/>
                    <a:pt x="8323" y="7192"/>
                    <a:pt x="7938" y="8279"/>
                  </a:cubicBezTo>
                  <a:lnTo>
                    <a:pt x="7901" y="13065"/>
                  </a:lnTo>
                  <a:close/>
                  <a:moveTo>
                    <a:pt x="10199" y="16402"/>
                  </a:moveTo>
                  <a:cubicBezTo>
                    <a:pt x="10421" y="16504"/>
                    <a:pt x="10654" y="16562"/>
                    <a:pt x="10910" y="16567"/>
                  </a:cubicBezTo>
                  <a:cubicBezTo>
                    <a:pt x="11039" y="16569"/>
                    <a:pt x="11163" y="16554"/>
                    <a:pt x="11284" y="16530"/>
                  </a:cubicBezTo>
                  <a:lnTo>
                    <a:pt x="11421" y="4676"/>
                  </a:lnTo>
                  <a:cubicBezTo>
                    <a:pt x="11301" y="4648"/>
                    <a:pt x="11177" y="4632"/>
                    <a:pt x="11047" y="4630"/>
                  </a:cubicBezTo>
                  <a:cubicBezTo>
                    <a:pt x="10792" y="4625"/>
                    <a:pt x="10556" y="4674"/>
                    <a:pt x="10332" y="4767"/>
                  </a:cubicBezTo>
                  <a:lnTo>
                    <a:pt x="10199" y="16402"/>
                  </a:lnTo>
                  <a:close/>
                  <a:moveTo>
                    <a:pt x="12440" y="16292"/>
                  </a:moveTo>
                  <a:cubicBezTo>
                    <a:pt x="12866" y="15783"/>
                    <a:pt x="13237" y="15074"/>
                    <a:pt x="13587" y="14220"/>
                  </a:cubicBezTo>
                  <a:lnTo>
                    <a:pt x="13653" y="7866"/>
                  </a:lnTo>
                  <a:cubicBezTo>
                    <a:pt x="13321" y="6994"/>
                    <a:pt x="12964" y="6269"/>
                    <a:pt x="12548" y="5739"/>
                  </a:cubicBezTo>
                  <a:lnTo>
                    <a:pt x="12440" y="16292"/>
                  </a:lnTo>
                  <a:close/>
                  <a:moveTo>
                    <a:pt x="18109" y="13000"/>
                  </a:moveTo>
                  <a:cubicBezTo>
                    <a:pt x="18420" y="13890"/>
                    <a:pt x="18742" y="14650"/>
                    <a:pt x="19110" y="15228"/>
                  </a:cubicBezTo>
                  <a:lnTo>
                    <a:pt x="19115" y="6949"/>
                  </a:lnTo>
                  <a:cubicBezTo>
                    <a:pt x="18746" y="7587"/>
                    <a:pt x="18420" y="8402"/>
                    <a:pt x="18109" y="9342"/>
                  </a:cubicBezTo>
                  <a:lnTo>
                    <a:pt x="18109" y="13000"/>
                  </a:lnTo>
                  <a:close/>
                  <a:moveTo>
                    <a:pt x="20436" y="16503"/>
                  </a:moveTo>
                  <a:cubicBezTo>
                    <a:pt x="20751" y="16735"/>
                    <a:pt x="21099" y="16863"/>
                    <a:pt x="21492" y="16860"/>
                  </a:cubicBezTo>
                  <a:lnTo>
                    <a:pt x="21546" y="5272"/>
                  </a:lnTo>
                  <a:cubicBezTo>
                    <a:pt x="21153" y="5289"/>
                    <a:pt x="20803" y="5437"/>
                    <a:pt x="20486" y="5684"/>
                  </a:cubicBezTo>
                  <a:cubicBezTo>
                    <a:pt x="20486" y="5684"/>
                    <a:pt x="20436" y="16503"/>
                    <a:pt x="20436" y="165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7" name="Shape 10420">
              <a:extLst>
                <a:ext uri="{FF2B5EF4-FFF2-40B4-BE49-F238E27FC236}">
                  <a16:creationId xmlns:a16="http://schemas.microsoft.com/office/drawing/2014/main" id="{16AA3257-0526-1244-8D44-0397F75CAF12}"/>
                </a:ext>
              </a:extLst>
            </p:cNvPr>
            <p:cNvSpPr/>
            <p:nvPr/>
          </p:nvSpPr>
          <p:spPr>
            <a:xfrm>
              <a:off x="20962861" y="13425299"/>
              <a:ext cx="410124" cy="29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8" name="Shape 10421">
              <a:extLst>
                <a:ext uri="{FF2B5EF4-FFF2-40B4-BE49-F238E27FC236}">
                  <a16:creationId xmlns:a16="http://schemas.microsoft.com/office/drawing/2014/main" id="{86D1C898-FDE9-8A46-8FC0-E007E5B8EBA7}"/>
                </a:ext>
              </a:extLst>
            </p:cNvPr>
            <p:cNvSpPr/>
            <p:nvPr/>
          </p:nvSpPr>
          <p:spPr>
            <a:xfrm>
              <a:off x="17299512" y="11350027"/>
              <a:ext cx="844727" cy="112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extrusionOk="0">
                  <a:moveTo>
                    <a:pt x="4487" y="2661"/>
                  </a:moveTo>
                  <a:cubicBezTo>
                    <a:pt x="6041" y="1951"/>
                    <a:pt x="7888" y="1570"/>
                    <a:pt x="9828" y="1650"/>
                  </a:cubicBezTo>
                  <a:cubicBezTo>
                    <a:pt x="12550" y="1762"/>
                    <a:pt x="15032" y="2810"/>
                    <a:pt x="16637" y="4507"/>
                  </a:cubicBezTo>
                  <a:cubicBezTo>
                    <a:pt x="17954" y="5855"/>
                    <a:pt x="18616" y="7507"/>
                    <a:pt x="18498" y="9204"/>
                  </a:cubicBezTo>
                  <a:cubicBezTo>
                    <a:pt x="18319" y="11771"/>
                    <a:pt x="16441" y="14049"/>
                    <a:pt x="13531" y="15243"/>
                  </a:cubicBezTo>
                  <a:cubicBezTo>
                    <a:pt x="7170" y="17652"/>
                    <a:pt x="-219" y="13941"/>
                    <a:pt x="5" y="8450"/>
                  </a:cubicBezTo>
                  <a:cubicBezTo>
                    <a:pt x="107" y="5959"/>
                    <a:pt x="1897" y="3846"/>
                    <a:pt x="4487" y="2661"/>
                  </a:cubicBezTo>
                  <a:close/>
                  <a:moveTo>
                    <a:pt x="11927" y="0"/>
                  </a:moveTo>
                  <a:cubicBezTo>
                    <a:pt x="14972" y="550"/>
                    <a:pt x="17565" y="1989"/>
                    <a:pt x="19217" y="4049"/>
                  </a:cubicBezTo>
                  <a:cubicBezTo>
                    <a:pt x="20869" y="6108"/>
                    <a:pt x="21381" y="8545"/>
                    <a:pt x="20673" y="10908"/>
                  </a:cubicBezTo>
                  <a:cubicBezTo>
                    <a:pt x="19872" y="13581"/>
                    <a:pt x="17567" y="15755"/>
                    <a:pt x="14558" y="16945"/>
                  </a:cubicBezTo>
                  <a:cubicBezTo>
                    <a:pt x="13956" y="17183"/>
                    <a:pt x="13322" y="17384"/>
                    <a:pt x="12670" y="17539"/>
                  </a:cubicBezTo>
                  <a:lnTo>
                    <a:pt x="13689" y="19091"/>
                  </a:lnTo>
                  <a:lnTo>
                    <a:pt x="16552" y="17959"/>
                  </a:lnTo>
                  <a:lnTo>
                    <a:pt x="17260" y="19038"/>
                  </a:lnTo>
                  <a:lnTo>
                    <a:pt x="10780" y="21600"/>
                  </a:lnTo>
                  <a:lnTo>
                    <a:pt x="10072" y="20522"/>
                  </a:lnTo>
                  <a:lnTo>
                    <a:pt x="12300" y="19641"/>
                  </a:lnTo>
                  <a:lnTo>
                    <a:pt x="11104" y="17819"/>
                  </a:lnTo>
                  <a:cubicBezTo>
                    <a:pt x="10775" y="17860"/>
                    <a:pt x="10443" y="17889"/>
                    <a:pt x="10107" y="17909"/>
                  </a:cubicBezTo>
                  <a:cubicBezTo>
                    <a:pt x="9771" y="17928"/>
                    <a:pt x="9432" y="17928"/>
                    <a:pt x="9091" y="17924"/>
                  </a:cubicBezTo>
                  <a:lnTo>
                    <a:pt x="9115" y="16720"/>
                  </a:lnTo>
                  <a:cubicBezTo>
                    <a:pt x="13857" y="16783"/>
                    <a:pt x="18085" y="14219"/>
                    <a:pt x="19161" y="10628"/>
                  </a:cubicBezTo>
                  <a:cubicBezTo>
                    <a:pt x="19775" y="8580"/>
                    <a:pt x="19321" y="6477"/>
                    <a:pt x="17889" y="4691"/>
                  </a:cubicBezTo>
                  <a:cubicBezTo>
                    <a:pt x="16457" y="2906"/>
                    <a:pt x="14223" y="1654"/>
                    <a:pt x="11584" y="1178"/>
                  </a:cubicBezTo>
                  <a:lnTo>
                    <a:pt x="11927" y="0"/>
                  </a:lnTo>
                  <a:close/>
                  <a:moveTo>
                    <a:pt x="5394" y="3239"/>
                  </a:moveTo>
                  <a:cubicBezTo>
                    <a:pt x="4971" y="3418"/>
                    <a:pt x="4569" y="3631"/>
                    <a:pt x="4192" y="3867"/>
                  </a:cubicBezTo>
                  <a:cubicBezTo>
                    <a:pt x="4430" y="4003"/>
                    <a:pt x="4673" y="4128"/>
                    <a:pt x="4923" y="4245"/>
                  </a:cubicBezTo>
                  <a:cubicBezTo>
                    <a:pt x="5174" y="4362"/>
                    <a:pt x="5435" y="4472"/>
                    <a:pt x="5696" y="4572"/>
                  </a:cubicBezTo>
                  <a:cubicBezTo>
                    <a:pt x="5840" y="4267"/>
                    <a:pt x="6003" y="3965"/>
                    <a:pt x="6174" y="3669"/>
                  </a:cubicBezTo>
                  <a:cubicBezTo>
                    <a:pt x="6345" y="3372"/>
                    <a:pt x="6521" y="3084"/>
                    <a:pt x="6719" y="2797"/>
                  </a:cubicBezTo>
                  <a:cubicBezTo>
                    <a:pt x="6262" y="2917"/>
                    <a:pt x="5818" y="3060"/>
                    <a:pt x="5394" y="3239"/>
                  </a:cubicBezTo>
                  <a:close/>
                  <a:moveTo>
                    <a:pt x="8111" y="2528"/>
                  </a:moveTo>
                  <a:cubicBezTo>
                    <a:pt x="7815" y="2902"/>
                    <a:pt x="7543" y="3287"/>
                    <a:pt x="7298" y="3681"/>
                  </a:cubicBezTo>
                  <a:cubicBezTo>
                    <a:pt x="7054" y="4074"/>
                    <a:pt x="6836" y="4477"/>
                    <a:pt x="6643" y="4888"/>
                  </a:cubicBezTo>
                  <a:cubicBezTo>
                    <a:pt x="7029" y="4999"/>
                    <a:pt x="7434" y="5094"/>
                    <a:pt x="7836" y="5166"/>
                  </a:cubicBezTo>
                  <a:cubicBezTo>
                    <a:pt x="8238" y="5238"/>
                    <a:pt x="8643" y="5293"/>
                    <a:pt x="9058" y="5327"/>
                  </a:cubicBezTo>
                  <a:lnTo>
                    <a:pt x="9258" y="2461"/>
                  </a:lnTo>
                  <a:cubicBezTo>
                    <a:pt x="9068" y="2462"/>
                    <a:pt x="8871" y="2466"/>
                    <a:pt x="8681" y="2478"/>
                  </a:cubicBezTo>
                  <a:cubicBezTo>
                    <a:pt x="8492" y="2490"/>
                    <a:pt x="8298" y="2506"/>
                    <a:pt x="8111" y="2528"/>
                  </a:cubicBezTo>
                  <a:close/>
                  <a:moveTo>
                    <a:pt x="3332" y="4418"/>
                  </a:moveTo>
                  <a:cubicBezTo>
                    <a:pt x="2706" y="4923"/>
                    <a:pt x="2197" y="5495"/>
                    <a:pt x="1822" y="6116"/>
                  </a:cubicBezTo>
                  <a:cubicBezTo>
                    <a:pt x="1446" y="6736"/>
                    <a:pt x="1199" y="7397"/>
                    <a:pt x="1096" y="8089"/>
                  </a:cubicBezTo>
                  <a:lnTo>
                    <a:pt x="4650" y="8241"/>
                  </a:lnTo>
                  <a:cubicBezTo>
                    <a:pt x="4701" y="7753"/>
                    <a:pt x="4783" y="7263"/>
                    <a:pt x="4900" y="6783"/>
                  </a:cubicBezTo>
                  <a:cubicBezTo>
                    <a:pt x="5017" y="6305"/>
                    <a:pt x="5162" y="5834"/>
                    <a:pt x="5343" y="5367"/>
                  </a:cubicBezTo>
                  <a:cubicBezTo>
                    <a:pt x="4988" y="5238"/>
                    <a:pt x="4643" y="5093"/>
                    <a:pt x="4305" y="4935"/>
                  </a:cubicBezTo>
                  <a:cubicBezTo>
                    <a:pt x="3967" y="4776"/>
                    <a:pt x="3650" y="4606"/>
                    <a:pt x="3332" y="4418"/>
                  </a:cubicBezTo>
                  <a:close/>
                  <a:moveTo>
                    <a:pt x="10293" y="2496"/>
                  </a:moveTo>
                  <a:lnTo>
                    <a:pt x="10092" y="5362"/>
                  </a:lnTo>
                  <a:cubicBezTo>
                    <a:pt x="10477" y="5359"/>
                    <a:pt x="10864" y="5342"/>
                    <a:pt x="11246" y="5304"/>
                  </a:cubicBezTo>
                  <a:cubicBezTo>
                    <a:pt x="11627" y="5267"/>
                    <a:pt x="12001" y="5211"/>
                    <a:pt x="12374" y="5139"/>
                  </a:cubicBezTo>
                  <a:cubicBezTo>
                    <a:pt x="12236" y="4706"/>
                    <a:pt x="12076" y="4278"/>
                    <a:pt x="11881" y="3859"/>
                  </a:cubicBezTo>
                  <a:cubicBezTo>
                    <a:pt x="11686" y="3439"/>
                    <a:pt x="11470" y="3025"/>
                    <a:pt x="11220" y="2622"/>
                  </a:cubicBezTo>
                  <a:cubicBezTo>
                    <a:pt x="11069" y="2594"/>
                    <a:pt x="10904" y="2570"/>
                    <a:pt x="10750" y="2550"/>
                  </a:cubicBezTo>
                  <a:cubicBezTo>
                    <a:pt x="10596" y="2530"/>
                    <a:pt x="10449" y="2511"/>
                    <a:pt x="10293" y="2496"/>
                  </a:cubicBezTo>
                  <a:close/>
                  <a:moveTo>
                    <a:pt x="12546" y="2964"/>
                  </a:moveTo>
                  <a:cubicBezTo>
                    <a:pt x="12714" y="3280"/>
                    <a:pt x="12868" y="3593"/>
                    <a:pt x="13006" y="3918"/>
                  </a:cubicBezTo>
                  <a:cubicBezTo>
                    <a:pt x="13143" y="4242"/>
                    <a:pt x="13264" y="4578"/>
                    <a:pt x="13370" y="4909"/>
                  </a:cubicBezTo>
                  <a:cubicBezTo>
                    <a:pt x="13667" y="4827"/>
                    <a:pt x="13966" y="4724"/>
                    <a:pt x="14251" y="4619"/>
                  </a:cubicBezTo>
                  <a:cubicBezTo>
                    <a:pt x="14537" y="4515"/>
                    <a:pt x="14810" y="4404"/>
                    <a:pt x="15083" y="4279"/>
                  </a:cubicBezTo>
                  <a:cubicBezTo>
                    <a:pt x="14713" y="3995"/>
                    <a:pt x="14316" y="3740"/>
                    <a:pt x="13892" y="3520"/>
                  </a:cubicBezTo>
                  <a:cubicBezTo>
                    <a:pt x="13467" y="3300"/>
                    <a:pt x="13014" y="3118"/>
                    <a:pt x="12546" y="2964"/>
                  </a:cubicBezTo>
                  <a:close/>
                  <a:moveTo>
                    <a:pt x="6314" y="5674"/>
                  </a:moveTo>
                  <a:cubicBezTo>
                    <a:pt x="6153" y="6098"/>
                    <a:pt x="6029" y="6530"/>
                    <a:pt x="5924" y="6964"/>
                  </a:cubicBezTo>
                  <a:cubicBezTo>
                    <a:pt x="5819" y="7399"/>
                    <a:pt x="5732" y="7834"/>
                    <a:pt x="5684" y="8277"/>
                  </a:cubicBezTo>
                  <a:lnTo>
                    <a:pt x="8848" y="8407"/>
                  </a:lnTo>
                  <a:lnTo>
                    <a:pt x="9000" y="6134"/>
                  </a:lnTo>
                  <a:cubicBezTo>
                    <a:pt x="8537" y="6101"/>
                    <a:pt x="8088" y="6045"/>
                    <a:pt x="7639" y="5969"/>
                  </a:cubicBezTo>
                  <a:cubicBezTo>
                    <a:pt x="7191" y="5894"/>
                    <a:pt x="6744" y="5793"/>
                    <a:pt x="6314" y="5674"/>
                  </a:cubicBezTo>
                  <a:close/>
                  <a:moveTo>
                    <a:pt x="1037" y="8896"/>
                  </a:moveTo>
                  <a:cubicBezTo>
                    <a:pt x="1047" y="9594"/>
                    <a:pt x="1206" y="10280"/>
                    <a:pt x="1496" y="10928"/>
                  </a:cubicBezTo>
                  <a:cubicBezTo>
                    <a:pt x="1786" y="11576"/>
                    <a:pt x="2210" y="12192"/>
                    <a:pt x="2764" y="12745"/>
                  </a:cubicBezTo>
                  <a:cubicBezTo>
                    <a:pt x="3007" y="12630"/>
                    <a:pt x="3260" y="12514"/>
                    <a:pt x="3512" y="12414"/>
                  </a:cubicBezTo>
                  <a:cubicBezTo>
                    <a:pt x="3964" y="12235"/>
                    <a:pt x="4426" y="12086"/>
                    <a:pt x="4903" y="11958"/>
                  </a:cubicBezTo>
                  <a:cubicBezTo>
                    <a:pt x="4786" y="11479"/>
                    <a:pt x="4700" y="10999"/>
                    <a:pt x="4648" y="10513"/>
                  </a:cubicBezTo>
                  <a:cubicBezTo>
                    <a:pt x="4597" y="10027"/>
                    <a:pt x="4589" y="9533"/>
                    <a:pt x="4604" y="9043"/>
                  </a:cubicBezTo>
                  <a:lnTo>
                    <a:pt x="1037" y="8896"/>
                  </a:lnTo>
                  <a:close/>
                  <a:moveTo>
                    <a:pt x="10034" y="6170"/>
                  </a:moveTo>
                  <a:lnTo>
                    <a:pt x="9888" y="8452"/>
                  </a:lnTo>
                  <a:lnTo>
                    <a:pt x="12877" y="8570"/>
                  </a:lnTo>
                  <a:cubicBezTo>
                    <a:pt x="12889" y="8129"/>
                    <a:pt x="12873" y="7693"/>
                    <a:pt x="12828" y="7255"/>
                  </a:cubicBezTo>
                  <a:cubicBezTo>
                    <a:pt x="12783" y="6817"/>
                    <a:pt x="12706" y="6382"/>
                    <a:pt x="12605" y="5950"/>
                  </a:cubicBezTo>
                  <a:cubicBezTo>
                    <a:pt x="12185" y="6026"/>
                    <a:pt x="11754" y="6078"/>
                    <a:pt x="11326" y="6116"/>
                  </a:cubicBezTo>
                  <a:cubicBezTo>
                    <a:pt x="10897" y="6154"/>
                    <a:pt x="10465" y="6172"/>
                    <a:pt x="10034" y="6170"/>
                  </a:cubicBezTo>
                  <a:close/>
                  <a:moveTo>
                    <a:pt x="13607" y="5729"/>
                  </a:moveTo>
                  <a:cubicBezTo>
                    <a:pt x="13722" y="6204"/>
                    <a:pt x="13804" y="6683"/>
                    <a:pt x="13855" y="7165"/>
                  </a:cubicBezTo>
                  <a:cubicBezTo>
                    <a:pt x="13906" y="7647"/>
                    <a:pt x="13932" y="8129"/>
                    <a:pt x="13917" y="8615"/>
                  </a:cubicBezTo>
                  <a:lnTo>
                    <a:pt x="17466" y="8758"/>
                  </a:lnTo>
                  <a:cubicBezTo>
                    <a:pt x="17456" y="8067"/>
                    <a:pt x="17305" y="7387"/>
                    <a:pt x="17019" y="6745"/>
                  </a:cubicBezTo>
                  <a:cubicBezTo>
                    <a:pt x="16733" y="6102"/>
                    <a:pt x="16308" y="5496"/>
                    <a:pt x="15763" y="4946"/>
                  </a:cubicBezTo>
                  <a:cubicBezTo>
                    <a:pt x="15538" y="5052"/>
                    <a:pt x="15319" y="5157"/>
                    <a:pt x="15087" y="5249"/>
                  </a:cubicBezTo>
                  <a:cubicBezTo>
                    <a:pt x="14848" y="5343"/>
                    <a:pt x="14597" y="5425"/>
                    <a:pt x="14350" y="5505"/>
                  </a:cubicBezTo>
                  <a:cubicBezTo>
                    <a:pt x="14104" y="5585"/>
                    <a:pt x="13859" y="5663"/>
                    <a:pt x="13607" y="5729"/>
                  </a:cubicBezTo>
                  <a:close/>
                  <a:moveTo>
                    <a:pt x="5626" y="9084"/>
                  </a:moveTo>
                  <a:cubicBezTo>
                    <a:pt x="5614" y="9529"/>
                    <a:pt x="5641" y="9977"/>
                    <a:pt x="5687" y="10418"/>
                  </a:cubicBezTo>
                  <a:cubicBezTo>
                    <a:pt x="5733" y="10859"/>
                    <a:pt x="5801" y="11302"/>
                    <a:pt x="5904" y="11737"/>
                  </a:cubicBezTo>
                  <a:cubicBezTo>
                    <a:pt x="6351" y="11653"/>
                    <a:pt x="6799" y="11583"/>
                    <a:pt x="7255" y="11543"/>
                  </a:cubicBezTo>
                  <a:cubicBezTo>
                    <a:pt x="7711" y="11502"/>
                    <a:pt x="8176" y="11483"/>
                    <a:pt x="8637" y="11488"/>
                  </a:cubicBezTo>
                  <a:lnTo>
                    <a:pt x="8789" y="9215"/>
                  </a:lnTo>
                  <a:lnTo>
                    <a:pt x="5626" y="9084"/>
                  </a:lnTo>
                  <a:close/>
                  <a:moveTo>
                    <a:pt x="9830" y="9260"/>
                  </a:moveTo>
                  <a:lnTo>
                    <a:pt x="9678" y="11533"/>
                  </a:lnTo>
                  <a:cubicBezTo>
                    <a:pt x="10111" y="11566"/>
                    <a:pt x="10539" y="11622"/>
                    <a:pt x="10960" y="11693"/>
                  </a:cubicBezTo>
                  <a:cubicBezTo>
                    <a:pt x="11380" y="11765"/>
                    <a:pt x="11789" y="11857"/>
                    <a:pt x="12195" y="11966"/>
                  </a:cubicBezTo>
                  <a:cubicBezTo>
                    <a:pt x="12354" y="11544"/>
                    <a:pt x="12487" y="11117"/>
                    <a:pt x="12591" y="10685"/>
                  </a:cubicBezTo>
                  <a:cubicBezTo>
                    <a:pt x="12695" y="10253"/>
                    <a:pt x="12771" y="9818"/>
                    <a:pt x="12819" y="9378"/>
                  </a:cubicBezTo>
                  <a:lnTo>
                    <a:pt x="9830" y="9260"/>
                  </a:lnTo>
                  <a:close/>
                  <a:moveTo>
                    <a:pt x="4330" y="13039"/>
                  </a:moveTo>
                  <a:cubicBezTo>
                    <a:pt x="4065" y="13135"/>
                    <a:pt x="3812" y="13241"/>
                    <a:pt x="3558" y="13356"/>
                  </a:cubicBezTo>
                  <a:cubicBezTo>
                    <a:pt x="3906" y="13626"/>
                    <a:pt x="4274" y="13873"/>
                    <a:pt x="4671" y="14087"/>
                  </a:cubicBezTo>
                  <a:cubicBezTo>
                    <a:pt x="5068" y="14300"/>
                    <a:pt x="5484" y="14479"/>
                    <a:pt x="5921" y="14635"/>
                  </a:cubicBezTo>
                  <a:cubicBezTo>
                    <a:pt x="5762" y="14333"/>
                    <a:pt x="5616" y="14028"/>
                    <a:pt x="5485" y="13718"/>
                  </a:cubicBezTo>
                  <a:cubicBezTo>
                    <a:pt x="5354" y="13409"/>
                    <a:pt x="5242" y="13093"/>
                    <a:pt x="5139" y="12778"/>
                  </a:cubicBezTo>
                  <a:cubicBezTo>
                    <a:pt x="4865" y="12856"/>
                    <a:pt x="4595" y="12943"/>
                    <a:pt x="4330" y="13039"/>
                  </a:cubicBezTo>
                  <a:close/>
                  <a:moveTo>
                    <a:pt x="13859" y="9423"/>
                  </a:moveTo>
                  <a:cubicBezTo>
                    <a:pt x="13808" y="9907"/>
                    <a:pt x="13724" y="10381"/>
                    <a:pt x="13609" y="10857"/>
                  </a:cubicBezTo>
                  <a:cubicBezTo>
                    <a:pt x="13493" y="11332"/>
                    <a:pt x="13344" y="11810"/>
                    <a:pt x="13166" y="12273"/>
                  </a:cubicBezTo>
                  <a:cubicBezTo>
                    <a:pt x="13524" y="12401"/>
                    <a:pt x="13875" y="12542"/>
                    <a:pt x="14216" y="12701"/>
                  </a:cubicBezTo>
                  <a:cubicBezTo>
                    <a:pt x="14556" y="12859"/>
                    <a:pt x="14886" y="13034"/>
                    <a:pt x="15207" y="13222"/>
                  </a:cubicBezTo>
                  <a:cubicBezTo>
                    <a:pt x="15824" y="12719"/>
                    <a:pt x="16322" y="12150"/>
                    <a:pt x="16693" y="11534"/>
                  </a:cubicBezTo>
                  <a:cubicBezTo>
                    <a:pt x="17065" y="10917"/>
                    <a:pt x="17305" y="10252"/>
                    <a:pt x="17407" y="9565"/>
                  </a:cubicBezTo>
                  <a:lnTo>
                    <a:pt x="13859" y="9423"/>
                  </a:lnTo>
                  <a:close/>
                  <a:moveTo>
                    <a:pt x="6129" y="12538"/>
                  </a:moveTo>
                  <a:cubicBezTo>
                    <a:pt x="6265" y="12963"/>
                    <a:pt x="6431" y="13384"/>
                    <a:pt x="6622" y="13795"/>
                  </a:cubicBezTo>
                  <a:cubicBezTo>
                    <a:pt x="6812" y="14207"/>
                    <a:pt x="7039" y="14613"/>
                    <a:pt x="7283" y="15009"/>
                  </a:cubicBezTo>
                  <a:cubicBezTo>
                    <a:pt x="7466" y="15045"/>
                    <a:pt x="7639" y="15073"/>
                    <a:pt x="7825" y="15099"/>
                  </a:cubicBezTo>
                  <a:cubicBezTo>
                    <a:pt x="8012" y="15126"/>
                    <a:pt x="8207" y="15149"/>
                    <a:pt x="8397" y="15166"/>
                  </a:cubicBezTo>
                  <a:lnTo>
                    <a:pt x="8585" y="12305"/>
                  </a:lnTo>
                  <a:cubicBezTo>
                    <a:pt x="8171" y="12305"/>
                    <a:pt x="7764" y="12319"/>
                    <a:pt x="7353" y="12359"/>
                  </a:cubicBezTo>
                  <a:cubicBezTo>
                    <a:pt x="6944" y="12398"/>
                    <a:pt x="6529" y="12460"/>
                    <a:pt x="6129" y="12538"/>
                  </a:cubicBezTo>
                  <a:close/>
                  <a:moveTo>
                    <a:pt x="9626" y="12350"/>
                  </a:moveTo>
                  <a:lnTo>
                    <a:pt x="9425" y="15216"/>
                  </a:lnTo>
                  <a:cubicBezTo>
                    <a:pt x="9582" y="15214"/>
                    <a:pt x="9737" y="15203"/>
                    <a:pt x="9894" y="15194"/>
                  </a:cubicBezTo>
                  <a:cubicBezTo>
                    <a:pt x="10050" y="15186"/>
                    <a:pt x="10213" y="15175"/>
                    <a:pt x="10368" y="15159"/>
                  </a:cubicBezTo>
                  <a:cubicBezTo>
                    <a:pt x="10671" y="14778"/>
                    <a:pt x="10949" y="14389"/>
                    <a:pt x="11199" y="13988"/>
                  </a:cubicBezTo>
                  <a:cubicBezTo>
                    <a:pt x="11449" y="13586"/>
                    <a:pt x="11670" y="13171"/>
                    <a:pt x="11866" y="12752"/>
                  </a:cubicBezTo>
                  <a:cubicBezTo>
                    <a:pt x="11505" y="12651"/>
                    <a:pt x="11137" y="12565"/>
                    <a:pt x="10763" y="12497"/>
                  </a:cubicBezTo>
                  <a:cubicBezTo>
                    <a:pt x="10389" y="12429"/>
                    <a:pt x="10011" y="12384"/>
                    <a:pt x="9626" y="12350"/>
                  </a:cubicBezTo>
                  <a:close/>
                  <a:moveTo>
                    <a:pt x="12825" y="13064"/>
                  </a:moveTo>
                  <a:cubicBezTo>
                    <a:pt x="12674" y="13385"/>
                    <a:pt x="12510" y="13697"/>
                    <a:pt x="12329" y="14009"/>
                  </a:cubicBezTo>
                  <a:cubicBezTo>
                    <a:pt x="12148" y="14321"/>
                    <a:pt x="11954" y="14631"/>
                    <a:pt x="11743" y="14932"/>
                  </a:cubicBezTo>
                  <a:cubicBezTo>
                    <a:pt x="12192" y="14825"/>
                    <a:pt x="12634" y="14684"/>
                    <a:pt x="13055" y="14518"/>
                  </a:cubicBezTo>
                  <a:cubicBezTo>
                    <a:pt x="13547" y="14324"/>
                    <a:pt x="14011" y="14095"/>
                    <a:pt x="14443" y="13829"/>
                  </a:cubicBezTo>
                  <a:cubicBezTo>
                    <a:pt x="14187" y="13681"/>
                    <a:pt x="13927" y="13541"/>
                    <a:pt x="13658" y="13413"/>
                  </a:cubicBezTo>
                  <a:cubicBezTo>
                    <a:pt x="13389" y="13285"/>
                    <a:pt x="13107" y="13170"/>
                    <a:pt x="12825" y="130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9" name="Shape 10422">
              <a:extLst>
                <a:ext uri="{FF2B5EF4-FFF2-40B4-BE49-F238E27FC236}">
                  <a16:creationId xmlns:a16="http://schemas.microsoft.com/office/drawing/2014/main" id="{4AE52105-3AC3-1E4D-8D56-6C33DD462C2B}"/>
                </a:ext>
              </a:extLst>
            </p:cNvPr>
            <p:cNvSpPr/>
            <p:nvPr/>
          </p:nvSpPr>
          <p:spPr>
            <a:xfrm>
              <a:off x="20005513" y="11848666"/>
              <a:ext cx="466518" cy="53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0" name="Shape 10423">
              <a:extLst>
                <a:ext uri="{FF2B5EF4-FFF2-40B4-BE49-F238E27FC236}">
                  <a16:creationId xmlns:a16="http://schemas.microsoft.com/office/drawing/2014/main" id="{14F78A87-6F13-F14E-8200-52B12409A5BE}"/>
                </a:ext>
              </a:extLst>
            </p:cNvPr>
            <p:cNvSpPr/>
            <p:nvPr/>
          </p:nvSpPr>
          <p:spPr>
            <a:xfrm>
              <a:off x="20278364" y="10951879"/>
              <a:ext cx="600731" cy="83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1" name="Shape 10424">
              <a:extLst>
                <a:ext uri="{FF2B5EF4-FFF2-40B4-BE49-F238E27FC236}">
                  <a16:creationId xmlns:a16="http://schemas.microsoft.com/office/drawing/2014/main" id="{A5EE6BEB-003C-6B45-90A6-0F4A22F462AA}"/>
                </a:ext>
              </a:extLst>
            </p:cNvPr>
            <p:cNvSpPr/>
            <p:nvPr/>
          </p:nvSpPr>
          <p:spPr>
            <a:xfrm>
              <a:off x="18922347" y="11328122"/>
              <a:ext cx="534330" cy="59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2" name="Shape 10425">
              <a:extLst>
                <a:ext uri="{FF2B5EF4-FFF2-40B4-BE49-F238E27FC236}">
                  <a16:creationId xmlns:a16="http://schemas.microsoft.com/office/drawing/2014/main" id="{6EDED48E-F723-7447-8FD6-BB04760ACEA7}"/>
                </a:ext>
              </a:extLst>
            </p:cNvPr>
            <p:cNvSpPr/>
            <p:nvPr/>
          </p:nvSpPr>
          <p:spPr>
            <a:xfrm>
              <a:off x="18412450" y="12553817"/>
              <a:ext cx="745366" cy="62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3" name="Shape 10426">
              <a:extLst>
                <a:ext uri="{FF2B5EF4-FFF2-40B4-BE49-F238E27FC236}">
                  <a16:creationId xmlns:a16="http://schemas.microsoft.com/office/drawing/2014/main" id="{C3204057-CD19-EB4F-9044-0494AC74E228}"/>
                </a:ext>
              </a:extLst>
            </p:cNvPr>
            <p:cNvSpPr/>
            <p:nvPr/>
          </p:nvSpPr>
          <p:spPr>
            <a:xfrm>
              <a:off x="17735944" y="12437854"/>
              <a:ext cx="513456" cy="63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4" name="Shape 10427">
              <a:extLst>
                <a:ext uri="{FF2B5EF4-FFF2-40B4-BE49-F238E27FC236}">
                  <a16:creationId xmlns:a16="http://schemas.microsoft.com/office/drawing/2014/main" id="{53EC67A4-4647-7C43-A486-3C2A0AF05158}"/>
                </a:ext>
              </a:extLst>
            </p:cNvPr>
            <p:cNvSpPr/>
            <p:nvPr/>
          </p:nvSpPr>
          <p:spPr>
            <a:xfrm>
              <a:off x="18227288" y="11702041"/>
              <a:ext cx="536497" cy="85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5" name="Shape 10428">
              <a:extLst>
                <a:ext uri="{FF2B5EF4-FFF2-40B4-BE49-F238E27FC236}">
                  <a16:creationId xmlns:a16="http://schemas.microsoft.com/office/drawing/2014/main" id="{61E32D06-306D-674A-99C1-47CBA06D6C01}"/>
                </a:ext>
              </a:extLst>
            </p:cNvPr>
            <p:cNvSpPr/>
            <p:nvPr/>
          </p:nvSpPr>
          <p:spPr>
            <a:xfrm>
              <a:off x="20222346" y="13053979"/>
              <a:ext cx="570427" cy="64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54" extrusionOk="0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6" name="Shape 10429">
              <a:extLst>
                <a:ext uri="{FF2B5EF4-FFF2-40B4-BE49-F238E27FC236}">
                  <a16:creationId xmlns:a16="http://schemas.microsoft.com/office/drawing/2014/main" id="{FF362F89-41C0-1747-BC0A-63F20F027F73}"/>
                </a:ext>
              </a:extLst>
            </p:cNvPr>
            <p:cNvSpPr/>
            <p:nvPr/>
          </p:nvSpPr>
          <p:spPr>
            <a:xfrm>
              <a:off x="20917823" y="12545727"/>
              <a:ext cx="387029" cy="55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7" name="Shape 10430">
              <a:extLst>
                <a:ext uri="{FF2B5EF4-FFF2-40B4-BE49-F238E27FC236}">
                  <a16:creationId xmlns:a16="http://schemas.microsoft.com/office/drawing/2014/main" id="{172BB3D4-993F-2C43-9F54-BC7E28E06661}"/>
                </a:ext>
              </a:extLst>
            </p:cNvPr>
            <p:cNvSpPr/>
            <p:nvPr/>
          </p:nvSpPr>
          <p:spPr>
            <a:xfrm>
              <a:off x="15503343" y="5283845"/>
              <a:ext cx="387479" cy="44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4" y="0"/>
                  </a:moveTo>
                  <a:lnTo>
                    <a:pt x="0" y="14712"/>
                  </a:lnTo>
                  <a:lnTo>
                    <a:pt x="12786" y="21600"/>
                  </a:lnTo>
                  <a:lnTo>
                    <a:pt x="21600" y="9440"/>
                  </a:lnTo>
                  <a:lnTo>
                    <a:pt x="20503" y="5300"/>
                  </a:lnTo>
                  <a:lnTo>
                    <a:pt x="10664" y="0"/>
                  </a:lnTo>
                  <a:close/>
                  <a:moveTo>
                    <a:pt x="12273" y="5578"/>
                  </a:moveTo>
                  <a:lnTo>
                    <a:pt x="16930" y="8086"/>
                  </a:lnTo>
                  <a:lnTo>
                    <a:pt x="16635" y="8492"/>
                  </a:lnTo>
                  <a:lnTo>
                    <a:pt x="11979" y="5984"/>
                  </a:lnTo>
                  <a:lnTo>
                    <a:pt x="12273" y="5578"/>
                  </a:lnTo>
                  <a:close/>
                  <a:moveTo>
                    <a:pt x="7043" y="8326"/>
                  </a:moveTo>
                  <a:lnTo>
                    <a:pt x="16357" y="13343"/>
                  </a:lnTo>
                  <a:lnTo>
                    <a:pt x="16071" y="13738"/>
                  </a:lnTo>
                  <a:lnTo>
                    <a:pt x="6757" y="8721"/>
                  </a:lnTo>
                  <a:lnTo>
                    <a:pt x="7043" y="8326"/>
                  </a:lnTo>
                  <a:close/>
                  <a:moveTo>
                    <a:pt x="5596" y="10322"/>
                  </a:moveTo>
                  <a:lnTo>
                    <a:pt x="14910" y="15339"/>
                  </a:lnTo>
                  <a:lnTo>
                    <a:pt x="14616" y="15745"/>
                  </a:lnTo>
                  <a:lnTo>
                    <a:pt x="5302" y="10728"/>
                  </a:lnTo>
                  <a:lnTo>
                    <a:pt x="5596" y="10322"/>
                  </a:lnTo>
                  <a:close/>
                  <a:moveTo>
                    <a:pt x="4150" y="12318"/>
                  </a:moveTo>
                  <a:lnTo>
                    <a:pt x="8807" y="14826"/>
                  </a:lnTo>
                  <a:lnTo>
                    <a:pt x="8512" y="15232"/>
                  </a:lnTo>
                  <a:lnTo>
                    <a:pt x="3856" y="12724"/>
                  </a:lnTo>
                  <a:lnTo>
                    <a:pt x="4150" y="123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8" name="Shape 10431">
              <a:extLst>
                <a:ext uri="{FF2B5EF4-FFF2-40B4-BE49-F238E27FC236}">
                  <a16:creationId xmlns:a16="http://schemas.microsoft.com/office/drawing/2014/main" id="{7BD82372-CE18-5C48-94D7-D9A10616F1CA}"/>
                </a:ext>
              </a:extLst>
            </p:cNvPr>
            <p:cNvSpPr/>
            <p:nvPr/>
          </p:nvSpPr>
          <p:spPr>
            <a:xfrm>
              <a:off x="15809852" y="8962276"/>
              <a:ext cx="461009" cy="97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99" name="Shape 10432">
              <a:extLst>
                <a:ext uri="{FF2B5EF4-FFF2-40B4-BE49-F238E27FC236}">
                  <a16:creationId xmlns:a16="http://schemas.microsoft.com/office/drawing/2014/main" id="{60E605C0-C58E-F740-A46A-53472EB0E750}"/>
                </a:ext>
              </a:extLst>
            </p:cNvPr>
            <p:cNvSpPr/>
            <p:nvPr/>
          </p:nvSpPr>
          <p:spPr>
            <a:xfrm>
              <a:off x="21191605" y="12910829"/>
              <a:ext cx="410124" cy="45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Shape 10433">
              <a:extLst>
                <a:ext uri="{FF2B5EF4-FFF2-40B4-BE49-F238E27FC236}">
                  <a16:creationId xmlns:a16="http://schemas.microsoft.com/office/drawing/2014/main" id="{84715818-E132-DA49-AFA9-40FCD04BD352}"/>
                </a:ext>
              </a:extLst>
            </p:cNvPr>
            <p:cNvSpPr/>
            <p:nvPr/>
          </p:nvSpPr>
          <p:spPr>
            <a:xfrm>
              <a:off x="19604389" y="11273229"/>
              <a:ext cx="550222" cy="52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Shape 10434">
              <a:extLst>
                <a:ext uri="{FF2B5EF4-FFF2-40B4-BE49-F238E27FC236}">
                  <a16:creationId xmlns:a16="http://schemas.microsoft.com/office/drawing/2014/main" id="{0AF0E82B-AF6A-6B40-874C-E3B469EBD4EB}"/>
                </a:ext>
              </a:extLst>
            </p:cNvPr>
            <p:cNvSpPr/>
            <p:nvPr/>
          </p:nvSpPr>
          <p:spPr>
            <a:xfrm>
              <a:off x="17735944" y="13251073"/>
              <a:ext cx="392649" cy="4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Shape 10435">
              <a:extLst>
                <a:ext uri="{FF2B5EF4-FFF2-40B4-BE49-F238E27FC236}">
                  <a16:creationId xmlns:a16="http://schemas.microsoft.com/office/drawing/2014/main" id="{4FBBAB7F-ED23-6A43-904D-38E80F24742C}"/>
                </a:ext>
              </a:extLst>
            </p:cNvPr>
            <p:cNvSpPr/>
            <p:nvPr/>
          </p:nvSpPr>
          <p:spPr>
            <a:xfrm>
              <a:off x="17721874" y="12822423"/>
              <a:ext cx="359032" cy="41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293" y="15970"/>
                  </a:lnTo>
                  <a:lnTo>
                    <a:pt x="15488" y="19464"/>
                  </a:lnTo>
                  <a:cubicBezTo>
                    <a:pt x="15488" y="19464"/>
                    <a:pt x="21600" y="21600"/>
                    <a:pt x="21600" y="21600"/>
                  </a:cubicBezTo>
                  <a:close/>
                  <a:moveTo>
                    <a:pt x="14827" y="18782"/>
                  </a:moveTo>
                  <a:lnTo>
                    <a:pt x="19632" y="15288"/>
                  </a:lnTo>
                  <a:lnTo>
                    <a:pt x="7863" y="3150"/>
                  </a:lnTo>
                  <a:lnTo>
                    <a:pt x="3055" y="6642"/>
                  </a:lnTo>
                  <a:cubicBezTo>
                    <a:pt x="3055" y="6642"/>
                    <a:pt x="14827" y="18782"/>
                    <a:pt x="14827" y="18782"/>
                  </a:cubicBezTo>
                  <a:close/>
                  <a:moveTo>
                    <a:pt x="2382" y="5946"/>
                  </a:moveTo>
                  <a:lnTo>
                    <a:pt x="7189" y="2455"/>
                  </a:lnTo>
                  <a:lnTo>
                    <a:pt x="4808" y="0"/>
                  </a:lnTo>
                  <a:lnTo>
                    <a:pt x="0" y="3492"/>
                  </a:lnTo>
                  <a:cubicBezTo>
                    <a:pt x="0" y="3492"/>
                    <a:pt x="2382" y="5946"/>
                    <a:pt x="2382" y="5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Shape 10436">
              <a:extLst>
                <a:ext uri="{FF2B5EF4-FFF2-40B4-BE49-F238E27FC236}">
                  <a16:creationId xmlns:a16="http://schemas.microsoft.com/office/drawing/2014/main" id="{3DCD9EA2-D048-9043-A157-997BC56BD80C}"/>
                </a:ext>
              </a:extLst>
            </p:cNvPr>
            <p:cNvSpPr/>
            <p:nvPr/>
          </p:nvSpPr>
          <p:spPr>
            <a:xfrm>
              <a:off x="18877036" y="12145369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Shape 10437">
              <a:extLst>
                <a:ext uri="{FF2B5EF4-FFF2-40B4-BE49-F238E27FC236}">
                  <a16:creationId xmlns:a16="http://schemas.microsoft.com/office/drawing/2014/main" id="{A5691162-1B9A-E44B-B07F-2D2838776ECD}"/>
                </a:ext>
              </a:extLst>
            </p:cNvPr>
            <p:cNvSpPr/>
            <p:nvPr/>
          </p:nvSpPr>
          <p:spPr>
            <a:xfrm>
              <a:off x="21489022" y="13379422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Shape 10438">
              <a:extLst>
                <a:ext uri="{FF2B5EF4-FFF2-40B4-BE49-F238E27FC236}">
                  <a16:creationId xmlns:a16="http://schemas.microsoft.com/office/drawing/2014/main" id="{5A1FE574-9AB3-564E-8214-6C7FB11719A1}"/>
                </a:ext>
              </a:extLst>
            </p:cNvPr>
            <p:cNvSpPr/>
            <p:nvPr/>
          </p:nvSpPr>
          <p:spPr>
            <a:xfrm>
              <a:off x="15223803" y="10656379"/>
              <a:ext cx="1231113" cy="102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059" extrusionOk="0">
                  <a:moveTo>
                    <a:pt x="5067" y="1749"/>
                  </a:moveTo>
                  <a:cubicBezTo>
                    <a:pt x="3889" y="2785"/>
                    <a:pt x="2937" y="4241"/>
                    <a:pt x="2399" y="6003"/>
                  </a:cubicBezTo>
                  <a:cubicBezTo>
                    <a:pt x="1643" y="8477"/>
                    <a:pt x="1865" y="11193"/>
                    <a:pt x="2990" y="13443"/>
                  </a:cubicBezTo>
                  <a:cubicBezTo>
                    <a:pt x="3870" y="15269"/>
                    <a:pt x="5250" y="16660"/>
                    <a:pt x="6922" y="17380"/>
                  </a:cubicBezTo>
                  <a:cubicBezTo>
                    <a:pt x="9451" y="18469"/>
                    <a:pt x="12240" y="17907"/>
                    <a:pt x="14313" y="15902"/>
                  </a:cubicBezTo>
                  <a:cubicBezTo>
                    <a:pt x="18651" y="11419"/>
                    <a:pt x="17421" y="3049"/>
                    <a:pt x="12063" y="579"/>
                  </a:cubicBezTo>
                  <a:cubicBezTo>
                    <a:pt x="9632" y="-541"/>
                    <a:pt x="7029" y="23"/>
                    <a:pt x="5067" y="1749"/>
                  </a:cubicBezTo>
                  <a:close/>
                  <a:moveTo>
                    <a:pt x="144" y="7068"/>
                  </a:moveTo>
                  <a:cubicBezTo>
                    <a:pt x="-293" y="10041"/>
                    <a:pt x="271" y="13044"/>
                    <a:pt x="1730" y="15514"/>
                  </a:cubicBezTo>
                  <a:cubicBezTo>
                    <a:pt x="3189" y="17983"/>
                    <a:pt x="5373" y="19622"/>
                    <a:pt x="7873" y="20141"/>
                  </a:cubicBezTo>
                  <a:cubicBezTo>
                    <a:pt x="10701" y="20728"/>
                    <a:pt x="13525" y="19736"/>
                    <a:pt x="15626" y="17641"/>
                  </a:cubicBezTo>
                  <a:cubicBezTo>
                    <a:pt x="16046" y="17222"/>
                    <a:pt x="16441" y="16756"/>
                    <a:pt x="16797" y="16252"/>
                  </a:cubicBezTo>
                  <a:lnTo>
                    <a:pt x="17968" y="17912"/>
                  </a:lnTo>
                  <a:lnTo>
                    <a:pt x="15970" y="19906"/>
                  </a:lnTo>
                  <a:lnTo>
                    <a:pt x="16784" y="21059"/>
                  </a:lnTo>
                  <a:lnTo>
                    <a:pt x="21307" y="16546"/>
                  </a:lnTo>
                  <a:lnTo>
                    <a:pt x="20493" y="15393"/>
                  </a:lnTo>
                  <a:lnTo>
                    <a:pt x="18938" y="16945"/>
                  </a:lnTo>
                  <a:lnTo>
                    <a:pt x="17563" y="14996"/>
                  </a:lnTo>
                  <a:cubicBezTo>
                    <a:pt x="17707" y="14724"/>
                    <a:pt x="17841" y="14443"/>
                    <a:pt x="17966" y="14154"/>
                  </a:cubicBezTo>
                  <a:cubicBezTo>
                    <a:pt x="18091" y="13865"/>
                    <a:pt x="18199" y="13564"/>
                    <a:pt x="18303" y="13258"/>
                  </a:cubicBezTo>
                  <a:lnTo>
                    <a:pt x="17136" y="12695"/>
                  </a:lnTo>
                  <a:cubicBezTo>
                    <a:pt x="15692" y="16940"/>
                    <a:pt x="11882" y="19451"/>
                    <a:pt x="8083" y="18662"/>
                  </a:cubicBezTo>
                  <a:cubicBezTo>
                    <a:pt x="5916" y="18212"/>
                    <a:pt x="4035" y="16786"/>
                    <a:pt x="2770" y="14645"/>
                  </a:cubicBezTo>
                  <a:cubicBezTo>
                    <a:pt x="1505" y="12505"/>
                    <a:pt x="1009" y="9912"/>
                    <a:pt x="1387" y="7335"/>
                  </a:cubicBezTo>
                  <a:lnTo>
                    <a:pt x="144" y="7068"/>
                  </a:lnTo>
                  <a:close/>
                  <a:moveTo>
                    <a:pt x="5335" y="2836"/>
                  </a:moveTo>
                  <a:cubicBezTo>
                    <a:pt x="5642" y="2547"/>
                    <a:pt x="5974" y="2293"/>
                    <a:pt x="6321" y="2073"/>
                  </a:cubicBezTo>
                  <a:cubicBezTo>
                    <a:pt x="6377" y="2351"/>
                    <a:pt x="6420" y="2627"/>
                    <a:pt x="6454" y="2907"/>
                  </a:cubicBezTo>
                  <a:cubicBezTo>
                    <a:pt x="6487" y="3186"/>
                    <a:pt x="6509" y="3472"/>
                    <a:pt x="6523" y="3752"/>
                  </a:cubicBezTo>
                  <a:cubicBezTo>
                    <a:pt x="6184" y="3732"/>
                    <a:pt x="5841" y="3730"/>
                    <a:pt x="5502" y="3738"/>
                  </a:cubicBezTo>
                  <a:cubicBezTo>
                    <a:pt x="5162" y="3746"/>
                    <a:pt x="4828" y="3762"/>
                    <a:pt x="4490" y="3798"/>
                  </a:cubicBezTo>
                  <a:cubicBezTo>
                    <a:pt x="4750" y="3451"/>
                    <a:pt x="5029" y="3125"/>
                    <a:pt x="5335" y="2836"/>
                  </a:cubicBezTo>
                  <a:close/>
                  <a:moveTo>
                    <a:pt x="3789" y="4905"/>
                  </a:moveTo>
                  <a:cubicBezTo>
                    <a:pt x="4243" y="4824"/>
                    <a:pt x="4700" y="4769"/>
                    <a:pt x="5156" y="4743"/>
                  </a:cubicBezTo>
                  <a:cubicBezTo>
                    <a:pt x="5613" y="4717"/>
                    <a:pt x="6071" y="4719"/>
                    <a:pt x="6527" y="4747"/>
                  </a:cubicBezTo>
                  <a:cubicBezTo>
                    <a:pt x="6511" y="5144"/>
                    <a:pt x="6474" y="5550"/>
                    <a:pt x="6416" y="5942"/>
                  </a:cubicBezTo>
                  <a:cubicBezTo>
                    <a:pt x="6358" y="6335"/>
                    <a:pt x="6283" y="6721"/>
                    <a:pt x="6183" y="7106"/>
                  </a:cubicBezTo>
                  <a:lnTo>
                    <a:pt x="3360" y="5892"/>
                  </a:lnTo>
                  <a:cubicBezTo>
                    <a:pt x="3422" y="5724"/>
                    <a:pt x="3488" y="5550"/>
                    <a:pt x="3560" y="5387"/>
                  </a:cubicBezTo>
                  <a:cubicBezTo>
                    <a:pt x="3631" y="5225"/>
                    <a:pt x="3708" y="5061"/>
                    <a:pt x="3789" y="4905"/>
                  </a:cubicBezTo>
                  <a:close/>
                  <a:moveTo>
                    <a:pt x="7125" y="1576"/>
                  </a:moveTo>
                  <a:cubicBezTo>
                    <a:pt x="7809" y="1266"/>
                    <a:pt x="8522" y="1092"/>
                    <a:pt x="9239" y="1059"/>
                  </a:cubicBezTo>
                  <a:cubicBezTo>
                    <a:pt x="9955" y="1027"/>
                    <a:pt x="10670" y="1128"/>
                    <a:pt x="11369" y="1373"/>
                  </a:cubicBezTo>
                  <a:lnTo>
                    <a:pt x="10388" y="4605"/>
                  </a:lnTo>
                  <a:cubicBezTo>
                    <a:pt x="9901" y="4414"/>
                    <a:pt x="9404" y="4249"/>
                    <a:pt x="8905" y="4120"/>
                  </a:cubicBezTo>
                  <a:cubicBezTo>
                    <a:pt x="8407" y="3990"/>
                    <a:pt x="7907" y="3891"/>
                    <a:pt x="7401" y="3825"/>
                  </a:cubicBezTo>
                  <a:cubicBezTo>
                    <a:pt x="7389" y="3447"/>
                    <a:pt x="7359" y="3069"/>
                    <a:pt x="7314" y="2692"/>
                  </a:cubicBezTo>
                  <a:cubicBezTo>
                    <a:pt x="7268" y="2315"/>
                    <a:pt x="7205" y="1950"/>
                    <a:pt x="7125" y="1576"/>
                  </a:cubicBezTo>
                  <a:close/>
                  <a:moveTo>
                    <a:pt x="3066" y="6828"/>
                  </a:moveTo>
                  <a:lnTo>
                    <a:pt x="5890" y="8043"/>
                  </a:lnTo>
                  <a:cubicBezTo>
                    <a:pt x="5764" y="8384"/>
                    <a:pt x="5625" y="8719"/>
                    <a:pt x="5468" y="9040"/>
                  </a:cubicBezTo>
                  <a:cubicBezTo>
                    <a:pt x="5310" y="9361"/>
                    <a:pt x="5138" y="9666"/>
                    <a:pt x="4951" y="9963"/>
                  </a:cubicBezTo>
                  <a:cubicBezTo>
                    <a:pt x="4578" y="9629"/>
                    <a:pt x="4217" y="9279"/>
                    <a:pt x="3874" y="8902"/>
                  </a:cubicBezTo>
                  <a:cubicBezTo>
                    <a:pt x="3532" y="8525"/>
                    <a:pt x="3202" y="8131"/>
                    <a:pt x="2893" y="7713"/>
                  </a:cubicBezTo>
                  <a:cubicBezTo>
                    <a:pt x="2915" y="7565"/>
                    <a:pt x="2943" y="7407"/>
                    <a:pt x="2973" y="7261"/>
                  </a:cubicBezTo>
                  <a:cubicBezTo>
                    <a:pt x="3002" y="7114"/>
                    <a:pt x="3030" y="6974"/>
                    <a:pt x="3066" y="6828"/>
                  </a:cubicBezTo>
                  <a:close/>
                  <a:moveTo>
                    <a:pt x="2802" y="9057"/>
                  </a:moveTo>
                  <a:cubicBezTo>
                    <a:pt x="3052" y="9361"/>
                    <a:pt x="3305" y="9650"/>
                    <a:pt x="3574" y="9930"/>
                  </a:cubicBezTo>
                  <a:cubicBezTo>
                    <a:pt x="3843" y="10210"/>
                    <a:pt x="4128" y="10480"/>
                    <a:pt x="4413" y="10736"/>
                  </a:cubicBezTo>
                  <a:cubicBezTo>
                    <a:pt x="4240" y="10959"/>
                    <a:pt x="4046" y="11175"/>
                    <a:pt x="3855" y="11378"/>
                  </a:cubicBezTo>
                  <a:cubicBezTo>
                    <a:pt x="3663" y="11581"/>
                    <a:pt x="3470" y="11770"/>
                    <a:pt x="3263" y="11952"/>
                  </a:cubicBezTo>
                  <a:cubicBezTo>
                    <a:pt x="3107" y="11485"/>
                    <a:pt x="2988" y="11008"/>
                    <a:pt x="2911" y="10524"/>
                  </a:cubicBezTo>
                  <a:cubicBezTo>
                    <a:pt x="2833" y="10040"/>
                    <a:pt x="2802" y="9549"/>
                    <a:pt x="2802" y="9057"/>
                  </a:cubicBezTo>
                  <a:close/>
                  <a:moveTo>
                    <a:pt x="7388" y="4837"/>
                  </a:moveTo>
                  <a:cubicBezTo>
                    <a:pt x="7847" y="4900"/>
                    <a:pt x="8303" y="4999"/>
                    <a:pt x="8754" y="5117"/>
                  </a:cubicBezTo>
                  <a:cubicBezTo>
                    <a:pt x="9206" y="5235"/>
                    <a:pt x="9653" y="5369"/>
                    <a:pt x="10094" y="5542"/>
                  </a:cubicBezTo>
                  <a:lnTo>
                    <a:pt x="9216" y="8417"/>
                  </a:lnTo>
                  <a:lnTo>
                    <a:pt x="6979" y="7447"/>
                  </a:lnTo>
                  <a:cubicBezTo>
                    <a:pt x="7094" y="7020"/>
                    <a:pt x="7183" y="6594"/>
                    <a:pt x="7252" y="6158"/>
                  </a:cubicBezTo>
                  <a:cubicBezTo>
                    <a:pt x="7322" y="5723"/>
                    <a:pt x="7367" y="5277"/>
                    <a:pt x="7388" y="4837"/>
                  </a:cubicBezTo>
                  <a:close/>
                  <a:moveTo>
                    <a:pt x="12165" y="1714"/>
                  </a:moveTo>
                  <a:cubicBezTo>
                    <a:pt x="12833" y="2061"/>
                    <a:pt x="13444" y="2536"/>
                    <a:pt x="13976" y="3109"/>
                  </a:cubicBezTo>
                  <a:cubicBezTo>
                    <a:pt x="14508" y="3681"/>
                    <a:pt x="14966" y="4358"/>
                    <a:pt x="15323" y="5119"/>
                  </a:cubicBezTo>
                  <a:cubicBezTo>
                    <a:pt x="15135" y="5279"/>
                    <a:pt x="14943" y="5447"/>
                    <a:pt x="14767" y="5623"/>
                  </a:cubicBezTo>
                  <a:cubicBezTo>
                    <a:pt x="14452" y="5937"/>
                    <a:pt x="14161" y="6275"/>
                    <a:pt x="13887" y="6637"/>
                  </a:cubicBezTo>
                  <a:cubicBezTo>
                    <a:pt x="13463" y="6300"/>
                    <a:pt x="13028" y="5990"/>
                    <a:pt x="12576" y="5708"/>
                  </a:cubicBezTo>
                  <a:cubicBezTo>
                    <a:pt x="12124" y="5426"/>
                    <a:pt x="11652" y="5180"/>
                    <a:pt x="11175" y="4955"/>
                  </a:cubicBezTo>
                  <a:lnTo>
                    <a:pt x="12165" y="1714"/>
                  </a:lnTo>
                  <a:close/>
                  <a:moveTo>
                    <a:pt x="6686" y="8384"/>
                  </a:moveTo>
                  <a:lnTo>
                    <a:pt x="8930" y="9363"/>
                  </a:lnTo>
                  <a:lnTo>
                    <a:pt x="8095" y="12077"/>
                  </a:lnTo>
                  <a:cubicBezTo>
                    <a:pt x="7666" y="11873"/>
                    <a:pt x="7252" y="11647"/>
                    <a:pt x="6844" y="11394"/>
                  </a:cubicBezTo>
                  <a:cubicBezTo>
                    <a:pt x="6436" y="11141"/>
                    <a:pt x="6042" y="10862"/>
                    <a:pt x="5658" y="10561"/>
                  </a:cubicBezTo>
                  <a:cubicBezTo>
                    <a:pt x="5865" y="10226"/>
                    <a:pt x="6051" y="9868"/>
                    <a:pt x="6224" y="9506"/>
                  </a:cubicBezTo>
                  <a:cubicBezTo>
                    <a:pt x="6396" y="9143"/>
                    <a:pt x="6550" y="8768"/>
                    <a:pt x="6686" y="8384"/>
                  </a:cubicBezTo>
                  <a:close/>
                  <a:moveTo>
                    <a:pt x="5128" y="11344"/>
                  </a:moveTo>
                  <a:cubicBezTo>
                    <a:pt x="5549" y="11678"/>
                    <a:pt x="5983" y="11984"/>
                    <a:pt x="6431" y="12263"/>
                  </a:cubicBezTo>
                  <a:cubicBezTo>
                    <a:pt x="6880" y="12542"/>
                    <a:pt x="7336" y="12800"/>
                    <a:pt x="7808" y="13023"/>
                  </a:cubicBezTo>
                  <a:lnTo>
                    <a:pt x="6820" y="16246"/>
                  </a:lnTo>
                  <a:cubicBezTo>
                    <a:pt x="6157" y="15901"/>
                    <a:pt x="5551" y="15437"/>
                    <a:pt x="5023" y="14871"/>
                  </a:cubicBezTo>
                  <a:cubicBezTo>
                    <a:pt x="4495" y="14304"/>
                    <a:pt x="4047" y="13632"/>
                    <a:pt x="3690" y="12880"/>
                  </a:cubicBezTo>
                  <a:cubicBezTo>
                    <a:pt x="3863" y="12732"/>
                    <a:pt x="4034" y="12588"/>
                    <a:pt x="4196" y="12426"/>
                  </a:cubicBezTo>
                  <a:cubicBezTo>
                    <a:pt x="4362" y="12260"/>
                    <a:pt x="4521" y="12077"/>
                    <a:pt x="4677" y="11896"/>
                  </a:cubicBezTo>
                  <a:cubicBezTo>
                    <a:pt x="4831" y="11716"/>
                    <a:pt x="4984" y="11536"/>
                    <a:pt x="5128" y="11344"/>
                  </a:cubicBezTo>
                  <a:close/>
                  <a:moveTo>
                    <a:pt x="10890" y="5883"/>
                  </a:moveTo>
                  <a:cubicBezTo>
                    <a:pt x="11322" y="6088"/>
                    <a:pt x="11745" y="6330"/>
                    <a:pt x="12155" y="6586"/>
                  </a:cubicBezTo>
                  <a:cubicBezTo>
                    <a:pt x="12566" y="6841"/>
                    <a:pt x="12970" y="7117"/>
                    <a:pt x="13357" y="7420"/>
                  </a:cubicBezTo>
                  <a:cubicBezTo>
                    <a:pt x="13134" y="7775"/>
                    <a:pt x="12924" y="8140"/>
                    <a:pt x="12741" y="8526"/>
                  </a:cubicBezTo>
                  <a:cubicBezTo>
                    <a:pt x="12557" y="8911"/>
                    <a:pt x="12392" y="9315"/>
                    <a:pt x="12250" y="9727"/>
                  </a:cubicBezTo>
                  <a:lnTo>
                    <a:pt x="10012" y="8758"/>
                  </a:lnTo>
                  <a:lnTo>
                    <a:pt x="10890" y="5883"/>
                  </a:lnTo>
                  <a:close/>
                  <a:moveTo>
                    <a:pt x="9726" y="9704"/>
                  </a:moveTo>
                  <a:lnTo>
                    <a:pt x="11963" y="10674"/>
                  </a:lnTo>
                  <a:cubicBezTo>
                    <a:pt x="11858" y="11075"/>
                    <a:pt x="11775" y="11483"/>
                    <a:pt x="11711" y="11891"/>
                  </a:cubicBezTo>
                  <a:cubicBezTo>
                    <a:pt x="11647" y="12299"/>
                    <a:pt x="11605" y="12707"/>
                    <a:pt x="11582" y="13121"/>
                  </a:cubicBezTo>
                  <a:cubicBezTo>
                    <a:pt x="11125" y="13057"/>
                    <a:pt x="10671" y="12969"/>
                    <a:pt x="10223" y="12851"/>
                  </a:cubicBezTo>
                  <a:cubicBezTo>
                    <a:pt x="9773" y="12733"/>
                    <a:pt x="9330" y="12589"/>
                    <a:pt x="8891" y="12417"/>
                  </a:cubicBezTo>
                  <a:lnTo>
                    <a:pt x="9726" y="9704"/>
                  </a:lnTo>
                  <a:close/>
                  <a:moveTo>
                    <a:pt x="15110" y="6653"/>
                  </a:moveTo>
                  <a:cubicBezTo>
                    <a:pt x="15286" y="6465"/>
                    <a:pt x="15468" y="6291"/>
                    <a:pt x="15660" y="6121"/>
                  </a:cubicBezTo>
                  <a:cubicBezTo>
                    <a:pt x="15809" y="6562"/>
                    <a:pt x="15931" y="7009"/>
                    <a:pt x="16010" y="7466"/>
                  </a:cubicBezTo>
                  <a:cubicBezTo>
                    <a:pt x="16090" y="7922"/>
                    <a:pt x="16131" y="8379"/>
                    <a:pt x="16141" y="8842"/>
                  </a:cubicBezTo>
                  <a:cubicBezTo>
                    <a:pt x="15901" y="8554"/>
                    <a:pt x="15654" y="8277"/>
                    <a:pt x="15397" y="8010"/>
                  </a:cubicBezTo>
                  <a:cubicBezTo>
                    <a:pt x="15141" y="7743"/>
                    <a:pt x="14873" y="7490"/>
                    <a:pt x="14601" y="7245"/>
                  </a:cubicBezTo>
                  <a:cubicBezTo>
                    <a:pt x="14764" y="7040"/>
                    <a:pt x="14933" y="6842"/>
                    <a:pt x="15110" y="6653"/>
                  </a:cubicBezTo>
                  <a:close/>
                  <a:moveTo>
                    <a:pt x="8605" y="13364"/>
                  </a:moveTo>
                  <a:cubicBezTo>
                    <a:pt x="9087" y="13554"/>
                    <a:pt x="9570" y="13710"/>
                    <a:pt x="10065" y="13838"/>
                  </a:cubicBezTo>
                  <a:cubicBezTo>
                    <a:pt x="10559" y="13967"/>
                    <a:pt x="11066" y="14066"/>
                    <a:pt x="11569" y="14133"/>
                  </a:cubicBezTo>
                  <a:cubicBezTo>
                    <a:pt x="11579" y="14514"/>
                    <a:pt x="11603" y="14895"/>
                    <a:pt x="11648" y="15274"/>
                  </a:cubicBezTo>
                  <a:cubicBezTo>
                    <a:pt x="11692" y="15654"/>
                    <a:pt x="11756" y="16032"/>
                    <a:pt x="11835" y="16408"/>
                  </a:cubicBezTo>
                  <a:cubicBezTo>
                    <a:pt x="11155" y="16713"/>
                    <a:pt x="10449" y="16878"/>
                    <a:pt x="9738" y="16909"/>
                  </a:cubicBezTo>
                  <a:cubicBezTo>
                    <a:pt x="9027" y="16939"/>
                    <a:pt x="8310" y="16829"/>
                    <a:pt x="7616" y="16587"/>
                  </a:cubicBezTo>
                  <a:lnTo>
                    <a:pt x="8605" y="13364"/>
                  </a:lnTo>
                  <a:close/>
                  <a:moveTo>
                    <a:pt x="14057" y="8008"/>
                  </a:moveTo>
                  <a:cubicBezTo>
                    <a:pt x="14422" y="8336"/>
                    <a:pt x="14775" y="8688"/>
                    <a:pt x="15111" y="9058"/>
                  </a:cubicBezTo>
                  <a:cubicBezTo>
                    <a:pt x="15447" y="9427"/>
                    <a:pt x="15766" y="9826"/>
                    <a:pt x="16070" y="10235"/>
                  </a:cubicBezTo>
                  <a:cubicBezTo>
                    <a:pt x="16047" y="10415"/>
                    <a:pt x="16018" y="10583"/>
                    <a:pt x="15985" y="10761"/>
                  </a:cubicBezTo>
                  <a:cubicBezTo>
                    <a:pt x="15951" y="10940"/>
                    <a:pt x="15911" y="11124"/>
                    <a:pt x="15868" y="11301"/>
                  </a:cubicBezTo>
                  <a:lnTo>
                    <a:pt x="13053" y="10078"/>
                  </a:lnTo>
                  <a:cubicBezTo>
                    <a:pt x="13184" y="9710"/>
                    <a:pt x="13327" y="9355"/>
                    <a:pt x="13495" y="9009"/>
                  </a:cubicBezTo>
                  <a:cubicBezTo>
                    <a:pt x="13664" y="8665"/>
                    <a:pt x="13854" y="8326"/>
                    <a:pt x="14057" y="8008"/>
                  </a:cubicBezTo>
                  <a:close/>
                  <a:moveTo>
                    <a:pt x="12766" y="11024"/>
                  </a:moveTo>
                  <a:lnTo>
                    <a:pt x="15589" y="12239"/>
                  </a:lnTo>
                  <a:cubicBezTo>
                    <a:pt x="15538" y="12378"/>
                    <a:pt x="15478" y="12511"/>
                    <a:pt x="15420" y="12645"/>
                  </a:cubicBezTo>
                  <a:cubicBezTo>
                    <a:pt x="15362" y="12780"/>
                    <a:pt x="15300" y="12919"/>
                    <a:pt x="15235" y="13050"/>
                  </a:cubicBezTo>
                  <a:cubicBezTo>
                    <a:pt x="14772" y="13134"/>
                    <a:pt x="14310" y="13191"/>
                    <a:pt x="13844" y="13218"/>
                  </a:cubicBezTo>
                  <a:cubicBezTo>
                    <a:pt x="13378" y="13245"/>
                    <a:pt x="12908" y="13241"/>
                    <a:pt x="12443" y="13211"/>
                  </a:cubicBezTo>
                  <a:cubicBezTo>
                    <a:pt x="12460" y="12841"/>
                    <a:pt x="12494" y="12472"/>
                    <a:pt x="12547" y="12107"/>
                  </a:cubicBezTo>
                  <a:cubicBezTo>
                    <a:pt x="12600" y="11742"/>
                    <a:pt x="12676" y="11384"/>
                    <a:pt x="12766" y="11024"/>
                  </a:cubicBezTo>
                  <a:close/>
                  <a:moveTo>
                    <a:pt x="12438" y="14214"/>
                  </a:moveTo>
                  <a:cubicBezTo>
                    <a:pt x="12795" y="14237"/>
                    <a:pt x="13149" y="14242"/>
                    <a:pt x="13506" y="14233"/>
                  </a:cubicBezTo>
                  <a:cubicBezTo>
                    <a:pt x="13864" y="14224"/>
                    <a:pt x="14224" y="14202"/>
                    <a:pt x="14580" y="14161"/>
                  </a:cubicBezTo>
                  <a:cubicBezTo>
                    <a:pt x="14335" y="14508"/>
                    <a:pt x="14059" y="14833"/>
                    <a:pt x="13766" y="15126"/>
                  </a:cubicBezTo>
                  <a:cubicBezTo>
                    <a:pt x="13423" y="15468"/>
                    <a:pt x="13055" y="15770"/>
                    <a:pt x="12662" y="16024"/>
                  </a:cubicBezTo>
                  <a:cubicBezTo>
                    <a:pt x="12600" y="15725"/>
                    <a:pt x="12549" y="15426"/>
                    <a:pt x="12511" y="15125"/>
                  </a:cubicBezTo>
                  <a:cubicBezTo>
                    <a:pt x="12473" y="14823"/>
                    <a:pt x="12451" y="14517"/>
                    <a:pt x="12438" y="142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Shape 10439">
              <a:extLst>
                <a:ext uri="{FF2B5EF4-FFF2-40B4-BE49-F238E27FC236}">
                  <a16:creationId xmlns:a16="http://schemas.microsoft.com/office/drawing/2014/main" id="{D081F51B-18C6-6446-B725-3E436F1C69AB}"/>
                </a:ext>
              </a:extLst>
            </p:cNvPr>
            <p:cNvSpPr/>
            <p:nvPr/>
          </p:nvSpPr>
          <p:spPr>
            <a:xfrm>
              <a:off x="15028523" y="10196678"/>
              <a:ext cx="417298" cy="44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1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Shape 10440">
              <a:extLst>
                <a:ext uri="{FF2B5EF4-FFF2-40B4-BE49-F238E27FC236}">
                  <a16:creationId xmlns:a16="http://schemas.microsoft.com/office/drawing/2014/main" id="{F36FE6B6-0B77-5149-B884-D452DF5299C3}"/>
                </a:ext>
              </a:extLst>
            </p:cNvPr>
            <p:cNvSpPr/>
            <p:nvPr/>
          </p:nvSpPr>
          <p:spPr>
            <a:xfrm>
              <a:off x="16217782" y="9944071"/>
              <a:ext cx="446855" cy="49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Shape 10441">
              <a:extLst>
                <a:ext uri="{FF2B5EF4-FFF2-40B4-BE49-F238E27FC236}">
                  <a16:creationId xmlns:a16="http://schemas.microsoft.com/office/drawing/2014/main" id="{44C07A89-5A30-3A45-BD4C-D185B8723335}"/>
                </a:ext>
              </a:extLst>
            </p:cNvPr>
            <p:cNvSpPr/>
            <p:nvPr/>
          </p:nvSpPr>
          <p:spPr>
            <a:xfrm>
              <a:off x="14782479" y="8405887"/>
              <a:ext cx="501644" cy="70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6" h="21363" extrusionOk="0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Shape 10442">
              <a:extLst>
                <a:ext uri="{FF2B5EF4-FFF2-40B4-BE49-F238E27FC236}">
                  <a16:creationId xmlns:a16="http://schemas.microsoft.com/office/drawing/2014/main" id="{01ADF65B-FA66-5E48-83A3-C021D0C8D99C}"/>
                </a:ext>
              </a:extLst>
            </p:cNvPr>
            <p:cNvSpPr/>
            <p:nvPr/>
          </p:nvSpPr>
          <p:spPr>
            <a:xfrm>
              <a:off x="16163586" y="9475903"/>
              <a:ext cx="425669" cy="39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Shape 10443">
              <a:extLst>
                <a:ext uri="{FF2B5EF4-FFF2-40B4-BE49-F238E27FC236}">
                  <a16:creationId xmlns:a16="http://schemas.microsoft.com/office/drawing/2014/main" id="{E71DBE7E-E5D6-0348-8E1E-235818916B0F}"/>
                </a:ext>
              </a:extLst>
            </p:cNvPr>
            <p:cNvSpPr/>
            <p:nvPr/>
          </p:nvSpPr>
          <p:spPr>
            <a:xfrm>
              <a:off x="14923512" y="9401109"/>
              <a:ext cx="530063" cy="65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41" extrusionOk="0">
                  <a:moveTo>
                    <a:pt x="19725" y="4962"/>
                  </a:moveTo>
                  <a:cubicBezTo>
                    <a:pt x="19481" y="4621"/>
                    <a:pt x="18944" y="4504"/>
                    <a:pt x="18524" y="4700"/>
                  </a:cubicBezTo>
                  <a:lnTo>
                    <a:pt x="16276" y="5753"/>
                  </a:lnTo>
                  <a:cubicBezTo>
                    <a:pt x="16665" y="6156"/>
                    <a:pt x="16967" y="6565"/>
                    <a:pt x="17201" y="6965"/>
                  </a:cubicBezTo>
                  <a:lnTo>
                    <a:pt x="19403" y="5935"/>
                  </a:lnTo>
                  <a:cubicBezTo>
                    <a:pt x="19823" y="5739"/>
                    <a:pt x="19967" y="5303"/>
                    <a:pt x="19725" y="4962"/>
                  </a:cubicBezTo>
                  <a:close/>
                  <a:moveTo>
                    <a:pt x="21339" y="9898"/>
                  </a:moveTo>
                  <a:cubicBezTo>
                    <a:pt x="21338" y="9504"/>
                    <a:pt x="20944" y="9185"/>
                    <a:pt x="20459" y="9185"/>
                  </a:cubicBezTo>
                  <a:lnTo>
                    <a:pt x="17939" y="9183"/>
                  </a:lnTo>
                  <a:cubicBezTo>
                    <a:pt x="17998" y="9688"/>
                    <a:pt x="17984" y="10167"/>
                    <a:pt x="17927" y="10609"/>
                  </a:cubicBezTo>
                  <a:lnTo>
                    <a:pt x="20460" y="10610"/>
                  </a:lnTo>
                  <a:cubicBezTo>
                    <a:pt x="20946" y="10610"/>
                    <a:pt x="21338" y="10292"/>
                    <a:pt x="21339" y="9898"/>
                  </a:cubicBezTo>
                  <a:close/>
                  <a:moveTo>
                    <a:pt x="4324" y="1565"/>
                  </a:moveTo>
                  <a:cubicBezTo>
                    <a:pt x="4080" y="1224"/>
                    <a:pt x="3543" y="1107"/>
                    <a:pt x="3123" y="1304"/>
                  </a:cubicBezTo>
                  <a:cubicBezTo>
                    <a:pt x="2703" y="1501"/>
                    <a:pt x="2559" y="1936"/>
                    <a:pt x="2802" y="2278"/>
                  </a:cubicBezTo>
                  <a:lnTo>
                    <a:pt x="4065" y="4052"/>
                  </a:lnTo>
                  <a:cubicBezTo>
                    <a:pt x="4512" y="3793"/>
                    <a:pt x="5019" y="3548"/>
                    <a:pt x="5588" y="3340"/>
                  </a:cubicBezTo>
                  <a:cubicBezTo>
                    <a:pt x="5588" y="3340"/>
                    <a:pt x="4324" y="1565"/>
                    <a:pt x="4324" y="1565"/>
                  </a:cubicBezTo>
                  <a:close/>
                  <a:moveTo>
                    <a:pt x="10086" y="713"/>
                  </a:moveTo>
                  <a:cubicBezTo>
                    <a:pt x="10086" y="319"/>
                    <a:pt x="9693" y="0"/>
                    <a:pt x="9207" y="0"/>
                  </a:cubicBezTo>
                  <a:cubicBezTo>
                    <a:pt x="8723" y="0"/>
                    <a:pt x="8330" y="319"/>
                    <a:pt x="8330" y="713"/>
                  </a:cubicBezTo>
                  <a:lnTo>
                    <a:pt x="8331" y="2772"/>
                  </a:lnTo>
                  <a:cubicBezTo>
                    <a:pt x="8876" y="2739"/>
                    <a:pt x="9464" y="2751"/>
                    <a:pt x="10088" y="2828"/>
                  </a:cubicBezTo>
                  <a:cubicBezTo>
                    <a:pt x="10088" y="2828"/>
                    <a:pt x="10086" y="713"/>
                    <a:pt x="10086" y="713"/>
                  </a:cubicBezTo>
                  <a:close/>
                  <a:moveTo>
                    <a:pt x="15284" y="1339"/>
                  </a:moveTo>
                  <a:cubicBezTo>
                    <a:pt x="14864" y="1142"/>
                    <a:pt x="14326" y="1258"/>
                    <a:pt x="14084" y="1599"/>
                  </a:cubicBezTo>
                  <a:lnTo>
                    <a:pt x="12730" y="3502"/>
                  </a:lnTo>
                  <a:cubicBezTo>
                    <a:pt x="12923" y="3577"/>
                    <a:pt x="14063" y="4115"/>
                    <a:pt x="14249" y="4220"/>
                  </a:cubicBezTo>
                  <a:lnTo>
                    <a:pt x="15606" y="2312"/>
                  </a:lnTo>
                  <a:cubicBezTo>
                    <a:pt x="15849" y="1971"/>
                    <a:pt x="15704" y="1536"/>
                    <a:pt x="15284" y="1339"/>
                  </a:cubicBezTo>
                  <a:close/>
                  <a:moveTo>
                    <a:pt x="16063" y="12771"/>
                  </a:moveTo>
                  <a:cubicBezTo>
                    <a:pt x="17178" y="10880"/>
                    <a:pt x="17910" y="6928"/>
                    <a:pt x="12930" y="4595"/>
                  </a:cubicBezTo>
                  <a:cubicBezTo>
                    <a:pt x="12930" y="4595"/>
                    <a:pt x="12929" y="4595"/>
                    <a:pt x="12928" y="4595"/>
                  </a:cubicBezTo>
                  <a:cubicBezTo>
                    <a:pt x="12928" y="4594"/>
                    <a:pt x="12927" y="4594"/>
                    <a:pt x="12926" y="4594"/>
                  </a:cubicBezTo>
                  <a:cubicBezTo>
                    <a:pt x="12926" y="4593"/>
                    <a:pt x="12925" y="4593"/>
                    <a:pt x="12924" y="4593"/>
                  </a:cubicBezTo>
                  <a:cubicBezTo>
                    <a:pt x="12924" y="4592"/>
                    <a:pt x="12923" y="4592"/>
                    <a:pt x="12922" y="4592"/>
                  </a:cubicBezTo>
                  <a:cubicBezTo>
                    <a:pt x="7943" y="2259"/>
                    <a:pt x="4092" y="4749"/>
                    <a:pt x="2631" y="6478"/>
                  </a:cubicBezTo>
                  <a:cubicBezTo>
                    <a:pt x="1322" y="8041"/>
                    <a:pt x="1632" y="10216"/>
                    <a:pt x="1621" y="10529"/>
                  </a:cubicBezTo>
                  <a:cubicBezTo>
                    <a:pt x="1602" y="11040"/>
                    <a:pt x="2174" y="13289"/>
                    <a:pt x="1592" y="14216"/>
                  </a:cubicBezTo>
                  <a:cubicBezTo>
                    <a:pt x="792" y="15491"/>
                    <a:pt x="955" y="15611"/>
                    <a:pt x="1594" y="16106"/>
                  </a:cubicBezTo>
                  <a:cubicBezTo>
                    <a:pt x="2244" y="16611"/>
                    <a:pt x="5442" y="18109"/>
                    <a:pt x="6306" y="18314"/>
                  </a:cubicBezTo>
                  <a:cubicBezTo>
                    <a:pt x="7154" y="18515"/>
                    <a:pt x="7364" y="18570"/>
                    <a:pt x="8324" y="17370"/>
                  </a:cubicBezTo>
                  <a:cubicBezTo>
                    <a:pt x="9022" y="16498"/>
                    <a:pt x="11709" y="15775"/>
                    <a:pt x="12245" y="15507"/>
                  </a:cubicBezTo>
                  <a:cubicBezTo>
                    <a:pt x="12574" y="15342"/>
                    <a:pt x="15049" y="14473"/>
                    <a:pt x="16063" y="12771"/>
                  </a:cubicBezTo>
                  <a:close/>
                  <a:moveTo>
                    <a:pt x="5425" y="20157"/>
                  </a:moveTo>
                  <a:cubicBezTo>
                    <a:pt x="5564" y="19962"/>
                    <a:pt x="5481" y="19712"/>
                    <a:pt x="5240" y="19599"/>
                  </a:cubicBezTo>
                  <a:lnTo>
                    <a:pt x="756" y="17498"/>
                  </a:lnTo>
                  <a:cubicBezTo>
                    <a:pt x="515" y="17385"/>
                    <a:pt x="206" y="17452"/>
                    <a:pt x="67" y="17647"/>
                  </a:cubicBezTo>
                  <a:lnTo>
                    <a:pt x="67" y="17647"/>
                  </a:lnTo>
                  <a:cubicBezTo>
                    <a:pt x="-72" y="17843"/>
                    <a:pt x="11" y="18093"/>
                    <a:pt x="252" y="18206"/>
                  </a:cubicBezTo>
                  <a:lnTo>
                    <a:pt x="4736" y="20307"/>
                  </a:lnTo>
                  <a:cubicBezTo>
                    <a:pt x="4977" y="20420"/>
                    <a:pt x="5286" y="20353"/>
                    <a:pt x="5425" y="20157"/>
                  </a:cubicBezTo>
                  <a:cubicBezTo>
                    <a:pt x="5425" y="20157"/>
                    <a:pt x="5425" y="20157"/>
                    <a:pt x="5425" y="20157"/>
                  </a:cubicBezTo>
                  <a:close/>
                  <a:moveTo>
                    <a:pt x="6113" y="19190"/>
                  </a:moveTo>
                  <a:cubicBezTo>
                    <a:pt x="6252" y="18995"/>
                    <a:pt x="6169" y="18745"/>
                    <a:pt x="5928" y="18632"/>
                  </a:cubicBezTo>
                  <a:lnTo>
                    <a:pt x="1444" y="16531"/>
                  </a:lnTo>
                  <a:cubicBezTo>
                    <a:pt x="1203" y="16418"/>
                    <a:pt x="894" y="16485"/>
                    <a:pt x="755" y="16680"/>
                  </a:cubicBezTo>
                  <a:lnTo>
                    <a:pt x="755" y="16680"/>
                  </a:lnTo>
                  <a:cubicBezTo>
                    <a:pt x="616" y="16876"/>
                    <a:pt x="699" y="17126"/>
                    <a:pt x="940" y="17239"/>
                  </a:cubicBezTo>
                  <a:lnTo>
                    <a:pt x="5424" y="19340"/>
                  </a:lnTo>
                  <a:cubicBezTo>
                    <a:pt x="5665" y="19453"/>
                    <a:pt x="5974" y="19386"/>
                    <a:pt x="6113" y="19190"/>
                  </a:cubicBezTo>
                  <a:cubicBezTo>
                    <a:pt x="6113" y="19190"/>
                    <a:pt x="6113" y="19190"/>
                    <a:pt x="6113" y="19190"/>
                  </a:cubicBezTo>
                  <a:close/>
                  <a:moveTo>
                    <a:pt x="360" y="18601"/>
                  </a:moveTo>
                  <a:lnTo>
                    <a:pt x="4260" y="20429"/>
                  </a:lnTo>
                  <a:cubicBezTo>
                    <a:pt x="3639" y="21302"/>
                    <a:pt x="2263" y="21600"/>
                    <a:pt x="1186" y="21095"/>
                  </a:cubicBezTo>
                  <a:cubicBezTo>
                    <a:pt x="109" y="20591"/>
                    <a:pt x="-261" y="19474"/>
                    <a:pt x="360" y="186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Shape 10444">
              <a:extLst>
                <a:ext uri="{FF2B5EF4-FFF2-40B4-BE49-F238E27FC236}">
                  <a16:creationId xmlns:a16="http://schemas.microsoft.com/office/drawing/2014/main" id="{D8139592-3843-E14B-AC06-E8AF7D66C90D}"/>
                </a:ext>
              </a:extLst>
            </p:cNvPr>
            <p:cNvSpPr/>
            <p:nvPr/>
          </p:nvSpPr>
          <p:spPr>
            <a:xfrm>
              <a:off x="15668533" y="8652551"/>
              <a:ext cx="371824" cy="37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5" extrusionOk="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Shape 10445">
              <a:extLst>
                <a:ext uri="{FF2B5EF4-FFF2-40B4-BE49-F238E27FC236}">
                  <a16:creationId xmlns:a16="http://schemas.microsoft.com/office/drawing/2014/main" id="{AFF5102C-DFC3-F641-B1B9-68A8C224DBB9}"/>
                </a:ext>
              </a:extLst>
            </p:cNvPr>
            <p:cNvSpPr/>
            <p:nvPr/>
          </p:nvSpPr>
          <p:spPr>
            <a:xfrm>
              <a:off x="19159242" y="10658993"/>
              <a:ext cx="622764" cy="56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16" extrusionOk="0">
                  <a:moveTo>
                    <a:pt x="1339" y="18146"/>
                  </a:moveTo>
                  <a:cubicBezTo>
                    <a:pt x="227" y="16314"/>
                    <a:pt x="661" y="13820"/>
                    <a:pt x="2308" y="12586"/>
                  </a:cubicBezTo>
                  <a:cubicBezTo>
                    <a:pt x="2748" y="12256"/>
                    <a:pt x="3232" y="12053"/>
                    <a:pt x="3725" y="11962"/>
                  </a:cubicBezTo>
                  <a:lnTo>
                    <a:pt x="3738" y="15889"/>
                  </a:lnTo>
                  <a:cubicBezTo>
                    <a:pt x="3739" y="16166"/>
                    <a:pt x="3941" y="16390"/>
                    <a:pt x="4190" y="16389"/>
                  </a:cubicBezTo>
                  <a:cubicBezTo>
                    <a:pt x="4439" y="16388"/>
                    <a:pt x="4640" y="16164"/>
                    <a:pt x="4639" y="15887"/>
                  </a:cubicBezTo>
                  <a:lnTo>
                    <a:pt x="4626" y="11921"/>
                  </a:lnTo>
                  <a:cubicBezTo>
                    <a:pt x="5675" y="12022"/>
                    <a:pt x="6678" y="12627"/>
                    <a:pt x="7312" y="13672"/>
                  </a:cubicBezTo>
                  <a:cubicBezTo>
                    <a:pt x="8425" y="15504"/>
                    <a:pt x="7990" y="17998"/>
                    <a:pt x="6343" y="19232"/>
                  </a:cubicBezTo>
                  <a:cubicBezTo>
                    <a:pt x="4697" y="20465"/>
                    <a:pt x="2452" y="19979"/>
                    <a:pt x="1339" y="18146"/>
                  </a:cubicBezTo>
                  <a:close/>
                  <a:moveTo>
                    <a:pt x="3670" y="7857"/>
                  </a:moveTo>
                  <a:lnTo>
                    <a:pt x="5119" y="6772"/>
                  </a:lnTo>
                  <a:cubicBezTo>
                    <a:pt x="5283" y="6649"/>
                    <a:pt x="5395" y="6369"/>
                    <a:pt x="5367" y="6151"/>
                  </a:cubicBezTo>
                  <a:lnTo>
                    <a:pt x="5135" y="4322"/>
                  </a:lnTo>
                  <a:lnTo>
                    <a:pt x="8435" y="5321"/>
                  </a:lnTo>
                  <a:cubicBezTo>
                    <a:pt x="8435" y="5321"/>
                    <a:pt x="8207" y="5706"/>
                    <a:pt x="7927" y="6179"/>
                  </a:cubicBezTo>
                  <a:lnTo>
                    <a:pt x="4301" y="8895"/>
                  </a:lnTo>
                  <a:cubicBezTo>
                    <a:pt x="4301" y="8895"/>
                    <a:pt x="3670" y="7857"/>
                    <a:pt x="3670" y="7857"/>
                  </a:cubicBezTo>
                  <a:close/>
                  <a:moveTo>
                    <a:pt x="5317" y="9342"/>
                  </a:moveTo>
                  <a:lnTo>
                    <a:pt x="6806" y="8227"/>
                  </a:lnTo>
                  <a:cubicBezTo>
                    <a:pt x="6763" y="8494"/>
                    <a:pt x="6811" y="8776"/>
                    <a:pt x="6952" y="9008"/>
                  </a:cubicBezTo>
                  <a:lnTo>
                    <a:pt x="6951" y="9008"/>
                  </a:lnTo>
                  <a:cubicBezTo>
                    <a:pt x="6951" y="9008"/>
                    <a:pt x="7368" y="9692"/>
                    <a:pt x="7887" y="10542"/>
                  </a:cubicBezTo>
                  <a:cubicBezTo>
                    <a:pt x="7887" y="10542"/>
                    <a:pt x="5317" y="9342"/>
                    <a:pt x="5317" y="9342"/>
                  </a:cubicBezTo>
                  <a:close/>
                  <a:moveTo>
                    <a:pt x="8791" y="8259"/>
                  </a:moveTo>
                  <a:cubicBezTo>
                    <a:pt x="8791" y="8259"/>
                    <a:pt x="10089" y="6315"/>
                    <a:pt x="10706" y="5383"/>
                  </a:cubicBezTo>
                  <a:lnTo>
                    <a:pt x="11903" y="5869"/>
                  </a:lnTo>
                  <a:cubicBezTo>
                    <a:pt x="11641" y="6978"/>
                    <a:pt x="11735" y="8186"/>
                    <a:pt x="12226" y="9262"/>
                  </a:cubicBezTo>
                  <a:lnTo>
                    <a:pt x="10284" y="10718"/>
                  </a:lnTo>
                  <a:cubicBezTo>
                    <a:pt x="10284" y="10718"/>
                    <a:pt x="8791" y="8259"/>
                    <a:pt x="8791" y="8259"/>
                  </a:cubicBezTo>
                  <a:close/>
                  <a:moveTo>
                    <a:pt x="13314" y="9656"/>
                  </a:moveTo>
                  <a:lnTo>
                    <a:pt x="16285" y="7430"/>
                  </a:lnTo>
                  <a:cubicBezTo>
                    <a:pt x="16491" y="7275"/>
                    <a:pt x="16545" y="6964"/>
                    <a:pt x="16406" y="6735"/>
                  </a:cubicBezTo>
                  <a:cubicBezTo>
                    <a:pt x="16343" y="6631"/>
                    <a:pt x="16251" y="6564"/>
                    <a:pt x="16150" y="6533"/>
                  </a:cubicBezTo>
                  <a:lnTo>
                    <a:pt x="16151" y="6531"/>
                  </a:lnTo>
                  <a:lnTo>
                    <a:pt x="12905" y="5212"/>
                  </a:lnTo>
                  <a:cubicBezTo>
                    <a:pt x="13172" y="4652"/>
                    <a:pt x="13562" y="4155"/>
                    <a:pt x="14067" y="3777"/>
                  </a:cubicBezTo>
                  <a:cubicBezTo>
                    <a:pt x="15713" y="2543"/>
                    <a:pt x="17958" y="3030"/>
                    <a:pt x="19071" y="4862"/>
                  </a:cubicBezTo>
                  <a:cubicBezTo>
                    <a:pt x="20183" y="6694"/>
                    <a:pt x="19749" y="9188"/>
                    <a:pt x="18102" y="10422"/>
                  </a:cubicBezTo>
                  <a:cubicBezTo>
                    <a:pt x="16556" y="11580"/>
                    <a:pt x="14482" y="11221"/>
                    <a:pt x="13314" y="9656"/>
                  </a:cubicBezTo>
                  <a:close/>
                  <a:moveTo>
                    <a:pt x="15048" y="7148"/>
                  </a:moveTo>
                  <a:lnTo>
                    <a:pt x="12832" y="8808"/>
                  </a:lnTo>
                  <a:cubicBezTo>
                    <a:pt x="12470" y="7960"/>
                    <a:pt x="12397" y="7021"/>
                    <a:pt x="12588" y="6148"/>
                  </a:cubicBezTo>
                  <a:cubicBezTo>
                    <a:pt x="12588" y="6148"/>
                    <a:pt x="15048" y="7148"/>
                    <a:pt x="15048" y="7148"/>
                  </a:cubicBezTo>
                  <a:close/>
                  <a:moveTo>
                    <a:pt x="742" y="18594"/>
                  </a:moveTo>
                  <a:cubicBezTo>
                    <a:pt x="2079" y="20796"/>
                    <a:pt x="4768" y="21379"/>
                    <a:pt x="6747" y="19896"/>
                  </a:cubicBezTo>
                  <a:cubicBezTo>
                    <a:pt x="8726" y="18413"/>
                    <a:pt x="9246" y="15426"/>
                    <a:pt x="7909" y="13224"/>
                  </a:cubicBezTo>
                  <a:cubicBezTo>
                    <a:pt x="7134" y="11948"/>
                    <a:pt x="5905" y="11216"/>
                    <a:pt x="4623" y="11115"/>
                  </a:cubicBezTo>
                  <a:lnTo>
                    <a:pt x="4619" y="10101"/>
                  </a:lnTo>
                  <a:lnTo>
                    <a:pt x="8815" y="12059"/>
                  </a:lnTo>
                  <a:cubicBezTo>
                    <a:pt x="9382" y="12983"/>
                    <a:pt x="9863" y="13764"/>
                    <a:pt x="9886" y="13787"/>
                  </a:cubicBezTo>
                  <a:cubicBezTo>
                    <a:pt x="10275" y="14180"/>
                    <a:pt x="10877" y="14149"/>
                    <a:pt x="11230" y="13717"/>
                  </a:cubicBezTo>
                  <a:cubicBezTo>
                    <a:pt x="11531" y="13349"/>
                    <a:pt x="11553" y="12810"/>
                    <a:pt x="11313" y="12415"/>
                  </a:cubicBezTo>
                  <a:lnTo>
                    <a:pt x="11314" y="12414"/>
                  </a:lnTo>
                  <a:lnTo>
                    <a:pt x="10788" y="11548"/>
                  </a:lnTo>
                  <a:lnTo>
                    <a:pt x="12715" y="10105"/>
                  </a:lnTo>
                  <a:cubicBezTo>
                    <a:pt x="14109" y="12039"/>
                    <a:pt x="16627" y="12494"/>
                    <a:pt x="18506" y="11086"/>
                  </a:cubicBezTo>
                  <a:cubicBezTo>
                    <a:pt x="20485" y="9603"/>
                    <a:pt x="21005" y="6616"/>
                    <a:pt x="19668" y="4414"/>
                  </a:cubicBezTo>
                  <a:cubicBezTo>
                    <a:pt x="18331" y="2212"/>
                    <a:pt x="15642" y="1629"/>
                    <a:pt x="13663" y="3112"/>
                  </a:cubicBezTo>
                  <a:cubicBezTo>
                    <a:pt x="13027" y="3589"/>
                    <a:pt x="12542" y="4222"/>
                    <a:pt x="12221" y="4933"/>
                  </a:cubicBezTo>
                  <a:lnTo>
                    <a:pt x="11168" y="4506"/>
                  </a:lnTo>
                  <a:cubicBezTo>
                    <a:pt x="11303" y="3945"/>
                    <a:pt x="11158" y="3323"/>
                    <a:pt x="10745" y="2905"/>
                  </a:cubicBezTo>
                  <a:cubicBezTo>
                    <a:pt x="10551" y="2709"/>
                    <a:pt x="10321" y="2584"/>
                    <a:pt x="10082" y="2526"/>
                  </a:cubicBezTo>
                  <a:lnTo>
                    <a:pt x="10082" y="2525"/>
                  </a:lnTo>
                  <a:lnTo>
                    <a:pt x="5355" y="1211"/>
                  </a:lnTo>
                  <a:lnTo>
                    <a:pt x="5355" y="1211"/>
                  </a:lnTo>
                  <a:cubicBezTo>
                    <a:pt x="4823" y="1000"/>
                    <a:pt x="4206" y="1148"/>
                    <a:pt x="3803" y="1641"/>
                  </a:cubicBezTo>
                  <a:cubicBezTo>
                    <a:pt x="3485" y="2031"/>
                    <a:pt x="3373" y="2548"/>
                    <a:pt x="3458" y="3028"/>
                  </a:cubicBezTo>
                  <a:lnTo>
                    <a:pt x="3457" y="3029"/>
                  </a:lnTo>
                  <a:lnTo>
                    <a:pt x="3914" y="5740"/>
                  </a:lnTo>
                  <a:lnTo>
                    <a:pt x="2179" y="7041"/>
                  </a:lnTo>
                  <a:cubicBezTo>
                    <a:pt x="1849" y="7288"/>
                    <a:pt x="1762" y="7786"/>
                    <a:pt x="1985" y="8153"/>
                  </a:cubicBezTo>
                  <a:cubicBezTo>
                    <a:pt x="2193" y="8496"/>
                    <a:pt x="2598" y="8599"/>
                    <a:pt x="2919" y="8409"/>
                  </a:cubicBezTo>
                  <a:lnTo>
                    <a:pt x="3717" y="9723"/>
                  </a:lnTo>
                  <a:lnTo>
                    <a:pt x="3722" y="11148"/>
                  </a:lnTo>
                  <a:cubicBezTo>
                    <a:pt x="3090" y="11245"/>
                    <a:pt x="2469" y="11499"/>
                    <a:pt x="1905" y="11922"/>
                  </a:cubicBezTo>
                  <a:cubicBezTo>
                    <a:pt x="-75" y="13405"/>
                    <a:pt x="-595" y="16392"/>
                    <a:pt x="742" y="18594"/>
                  </a:cubicBezTo>
                  <a:close/>
                  <a:moveTo>
                    <a:pt x="2678" y="707"/>
                  </a:moveTo>
                  <a:cubicBezTo>
                    <a:pt x="2232" y="-27"/>
                    <a:pt x="1336" y="-221"/>
                    <a:pt x="676" y="273"/>
                  </a:cubicBezTo>
                  <a:cubicBezTo>
                    <a:pt x="16" y="767"/>
                    <a:pt x="-157" y="1763"/>
                    <a:pt x="289" y="2497"/>
                  </a:cubicBezTo>
                  <a:cubicBezTo>
                    <a:pt x="734" y="3231"/>
                    <a:pt x="1630" y="3426"/>
                    <a:pt x="2290" y="2931"/>
                  </a:cubicBezTo>
                  <a:cubicBezTo>
                    <a:pt x="2950" y="2437"/>
                    <a:pt x="3123" y="1441"/>
                    <a:pt x="2678" y="7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Shape 10446">
              <a:extLst>
                <a:ext uri="{FF2B5EF4-FFF2-40B4-BE49-F238E27FC236}">
                  <a16:creationId xmlns:a16="http://schemas.microsoft.com/office/drawing/2014/main" id="{B57B23C2-5913-FE44-9198-6C9CB1F9DAEB}"/>
                </a:ext>
              </a:extLst>
            </p:cNvPr>
            <p:cNvSpPr/>
            <p:nvPr/>
          </p:nvSpPr>
          <p:spPr>
            <a:xfrm>
              <a:off x="15268309" y="8005297"/>
              <a:ext cx="498843" cy="55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extrusionOk="0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4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Shape 10447">
              <a:extLst>
                <a:ext uri="{FF2B5EF4-FFF2-40B4-BE49-F238E27FC236}">
                  <a16:creationId xmlns:a16="http://schemas.microsoft.com/office/drawing/2014/main" id="{AE120EA9-9B1B-104D-8D68-2B561299CDDE}"/>
                </a:ext>
              </a:extLst>
            </p:cNvPr>
            <p:cNvSpPr/>
            <p:nvPr/>
          </p:nvSpPr>
          <p:spPr>
            <a:xfrm>
              <a:off x="15182165" y="7422392"/>
              <a:ext cx="482786" cy="50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69" extrusionOk="0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Shape 10448">
              <a:extLst>
                <a:ext uri="{FF2B5EF4-FFF2-40B4-BE49-F238E27FC236}">
                  <a16:creationId xmlns:a16="http://schemas.microsoft.com/office/drawing/2014/main" id="{68C52B21-021B-7340-9C46-C15CCC49CA8F}"/>
                </a:ext>
              </a:extLst>
            </p:cNvPr>
            <p:cNvSpPr/>
            <p:nvPr/>
          </p:nvSpPr>
          <p:spPr>
            <a:xfrm>
              <a:off x="15128412" y="6820063"/>
              <a:ext cx="371717" cy="598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3" y="16426"/>
                  </a:lnTo>
                  <a:lnTo>
                    <a:pt x="6939" y="18801"/>
                  </a:lnTo>
                  <a:cubicBezTo>
                    <a:pt x="6939" y="18801"/>
                    <a:pt x="0" y="21600"/>
                    <a:pt x="0" y="21600"/>
                  </a:cubicBezTo>
                  <a:close/>
                  <a:moveTo>
                    <a:pt x="7564" y="18101"/>
                  </a:moveTo>
                  <a:lnTo>
                    <a:pt x="678" y="15726"/>
                  </a:lnTo>
                  <a:lnTo>
                    <a:pt x="11819" y="3241"/>
                  </a:lnTo>
                  <a:lnTo>
                    <a:pt x="18708" y="5613"/>
                  </a:lnTo>
                  <a:cubicBezTo>
                    <a:pt x="18708" y="5613"/>
                    <a:pt x="7564" y="18101"/>
                    <a:pt x="7564" y="18101"/>
                  </a:cubicBezTo>
                  <a:close/>
                  <a:moveTo>
                    <a:pt x="19345" y="4898"/>
                  </a:moveTo>
                  <a:lnTo>
                    <a:pt x="12456" y="2525"/>
                  </a:lnTo>
                  <a:lnTo>
                    <a:pt x="14711" y="0"/>
                  </a:lnTo>
                  <a:lnTo>
                    <a:pt x="21600" y="2372"/>
                  </a:lnTo>
                  <a:cubicBezTo>
                    <a:pt x="21600" y="2372"/>
                    <a:pt x="19345" y="4898"/>
                    <a:pt x="19345" y="48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Shape 10449">
              <a:extLst>
                <a:ext uri="{FF2B5EF4-FFF2-40B4-BE49-F238E27FC236}">
                  <a16:creationId xmlns:a16="http://schemas.microsoft.com/office/drawing/2014/main" id="{D32BC6FF-7374-454C-8934-11D8B07323C6}"/>
                </a:ext>
              </a:extLst>
            </p:cNvPr>
            <p:cNvSpPr/>
            <p:nvPr/>
          </p:nvSpPr>
          <p:spPr>
            <a:xfrm>
              <a:off x="19860235" y="12623190"/>
              <a:ext cx="635104" cy="38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89" extrusionOk="0">
                  <a:moveTo>
                    <a:pt x="5099" y="1723"/>
                  </a:moveTo>
                  <a:lnTo>
                    <a:pt x="3700" y="16273"/>
                  </a:lnTo>
                  <a:lnTo>
                    <a:pt x="16313" y="19565"/>
                  </a:lnTo>
                  <a:lnTo>
                    <a:pt x="17712" y="5015"/>
                  </a:lnTo>
                  <a:cubicBezTo>
                    <a:pt x="17712" y="5015"/>
                    <a:pt x="5099" y="1723"/>
                    <a:pt x="5099" y="1723"/>
                  </a:cubicBezTo>
                  <a:close/>
                  <a:moveTo>
                    <a:pt x="2757" y="5906"/>
                  </a:moveTo>
                  <a:lnTo>
                    <a:pt x="2258" y="11102"/>
                  </a:lnTo>
                  <a:cubicBezTo>
                    <a:pt x="2230" y="11389"/>
                    <a:pt x="2349" y="11659"/>
                    <a:pt x="2523" y="11704"/>
                  </a:cubicBezTo>
                  <a:cubicBezTo>
                    <a:pt x="2697" y="11750"/>
                    <a:pt x="2861" y="11554"/>
                    <a:pt x="2889" y="11267"/>
                  </a:cubicBezTo>
                  <a:lnTo>
                    <a:pt x="3388" y="6071"/>
                  </a:lnTo>
                  <a:cubicBezTo>
                    <a:pt x="3416" y="5784"/>
                    <a:pt x="3297" y="5514"/>
                    <a:pt x="3123" y="5469"/>
                  </a:cubicBezTo>
                  <a:cubicBezTo>
                    <a:pt x="2949" y="5423"/>
                    <a:pt x="2785" y="5619"/>
                    <a:pt x="2757" y="5906"/>
                  </a:cubicBezTo>
                  <a:close/>
                  <a:moveTo>
                    <a:pt x="19585" y="12429"/>
                  </a:moveTo>
                  <a:cubicBezTo>
                    <a:pt x="19668" y="11568"/>
                    <a:pt x="19311" y="10759"/>
                    <a:pt x="18789" y="10623"/>
                  </a:cubicBezTo>
                  <a:cubicBezTo>
                    <a:pt x="18266" y="10487"/>
                    <a:pt x="17776" y="11074"/>
                    <a:pt x="17693" y="11935"/>
                  </a:cubicBezTo>
                  <a:cubicBezTo>
                    <a:pt x="17610" y="12796"/>
                    <a:pt x="17967" y="13604"/>
                    <a:pt x="18489" y="13741"/>
                  </a:cubicBezTo>
                  <a:cubicBezTo>
                    <a:pt x="19012" y="13877"/>
                    <a:pt x="19502" y="13289"/>
                    <a:pt x="19585" y="12429"/>
                  </a:cubicBezTo>
                  <a:close/>
                  <a:moveTo>
                    <a:pt x="21396" y="7042"/>
                  </a:moveTo>
                  <a:lnTo>
                    <a:pt x="20197" y="19513"/>
                  </a:lnTo>
                  <a:cubicBezTo>
                    <a:pt x="20087" y="20661"/>
                    <a:pt x="19433" y="21444"/>
                    <a:pt x="18736" y="21262"/>
                  </a:cubicBezTo>
                  <a:lnTo>
                    <a:pt x="1078" y="16653"/>
                  </a:lnTo>
                  <a:cubicBezTo>
                    <a:pt x="381" y="16472"/>
                    <a:pt x="-94" y="15394"/>
                    <a:pt x="16" y="14246"/>
                  </a:cubicBezTo>
                  <a:lnTo>
                    <a:pt x="1215" y="1775"/>
                  </a:lnTo>
                  <a:cubicBezTo>
                    <a:pt x="1325" y="627"/>
                    <a:pt x="1979" y="-156"/>
                    <a:pt x="2676" y="26"/>
                  </a:cubicBezTo>
                  <a:lnTo>
                    <a:pt x="20334" y="4635"/>
                  </a:lnTo>
                  <a:cubicBezTo>
                    <a:pt x="21031" y="4816"/>
                    <a:pt x="21506" y="5894"/>
                    <a:pt x="21396" y="70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Shape 10450">
              <a:extLst>
                <a:ext uri="{FF2B5EF4-FFF2-40B4-BE49-F238E27FC236}">
                  <a16:creationId xmlns:a16="http://schemas.microsoft.com/office/drawing/2014/main" id="{9294568F-4655-6142-B745-3B2807AB5DD6}"/>
                </a:ext>
              </a:extLst>
            </p:cNvPr>
            <p:cNvSpPr/>
            <p:nvPr/>
          </p:nvSpPr>
          <p:spPr>
            <a:xfrm>
              <a:off x="17597371" y="10224894"/>
              <a:ext cx="387029" cy="55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11" extrusionOk="0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Shape 10451">
              <a:extLst>
                <a:ext uri="{FF2B5EF4-FFF2-40B4-BE49-F238E27FC236}">
                  <a16:creationId xmlns:a16="http://schemas.microsoft.com/office/drawing/2014/main" id="{28FE3A44-4578-054A-9EB3-93AC614CC5F4}"/>
                </a:ext>
              </a:extLst>
            </p:cNvPr>
            <p:cNvSpPr/>
            <p:nvPr/>
          </p:nvSpPr>
          <p:spPr>
            <a:xfrm>
              <a:off x="16686920" y="10342144"/>
              <a:ext cx="536497" cy="85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extrusionOk="0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Shape 10452">
              <a:extLst>
                <a:ext uri="{FF2B5EF4-FFF2-40B4-BE49-F238E27FC236}">
                  <a16:creationId xmlns:a16="http://schemas.microsoft.com/office/drawing/2014/main" id="{4D6568E7-1888-A048-953A-15F2CBAF1811}"/>
                </a:ext>
              </a:extLst>
            </p:cNvPr>
            <p:cNvSpPr/>
            <p:nvPr/>
          </p:nvSpPr>
          <p:spPr>
            <a:xfrm>
              <a:off x="16291801" y="10573209"/>
              <a:ext cx="326230" cy="3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Shape 10453">
              <a:extLst>
                <a:ext uri="{FF2B5EF4-FFF2-40B4-BE49-F238E27FC236}">
                  <a16:creationId xmlns:a16="http://schemas.microsoft.com/office/drawing/2014/main" id="{D89F06FC-0072-2949-A0C6-E8730DA4871E}"/>
                </a:ext>
              </a:extLst>
            </p:cNvPr>
            <p:cNvSpPr/>
            <p:nvPr/>
          </p:nvSpPr>
          <p:spPr>
            <a:xfrm>
              <a:off x="16950890" y="11189795"/>
              <a:ext cx="310646" cy="33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2" h="21028" extrusionOk="0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1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Shape 10454">
              <a:extLst>
                <a:ext uri="{FF2B5EF4-FFF2-40B4-BE49-F238E27FC236}">
                  <a16:creationId xmlns:a16="http://schemas.microsoft.com/office/drawing/2014/main" id="{6F9C9DBD-4F94-3D41-ABCE-793C06734784}"/>
                </a:ext>
              </a:extLst>
            </p:cNvPr>
            <p:cNvSpPr/>
            <p:nvPr/>
          </p:nvSpPr>
          <p:spPr>
            <a:xfrm>
              <a:off x="18327410" y="11333169"/>
              <a:ext cx="410124" cy="29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Shape 10455">
              <a:extLst>
                <a:ext uri="{FF2B5EF4-FFF2-40B4-BE49-F238E27FC236}">
                  <a16:creationId xmlns:a16="http://schemas.microsoft.com/office/drawing/2014/main" id="{F182FF68-4AD6-D148-B1C0-A7AFB99E91D4}"/>
                </a:ext>
              </a:extLst>
            </p:cNvPr>
            <p:cNvSpPr/>
            <p:nvPr/>
          </p:nvSpPr>
          <p:spPr>
            <a:xfrm>
              <a:off x="15200800" y="9711571"/>
              <a:ext cx="534280" cy="41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59" extrusionOk="0">
                  <a:moveTo>
                    <a:pt x="20046" y="0"/>
                  </a:moveTo>
                  <a:lnTo>
                    <a:pt x="18382" y="1612"/>
                  </a:lnTo>
                  <a:cubicBezTo>
                    <a:pt x="18349" y="1555"/>
                    <a:pt x="18183" y="1271"/>
                    <a:pt x="18183" y="1271"/>
                  </a:cubicBezTo>
                  <a:lnTo>
                    <a:pt x="16876" y="2541"/>
                  </a:lnTo>
                  <a:lnTo>
                    <a:pt x="17075" y="2882"/>
                  </a:lnTo>
                  <a:lnTo>
                    <a:pt x="16682" y="3264"/>
                  </a:lnTo>
                  <a:lnTo>
                    <a:pt x="3502" y="16032"/>
                  </a:lnTo>
                  <a:cubicBezTo>
                    <a:pt x="3033" y="16486"/>
                    <a:pt x="956" y="19168"/>
                    <a:pt x="714" y="20293"/>
                  </a:cubicBezTo>
                  <a:cubicBezTo>
                    <a:pt x="679" y="20454"/>
                    <a:pt x="682" y="20584"/>
                    <a:pt x="733" y="20670"/>
                  </a:cubicBezTo>
                  <a:cubicBezTo>
                    <a:pt x="1136" y="21359"/>
                    <a:pt x="4430" y="19041"/>
                    <a:pt x="4965" y="18523"/>
                  </a:cubicBezTo>
                  <a:lnTo>
                    <a:pt x="18142" y="5753"/>
                  </a:lnTo>
                  <a:lnTo>
                    <a:pt x="18535" y="5371"/>
                  </a:lnTo>
                  <a:lnTo>
                    <a:pt x="18743" y="5727"/>
                  </a:lnTo>
                  <a:lnTo>
                    <a:pt x="13621" y="10688"/>
                  </a:lnTo>
                  <a:lnTo>
                    <a:pt x="13920" y="11200"/>
                  </a:lnTo>
                  <a:lnTo>
                    <a:pt x="20349" y="4970"/>
                  </a:lnTo>
                  <a:cubicBezTo>
                    <a:pt x="20349" y="4970"/>
                    <a:pt x="20022" y="4416"/>
                    <a:pt x="19840" y="4106"/>
                  </a:cubicBezTo>
                  <a:lnTo>
                    <a:pt x="21504" y="2494"/>
                  </a:lnTo>
                  <a:cubicBezTo>
                    <a:pt x="21504" y="2494"/>
                    <a:pt x="20046" y="0"/>
                    <a:pt x="20046" y="0"/>
                  </a:cubicBezTo>
                  <a:close/>
                  <a:moveTo>
                    <a:pt x="714" y="20293"/>
                  </a:moveTo>
                  <a:cubicBezTo>
                    <a:pt x="727" y="20240"/>
                    <a:pt x="731" y="20197"/>
                    <a:pt x="751" y="20139"/>
                  </a:cubicBezTo>
                  <a:lnTo>
                    <a:pt x="480" y="20398"/>
                  </a:lnTo>
                  <a:cubicBezTo>
                    <a:pt x="370" y="20505"/>
                    <a:pt x="-96" y="21209"/>
                    <a:pt x="18" y="21404"/>
                  </a:cubicBezTo>
                  <a:cubicBezTo>
                    <a:pt x="133" y="21600"/>
                    <a:pt x="787" y="21217"/>
                    <a:pt x="897" y="21111"/>
                  </a:cubicBezTo>
                  <a:lnTo>
                    <a:pt x="1169" y="20846"/>
                  </a:lnTo>
                  <a:cubicBezTo>
                    <a:pt x="944" y="20888"/>
                    <a:pt x="778" y="20864"/>
                    <a:pt x="705" y="20740"/>
                  </a:cubicBezTo>
                  <a:cubicBezTo>
                    <a:pt x="649" y="20644"/>
                    <a:pt x="665" y="20481"/>
                    <a:pt x="714" y="202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Shape 10456">
              <a:extLst>
                <a:ext uri="{FF2B5EF4-FFF2-40B4-BE49-F238E27FC236}">
                  <a16:creationId xmlns:a16="http://schemas.microsoft.com/office/drawing/2014/main" id="{B9A3B83F-741C-8C46-B370-A51E2A4F2351}"/>
                </a:ext>
              </a:extLst>
            </p:cNvPr>
            <p:cNvSpPr/>
            <p:nvPr/>
          </p:nvSpPr>
          <p:spPr>
            <a:xfrm>
              <a:off x="15431053" y="9155014"/>
              <a:ext cx="444362" cy="29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7AA7BFE7-B25F-304D-A5A1-E3D91F4E951A}"/>
              </a:ext>
            </a:extLst>
          </p:cNvPr>
          <p:cNvSpPr txBox="1"/>
          <p:nvPr/>
        </p:nvSpPr>
        <p:spPr>
          <a:xfrm>
            <a:off x="2760461" y="5282155"/>
            <a:ext cx="8949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64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756">
            <a:extLst>
              <a:ext uri="{FF2B5EF4-FFF2-40B4-BE49-F238E27FC236}">
                <a16:creationId xmlns:a16="http://schemas.microsoft.com/office/drawing/2014/main" id="{0172FCAA-2F6A-3F44-BDB4-7FE1A94C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2129" y="4857980"/>
            <a:ext cx="897872" cy="897874"/>
          </a:xfrm>
          <a:custGeom>
            <a:avLst/>
            <a:gdLst>
              <a:gd name="T0" fmla="*/ 9383 w 306026"/>
              <a:gd name="T1" fmla="*/ 282598 h 305668"/>
              <a:gd name="T2" fmla="*/ 27066 w 306026"/>
              <a:gd name="T3" fmla="*/ 250157 h 305668"/>
              <a:gd name="T4" fmla="*/ 90942 w 306026"/>
              <a:gd name="T5" fmla="*/ 269261 h 305668"/>
              <a:gd name="T6" fmla="*/ 27066 w 306026"/>
              <a:gd name="T7" fmla="*/ 296656 h 305668"/>
              <a:gd name="T8" fmla="*/ 119451 w 306026"/>
              <a:gd name="T9" fmla="*/ 282598 h 305668"/>
              <a:gd name="T10" fmla="*/ 276073 w 306026"/>
              <a:gd name="T11" fmla="*/ 273227 h 305668"/>
              <a:gd name="T12" fmla="*/ 144352 w 306026"/>
              <a:gd name="T13" fmla="*/ 250157 h 305668"/>
              <a:gd name="T14" fmla="*/ 27066 w 306026"/>
              <a:gd name="T15" fmla="*/ 250157 h 305668"/>
              <a:gd name="T16" fmla="*/ 94551 w 306026"/>
              <a:gd name="T17" fmla="*/ 240785 h 305668"/>
              <a:gd name="T18" fmla="*/ 188749 w 306026"/>
              <a:gd name="T19" fmla="*/ 69367 h 305668"/>
              <a:gd name="T20" fmla="*/ 188749 w 306026"/>
              <a:gd name="T21" fmla="*/ 69367 h 305668"/>
              <a:gd name="T22" fmla="*/ 184068 w 306026"/>
              <a:gd name="T23" fmla="*/ 189778 h 305668"/>
              <a:gd name="T24" fmla="*/ 184068 w 306026"/>
              <a:gd name="T25" fmla="*/ 59965 h 305668"/>
              <a:gd name="T26" fmla="*/ 83003 w 306026"/>
              <a:gd name="T27" fmla="*/ 55511 h 305668"/>
              <a:gd name="T28" fmla="*/ 94551 w 306026"/>
              <a:gd name="T29" fmla="*/ 208344 h 305668"/>
              <a:gd name="T30" fmla="*/ 48358 w 306026"/>
              <a:gd name="T31" fmla="*/ 208344 h 305668"/>
              <a:gd name="T32" fmla="*/ 59906 w 306026"/>
              <a:gd name="T33" fmla="*/ 55511 h 305668"/>
              <a:gd name="T34" fmla="*/ 71454 w 306026"/>
              <a:gd name="T35" fmla="*/ 12256 h 305668"/>
              <a:gd name="T36" fmla="*/ 81920 w 306026"/>
              <a:gd name="T37" fmla="*/ 46499 h 305668"/>
              <a:gd name="T38" fmla="*/ 149044 w 306026"/>
              <a:gd name="T39" fmla="*/ 9372 h 305668"/>
              <a:gd name="T40" fmla="*/ 167088 w 306026"/>
              <a:gd name="T41" fmla="*/ 39290 h 305668"/>
              <a:gd name="T42" fmla="*/ 149044 w 306026"/>
              <a:gd name="T43" fmla="*/ 68848 h 305668"/>
              <a:gd name="T44" fmla="*/ 162396 w 306026"/>
              <a:gd name="T45" fmla="*/ 78220 h 305668"/>
              <a:gd name="T46" fmla="*/ 162396 w 306026"/>
              <a:gd name="T47" fmla="*/ 103091 h 305668"/>
              <a:gd name="T48" fmla="*/ 149044 w 306026"/>
              <a:gd name="T49" fmla="*/ 112463 h 305668"/>
              <a:gd name="T50" fmla="*/ 167088 w 306026"/>
              <a:gd name="T51" fmla="*/ 142381 h 305668"/>
              <a:gd name="T52" fmla="*/ 149044 w 306026"/>
              <a:gd name="T53" fmla="*/ 171938 h 305668"/>
              <a:gd name="T54" fmla="*/ 162396 w 306026"/>
              <a:gd name="T55" fmla="*/ 181310 h 305668"/>
              <a:gd name="T56" fmla="*/ 162396 w 306026"/>
              <a:gd name="T57" fmla="*/ 206542 h 305668"/>
              <a:gd name="T58" fmla="*/ 149044 w 306026"/>
              <a:gd name="T59" fmla="*/ 215553 h 305668"/>
              <a:gd name="T60" fmla="*/ 180440 w 306026"/>
              <a:gd name="T61" fmla="*/ 219158 h 305668"/>
              <a:gd name="T62" fmla="*/ 185132 w 306026"/>
              <a:gd name="T63" fmla="*/ 35686 h 305668"/>
              <a:gd name="T64" fmla="*/ 149044 w 306026"/>
              <a:gd name="T65" fmla="*/ 9372 h 305668"/>
              <a:gd name="T66" fmla="*/ 189823 w 306026"/>
              <a:gd name="T67" fmla="*/ 4686 h 305668"/>
              <a:gd name="T68" fmla="*/ 189823 w 306026"/>
              <a:gd name="T69" fmla="*/ 223844 h 305668"/>
              <a:gd name="T70" fmla="*/ 306026 w 306026"/>
              <a:gd name="T71" fmla="*/ 245471 h 305668"/>
              <a:gd name="T72" fmla="*/ 294117 w 306026"/>
              <a:gd name="T73" fmla="*/ 296656 h 305668"/>
              <a:gd name="T74" fmla="*/ 301335 w 306026"/>
              <a:gd name="T75" fmla="*/ 305668 h 305668"/>
              <a:gd name="T76" fmla="*/ 0 w 306026"/>
              <a:gd name="T77" fmla="*/ 263855 h 305668"/>
              <a:gd name="T78" fmla="*/ 38975 w 306026"/>
              <a:gd name="T79" fmla="*/ 41813 h 305668"/>
              <a:gd name="T80" fmla="*/ 39697 w 306026"/>
              <a:gd name="T81" fmla="*/ 39290 h 305668"/>
              <a:gd name="T82" fmla="*/ 102851 w 306026"/>
              <a:gd name="T83" fmla="*/ 39290 h 305668"/>
              <a:gd name="T84" fmla="*/ 103934 w 306026"/>
              <a:gd name="T85" fmla="*/ 240785 h 305668"/>
              <a:gd name="T86" fmla="*/ 144352 w 306026"/>
              <a:gd name="T87" fmla="*/ 0 h 305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6026" h="305668">
                <a:moveTo>
                  <a:pt x="17683" y="251599"/>
                </a:moveTo>
                <a:cubicBezTo>
                  <a:pt x="12631" y="253401"/>
                  <a:pt x="9383" y="258448"/>
                  <a:pt x="9383" y="263855"/>
                </a:cubicBezTo>
                <a:lnTo>
                  <a:pt x="9383" y="282598"/>
                </a:lnTo>
                <a:cubicBezTo>
                  <a:pt x="9383" y="288366"/>
                  <a:pt x="12631" y="293052"/>
                  <a:pt x="17683" y="295214"/>
                </a:cubicBezTo>
                <a:cubicBezTo>
                  <a:pt x="23457" y="282959"/>
                  <a:pt x="23457" y="263855"/>
                  <a:pt x="17683" y="251599"/>
                </a:cubicBezTo>
                <a:close/>
                <a:moveTo>
                  <a:pt x="27066" y="250157"/>
                </a:moveTo>
                <a:cubicBezTo>
                  <a:pt x="28871" y="254843"/>
                  <a:pt x="29953" y="259169"/>
                  <a:pt x="30675" y="264215"/>
                </a:cubicBezTo>
                <a:lnTo>
                  <a:pt x="86611" y="264215"/>
                </a:lnTo>
                <a:cubicBezTo>
                  <a:pt x="89138" y="264215"/>
                  <a:pt x="90942" y="266378"/>
                  <a:pt x="90942" y="269261"/>
                </a:cubicBezTo>
                <a:cubicBezTo>
                  <a:pt x="90942" y="271424"/>
                  <a:pt x="89138" y="273587"/>
                  <a:pt x="86611" y="273587"/>
                </a:cubicBezTo>
                <a:lnTo>
                  <a:pt x="31397" y="273587"/>
                </a:lnTo>
                <a:cubicBezTo>
                  <a:pt x="31397" y="281877"/>
                  <a:pt x="29953" y="289447"/>
                  <a:pt x="27066" y="296656"/>
                </a:cubicBezTo>
                <a:lnTo>
                  <a:pt x="282569" y="296656"/>
                </a:lnTo>
                <a:cubicBezTo>
                  <a:pt x="280043" y="291970"/>
                  <a:pt x="278239" y="287645"/>
                  <a:pt x="276795" y="282598"/>
                </a:cubicBezTo>
                <a:lnTo>
                  <a:pt x="119451" y="282598"/>
                </a:lnTo>
                <a:cubicBezTo>
                  <a:pt x="116925" y="282598"/>
                  <a:pt x="114760" y="280436"/>
                  <a:pt x="114760" y="277912"/>
                </a:cubicBezTo>
                <a:cubicBezTo>
                  <a:pt x="114760" y="275389"/>
                  <a:pt x="116925" y="273227"/>
                  <a:pt x="119451" y="273227"/>
                </a:cubicBezTo>
                <a:lnTo>
                  <a:pt x="276073" y="273227"/>
                </a:lnTo>
                <a:cubicBezTo>
                  <a:pt x="276073" y="265296"/>
                  <a:pt x="278239" y="257006"/>
                  <a:pt x="282569" y="250157"/>
                </a:cubicBezTo>
                <a:lnTo>
                  <a:pt x="185132" y="250157"/>
                </a:lnTo>
                <a:lnTo>
                  <a:pt x="144352" y="250157"/>
                </a:lnTo>
                <a:lnTo>
                  <a:pt x="99242" y="250157"/>
                </a:lnTo>
                <a:lnTo>
                  <a:pt x="43667" y="250157"/>
                </a:lnTo>
                <a:lnTo>
                  <a:pt x="27066" y="250157"/>
                </a:lnTo>
                <a:close/>
                <a:moveTo>
                  <a:pt x="48358" y="217716"/>
                </a:moveTo>
                <a:lnTo>
                  <a:pt x="48358" y="240785"/>
                </a:lnTo>
                <a:lnTo>
                  <a:pt x="94551" y="240785"/>
                </a:lnTo>
                <a:lnTo>
                  <a:pt x="94551" y="217716"/>
                </a:lnTo>
                <a:lnTo>
                  <a:pt x="48358" y="217716"/>
                </a:lnTo>
                <a:close/>
                <a:moveTo>
                  <a:pt x="188749" y="69367"/>
                </a:moveTo>
                <a:lnTo>
                  <a:pt x="188749" y="180015"/>
                </a:lnTo>
                <a:cubicBezTo>
                  <a:pt x="217193" y="177846"/>
                  <a:pt x="239516" y="153619"/>
                  <a:pt x="239516" y="124691"/>
                </a:cubicBezTo>
                <a:cubicBezTo>
                  <a:pt x="239516" y="95763"/>
                  <a:pt x="217193" y="71898"/>
                  <a:pt x="188749" y="69367"/>
                </a:cubicBezTo>
                <a:close/>
                <a:moveTo>
                  <a:pt x="184068" y="59965"/>
                </a:moveTo>
                <a:cubicBezTo>
                  <a:pt x="220073" y="59965"/>
                  <a:pt x="248877" y="88893"/>
                  <a:pt x="248877" y="124691"/>
                </a:cubicBezTo>
                <a:cubicBezTo>
                  <a:pt x="248877" y="160489"/>
                  <a:pt x="220073" y="189778"/>
                  <a:pt x="184068" y="189778"/>
                </a:cubicBezTo>
                <a:cubicBezTo>
                  <a:pt x="181548" y="189778"/>
                  <a:pt x="179387" y="187609"/>
                  <a:pt x="179387" y="185078"/>
                </a:cubicBezTo>
                <a:lnTo>
                  <a:pt x="179387" y="64666"/>
                </a:lnTo>
                <a:cubicBezTo>
                  <a:pt x="179387" y="62135"/>
                  <a:pt x="181548" y="59965"/>
                  <a:pt x="184068" y="59965"/>
                </a:cubicBezTo>
                <a:close/>
                <a:moveTo>
                  <a:pt x="94551" y="49743"/>
                </a:moveTo>
                <a:lnTo>
                  <a:pt x="85168" y="55150"/>
                </a:lnTo>
                <a:cubicBezTo>
                  <a:pt x="84446" y="55511"/>
                  <a:pt x="83724" y="55511"/>
                  <a:pt x="83003" y="55511"/>
                </a:cubicBezTo>
                <a:lnTo>
                  <a:pt x="76146" y="55511"/>
                </a:lnTo>
                <a:lnTo>
                  <a:pt x="76146" y="208344"/>
                </a:lnTo>
                <a:lnTo>
                  <a:pt x="94551" y="208344"/>
                </a:lnTo>
                <a:lnTo>
                  <a:pt x="94551" y="49743"/>
                </a:lnTo>
                <a:close/>
                <a:moveTo>
                  <a:pt x="48358" y="49743"/>
                </a:moveTo>
                <a:lnTo>
                  <a:pt x="48358" y="208344"/>
                </a:lnTo>
                <a:lnTo>
                  <a:pt x="66763" y="208344"/>
                </a:lnTo>
                <a:lnTo>
                  <a:pt x="66763" y="55511"/>
                </a:lnTo>
                <a:lnTo>
                  <a:pt x="59906" y="55511"/>
                </a:lnTo>
                <a:cubicBezTo>
                  <a:pt x="58824" y="55511"/>
                  <a:pt x="58102" y="55511"/>
                  <a:pt x="57380" y="55150"/>
                </a:cubicBezTo>
                <a:lnTo>
                  <a:pt x="48358" y="49743"/>
                </a:lnTo>
                <a:close/>
                <a:moveTo>
                  <a:pt x="71454" y="12256"/>
                </a:moveTo>
                <a:lnTo>
                  <a:pt x="50523" y="40372"/>
                </a:lnTo>
                <a:lnTo>
                  <a:pt x="60989" y="46499"/>
                </a:lnTo>
                <a:lnTo>
                  <a:pt x="81920" y="46499"/>
                </a:lnTo>
                <a:lnTo>
                  <a:pt x="92385" y="40372"/>
                </a:lnTo>
                <a:lnTo>
                  <a:pt x="71454" y="12256"/>
                </a:lnTo>
                <a:close/>
                <a:moveTo>
                  <a:pt x="149044" y="9372"/>
                </a:moveTo>
                <a:lnTo>
                  <a:pt x="149044" y="34604"/>
                </a:lnTo>
                <a:lnTo>
                  <a:pt x="162396" y="34604"/>
                </a:lnTo>
                <a:cubicBezTo>
                  <a:pt x="164922" y="34604"/>
                  <a:pt x="167088" y="36407"/>
                  <a:pt x="167088" y="39290"/>
                </a:cubicBezTo>
                <a:cubicBezTo>
                  <a:pt x="167088" y="41813"/>
                  <a:pt x="164922" y="43616"/>
                  <a:pt x="162396" y="43616"/>
                </a:cubicBezTo>
                <a:lnTo>
                  <a:pt x="149044" y="43616"/>
                </a:lnTo>
                <a:lnTo>
                  <a:pt x="149044" y="68848"/>
                </a:lnTo>
                <a:lnTo>
                  <a:pt x="162396" y="68848"/>
                </a:lnTo>
                <a:cubicBezTo>
                  <a:pt x="164922" y="68848"/>
                  <a:pt x="167088" y="71010"/>
                  <a:pt x="167088" y="73534"/>
                </a:cubicBezTo>
                <a:cubicBezTo>
                  <a:pt x="167088" y="76057"/>
                  <a:pt x="164922" y="78220"/>
                  <a:pt x="162396" y="78220"/>
                </a:cubicBezTo>
                <a:lnTo>
                  <a:pt x="149044" y="78220"/>
                </a:lnTo>
                <a:lnTo>
                  <a:pt x="149044" y="103091"/>
                </a:lnTo>
                <a:lnTo>
                  <a:pt x="162396" y="103091"/>
                </a:lnTo>
                <a:cubicBezTo>
                  <a:pt x="164922" y="103091"/>
                  <a:pt x="167088" y="105254"/>
                  <a:pt x="167088" y="107777"/>
                </a:cubicBezTo>
                <a:cubicBezTo>
                  <a:pt x="167088" y="110300"/>
                  <a:pt x="164922" y="112463"/>
                  <a:pt x="162396" y="112463"/>
                </a:cubicBezTo>
                <a:lnTo>
                  <a:pt x="149044" y="112463"/>
                </a:lnTo>
                <a:lnTo>
                  <a:pt x="149044" y="137695"/>
                </a:lnTo>
                <a:lnTo>
                  <a:pt x="162396" y="137695"/>
                </a:lnTo>
                <a:cubicBezTo>
                  <a:pt x="164922" y="137695"/>
                  <a:pt x="167088" y="139858"/>
                  <a:pt x="167088" y="142381"/>
                </a:cubicBezTo>
                <a:cubicBezTo>
                  <a:pt x="167088" y="144904"/>
                  <a:pt x="164922" y="146706"/>
                  <a:pt x="162396" y="146706"/>
                </a:cubicBezTo>
                <a:lnTo>
                  <a:pt x="149044" y="146706"/>
                </a:lnTo>
                <a:lnTo>
                  <a:pt x="149044" y="171938"/>
                </a:lnTo>
                <a:lnTo>
                  <a:pt x="162396" y="171938"/>
                </a:lnTo>
                <a:cubicBezTo>
                  <a:pt x="164922" y="171938"/>
                  <a:pt x="167088" y="174101"/>
                  <a:pt x="167088" y="176624"/>
                </a:cubicBezTo>
                <a:cubicBezTo>
                  <a:pt x="167088" y="179147"/>
                  <a:pt x="164922" y="181310"/>
                  <a:pt x="162396" y="181310"/>
                </a:cubicBezTo>
                <a:lnTo>
                  <a:pt x="149044" y="181310"/>
                </a:lnTo>
                <a:lnTo>
                  <a:pt x="149044" y="206542"/>
                </a:lnTo>
                <a:lnTo>
                  <a:pt x="162396" y="206542"/>
                </a:lnTo>
                <a:cubicBezTo>
                  <a:pt x="164922" y="206542"/>
                  <a:pt x="167088" y="208344"/>
                  <a:pt x="167088" y="211228"/>
                </a:cubicBezTo>
                <a:cubicBezTo>
                  <a:pt x="167088" y="213751"/>
                  <a:pt x="164922" y="215553"/>
                  <a:pt x="162396" y="215553"/>
                </a:cubicBezTo>
                <a:lnTo>
                  <a:pt x="149044" y="215553"/>
                </a:lnTo>
                <a:lnTo>
                  <a:pt x="149044" y="240785"/>
                </a:lnTo>
                <a:lnTo>
                  <a:pt x="180440" y="240785"/>
                </a:lnTo>
                <a:lnTo>
                  <a:pt x="180440" y="219158"/>
                </a:lnTo>
                <a:cubicBezTo>
                  <a:pt x="180440" y="216635"/>
                  <a:pt x="182605" y="214833"/>
                  <a:pt x="185132" y="214833"/>
                </a:cubicBezTo>
                <a:cubicBezTo>
                  <a:pt x="234933" y="214833"/>
                  <a:pt x="274991" y="174461"/>
                  <a:pt x="274991" y="125079"/>
                </a:cubicBezTo>
                <a:cubicBezTo>
                  <a:pt x="274991" y="75696"/>
                  <a:pt x="234933" y="35686"/>
                  <a:pt x="185132" y="35686"/>
                </a:cubicBezTo>
                <a:cubicBezTo>
                  <a:pt x="182605" y="35686"/>
                  <a:pt x="180440" y="33523"/>
                  <a:pt x="180440" y="31000"/>
                </a:cubicBezTo>
                <a:lnTo>
                  <a:pt x="180440" y="9372"/>
                </a:lnTo>
                <a:lnTo>
                  <a:pt x="149044" y="9372"/>
                </a:lnTo>
                <a:close/>
                <a:moveTo>
                  <a:pt x="144352" y="0"/>
                </a:moveTo>
                <a:lnTo>
                  <a:pt x="185132" y="0"/>
                </a:lnTo>
                <a:cubicBezTo>
                  <a:pt x="187658" y="0"/>
                  <a:pt x="189823" y="2163"/>
                  <a:pt x="189823" y="4686"/>
                </a:cubicBezTo>
                <a:lnTo>
                  <a:pt x="189823" y="26314"/>
                </a:lnTo>
                <a:cubicBezTo>
                  <a:pt x="242151" y="28837"/>
                  <a:pt x="284013" y="72092"/>
                  <a:pt x="284013" y="125079"/>
                </a:cubicBezTo>
                <a:cubicBezTo>
                  <a:pt x="284013" y="178066"/>
                  <a:pt x="242151" y="221321"/>
                  <a:pt x="189823" y="223844"/>
                </a:cubicBezTo>
                <a:lnTo>
                  <a:pt x="189823" y="240785"/>
                </a:lnTo>
                <a:lnTo>
                  <a:pt x="301335" y="240785"/>
                </a:lnTo>
                <a:cubicBezTo>
                  <a:pt x="303861" y="240785"/>
                  <a:pt x="306026" y="242948"/>
                  <a:pt x="306026" y="245471"/>
                </a:cubicBezTo>
                <a:cubicBezTo>
                  <a:pt x="306026" y="247995"/>
                  <a:pt x="303861" y="250157"/>
                  <a:pt x="301335" y="250157"/>
                </a:cubicBezTo>
                <a:lnTo>
                  <a:pt x="294117" y="250157"/>
                </a:lnTo>
                <a:cubicBezTo>
                  <a:pt x="282208" y="263134"/>
                  <a:pt x="282208" y="283319"/>
                  <a:pt x="294117" y="296656"/>
                </a:cubicBezTo>
                <a:lnTo>
                  <a:pt x="301335" y="296656"/>
                </a:lnTo>
                <a:cubicBezTo>
                  <a:pt x="303861" y="296656"/>
                  <a:pt x="306026" y="298458"/>
                  <a:pt x="306026" y="301342"/>
                </a:cubicBezTo>
                <a:cubicBezTo>
                  <a:pt x="306026" y="303865"/>
                  <a:pt x="303861" y="305668"/>
                  <a:pt x="301335" y="305668"/>
                </a:cubicBezTo>
                <a:lnTo>
                  <a:pt x="23457" y="305668"/>
                </a:lnTo>
                <a:cubicBezTo>
                  <a:pt x="10466" y="305668"/>
                  <a:pt x="0" y="295214"/>
                  <a:pt x="0" y="282598"/>
                </a:cubicBezTo>
                <a:lnTo>
                  <a:pt x="0" y="263855"/>
                </a:lnTo>
                <a:cubicBezTo>
                  <a:pt x="0" y="251239"/>
                  <a:pt x="10466" y="240785"/>
                  <a:pt x="23457" y="240785"/>
                </a:cubicBezTo>
                <a:lnTo>
                  <a:pt x="38975" y="240785"/>
                </a:lnTo>
                <a:lnTo>
                  <a:pt x="38975" y="41813"/>
                </a:lnTo>
                <a:cubicBezTo>
                  <a:pt x="38975" y="41453"/>
                  <a:pt x="38975" y="41093"/>
                  <a:pt x="38975" y="40732"/>
                </a:cubicBezTo>
                <a:cubicBezTo>
                  <a:pt x="38975" y="40732"/>
                  <a:pt x="38975" y="40732"/>
                  <a:pt x="39336" y="40732"/>
                </a:cubicBezTo>
                <a:cubicBezTo>
                  <a:pt x="39336" y="40011"/>
                  <a:pt x="39336" y="39651"/>
                  <a:pt x="39697" y="39290"/>
                </a:cubicBezTo>
                <a:lnTo>
                  <a:pt x="67485" y="2163"/>
                </a:lnTo>
                <a:cubicBezTo>
                  <a:pt x="69650" y="-360"/>
                  <a:pt x="73259" y="-360"/>
                  <a:pt x="75063" y="2163"/>
                </a:cubicBezTo>
                <a:lnTo>
                  <a:pt x="102851" y="39290"/>
                </a:lnTo>
                <a:cubicBezTo>
                  <a:pt x="103212" y="39651"/>
                  <a:pt x="103573" y="40011"/>
                  <a:pt x="103573" y="40732"/>
                </a:cubicBezTo>
                <a:cubicBezTo>
                  <a:pt x="103934" y="41093"/>
                  <a:pt x="103934" y="41453"/>
                  <a:pt x="103934" y="41813"/>
                </a:cubicBezTo>
                <a:lnTo>
                  <a:pt x="103934" y="240785"/>
                </a:lnTo>
                <a:lnTo>
                  <a:pt x="139661" y="240785"/>
                </a:lnTo>
                <a:lnTo>
                  <a:pt x="139661" y="4686"/>
                </a:lnTo>
                <a:cubicBezTo>
                  <a:pt x="139661" y="2163"/>
                  <a:pt x="141826" y="0"/>
                  <a:pt x="1443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760">
            <a:extLst>
              <a:ext uri="{FF2B5EF4-FFF2-40B4-BE49-F238E27FC236}">
                <a16:creationId xmlns:a16="http://schemas.microsoft.com/office/drawing/2014/main" id="{98C824D0-26AA-6145-A45A-5072DF70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9" y="3549299"/>
            <a:ext cx="897872" cy="786216"/>
          </a:xfrm>
          <a:custGeom>
            <a:avLst/>
            <a:gdLst>
              <a:gd name="T0" fmla="*/ 29805 w 306027"/>
              <a:gd name="T1" fmla="*/ 186710 h 267856"/>
              <a:gd name="T2" fmla="*/ 19050 w 306027"/>
              <a:gd name="T3" fmla="*/ 186710 h 267856"/>
              <a:gd name="T4" fmla="*/ 276074 w 306027"/>
              <a:gd name="T5" fmla="*/ 180535 h 267856"/>
              <a:gd name="T6" fmla="*/ 215807 w 306027"/>
              <a:gd name="T7" fmla="*/ 201649 h 267856"/>
              <a:gd name="T8" fmla="*/ 215085 w 306027"/>
              <a:gd name="T9" fmla="*/ 213101 h 267856"/>
              <a:gd name="T10" fmla="*/ 273187 w 306027"/>
              <a:gd name="T11" fmla="*/ 193060 h 267856"/>
              <a:gd name="T12" fmla="*/ 276074 w 306027"/>
              <a:gd name="T13" fmla="*/ 180535 h 267856"/>
              <a:gd name="T14" fmla="*/ 48358 w 306027"/>
              <a:gd name="T15" fmla="*/ 246026 h 267856"/>
              <a:gd name="T16" fmla="*/ 296644 w 306027"/>
              <a:gd name="T17" fmla="*/ 200934 h 267856"/>
              <a:gd name="T18" fmla="*/ 273909 w 306027"/>
              <a:gd name="T19" fmla="*/ 202723 h 267856"/>
              <a:gd name="T20" fmla="*/ 168532 w 306027"/>
              <a:gd name="T21" fmla="*/ 230279 h 267856"/>
              <a:gd name="T22" fmla="*/ 123422 w 306027"/>
              <a:gd name="T23" fmla="*/ 222048 h 267856"/>
              <a:gd name="T24" fmla="*/ 198124 w 306027"/>
              <a:gd name="T25" fmla="*/ 217038 h 267856"/>
              <a:gd name="T26" fmla="*/ 206785 w 306027"/>
              <a:gd name="T27" fmla="*/ 208449 h 267856"/>
              <a:gd name="T28" fmla="*/ 194876 w 306027"/>
              <a:gd name="T29" fmla="*/ 192702 h 267856"/>
              <a:gd name="T30" fmla="*/ 48358 w 306027"/>
              <a:gd name="T31" fmla="*/ 171230 h 267856"/>
              <a:gd name="T32" fmla="*/ 9383 w 306027"/>
              <a:gd name="T33" fmla="*/ 244952 h 267856"/>
              <a:gd name="T34" fmla="*/ 38975 w 306027"/>
              <a:gd name="T35" fmla="*/ 171230 h 267856"/>
              <a:gd name="T36" fmla="*/ 4692 w 306027"/>
              <a:gd name="T37" fmla="*/ 161925 h 267856"/>
              <a:gd name="T38" fmla="*/ 136413 w 306027"/>
              <a:gd name="T39" fmla="*/ 175166 h 267856"/>
              <a:gd name="T40" fmla="*/ 210033 w 306027"/>
              <a:gd name="T41" fmla="*/ 189481 h 267856"/>
              <a:gd name="T42" fmla="*/ 249730 w 306027"/>
              <a:gd name="T43" fmla="*/ 179461 h 267856"/>
              <a:gd name="T44" fmla="*/ 287622 w 306027"/>
              <a:gd name="T45" fmla="*/ 184829 h 267856"/>
              <a:gd name="T46" fmla="*/ 300253 w 306027"/>
              <a:gd name="T47" fmla="*/ 189481 h 267856"/>
              <a:gd name="T48" fmla="*/ 294840 w 306027"/>
              <a:gd name="T49" fmla="*/ 218112 h 267856"/>
              <a:gd name="T50" fmla="*/ 42945 w 306027"/>
              <a:gd name="T51" fmla="*/ 253899 h 267856"/>
              <a:gd name="T52" fmla="*/ 0 w 306027"/>
              <a:gd name="T53" fmla="*/ 249247 h 267856"/>
              <a:gd name="T54" fmla="*/ 4692 w 306027"/>
              <a:gd name="T55" fmla="*/ 161925 h 267856"/>
              <a:gd name="T56" fmla="*/ 178636 w 306027"/>
              <a:gd name="T57" fmla="*/ 143471 h 267856"/>
              <a:gd name="T58" fmla="*/ 202455 w 306027"/>
              <a:gd name="T59" fmla="*/ 143471 h 267856"/>
              <a:gd name="T60" fmla="*/ 232769 w 306027"/>
              <a:gd name="T61" fmla="*/ 97330 h 267856"/>
              <a:gd name="T62" fmla="*/ 195237 w 306027"/>
              <a:gd name="T63" fmla="*/ 122563 h 267856"/>
              <a:gd name="T64" fmla="*/ 232769 w 306027"/>
              <a:gd name="T65" fmla="*/ 109586 h 267856"/>
              <a:gd name="T66" fmla="*/ 73259 w 306027"/>
              <a:gd name="T67" fmla="*/ 97330 h 267856"/>
              <a:gd name="T68" fmla="*/ 153014 w 306027"/>
              <a:gd name="T69" fmla="*/ 134099 h 267856"/>
              <a:gd name="T70" fmla="*/ 185854 w 306027"/>
              <a:gd name="T71" fmla="*/ 122563 h 267856"/>
              <a:gd name="T72" fmla="*/ 153014 w 306027"/>
              <a:gd name="T73" fmla="*/ 115354 h 267856"/>
              <a:gd name="T74" fmla="*/ 232769 w 306027"/>
              <a:gd name="T75" fmla="*/ 63805 h 267856"/>
              <a:gd name="T76" fmla="*/ 195237 w 306027"/>
              <a:gd name="T77" fmla="*/ 102376 h 267856"/>
              <a:gd name="T78" fmla="*/ 232769 w 306027"/>
              <a:gd name="T79" fmla="*/ 63805 h 267856"/>
              <a:gd name="T80" fmla="*/ 73259 w 306027"/>
              <a:gd name="T81" fmla="*/ 81829 h 267856"/>
              <a:gd name="T82" fmla="*/ 185854 w 306027"/>
              <a:gd name="T83" fmla="*/ 103818 h 267856"/>
              <a:gd name="T84" fmla="*/ 154096 w 306027"/>
              <a:gd name="T85" fmla="*/ 83271 h 267856"/>
              <a:gd name="T86" fmla="*/ 151931 w 306027"/>
              <a:gd name="T87" fmla="*/ 83271 h 267856"/>
              <a:gd name="T88" fmla="*/ 153014 w 306027"/>
              <a:gd name="T89" fmla="*/ 9373 h 267856"/>
              <a:gd name="T90" fmla="*/ 153014 w 306027"/>
              <a:gd name="T91" fmla="*/ 74259 h 267856"/>
              <a:gd name="T92" fmla="*/ 150127 w 306027"/>
              <a:gd name="T93" fmla="*/ 41455 h 267856"/>
              <a:gd name="T94" fmla="*/ 155901 w 306027"/>
              <a:gd name="T95" fmla="*/ 34246 h 267856"/>
              <a:gd name="T96" fmla="*/ 282209 w 306027"/>
              <a:gd name="T97" fmla="*/ 41816 h 267856"/>
              <a:gd name="T98" fmla="*/ 151931 w 306027"/>
              <a:gd name="T99" fmla="*/ 0 h 267856"/>
              <a:gd name="T100" fmla="*/ 302419 w 306027"/>
              <a:gd name="T101" fmla="*/ 37130 h 267856"/>
              <a:gd name="T102" fmla="*/ 302419 w 306027"/>
              <a:gd name="T103" fmla="*/ 46142 h 267856"/>
              <a:gd name="T104" fmla="*/ 242151 w 306027"/>
              <a:gd name="T105" fmla="*/ 109586 h 267856"/>
              <a:gd name="T106" fmla="*/ 211477 w 306027"/>
              <a:gd name="T107" fmla="*/ 143471 h 267856"/>
              <a:gd name="T108" fmla="*/ 169253 w 306027"/>
              <a:gd name="T109" fmla="*/ 143471 h 267856"/>
              <a:gd name="T110" fmla="*/ 153014 w 306027"/>
              <a:gd name="T111" fmla="*/ 143471 h 267856"/>
              <a:gd name="T112" fmla="*/ 64237 w 306027"/>
              <a:gd name="T113" fmla="*/ 61282 h 267856"/>
              <a:gd name="T114" fmla="*/ 0 w 306027"/>
              <a:gd name="T115" fmla="*/ 41816 h 267856"/>
              <a:gd name="T116" fmla="*/ 151931 w 306027"/>
              <a:gd name="T117" fmla="*/ 0 h 267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6027" h="267856">
                <a:moveTo>
                  <a:pt x="24428" y="180975"/>
                </a:moveTo>
                <a:cubicBezTo>
                  <a:pt x="27295" y="180975"/>
                  <a:pt x="29805" y="183484"/>
                  <a:pt x="29805" y="186710"/>
                </a:cubicBezTo>
                <a:cubicBezTo>
                  <a:pt x="29805" y="189578"/>
                  <a:pt x="27295" y="191729"/>
                  <a:pt x="24428" y="191729"/>
                </a:cubicBezTo>
                <a:cubicBezTo>
                  <a:pt x="21201" y="191729"/>
                  <a:pt x="19050" y="189578"/>
                  <a:pt x="19050" y="186710"/>
                </a:cubicBezTo>
                <a:cubicBezTo>
                  <a:pt x="19050" y="183484"/>
                  <a:pt x="21201" y="180975"/>
                  <a:pt x="24428" y="180975"/>
                </a:cubicBezTo>
                <a:close/>
                <a:moveTo>
                  <a:pt x="276074" y="180535"/>
                </a:moveTo>
                <a:cubicBezTo>
                  <a:pt x="273548" y="179461"/>
                  <a:pt x="262000" y="184113"/>
                  <a:pt x="253700" y="187692"/>
                </a:cubicBezTo>
                <a:cubicBezTo>
                  <a:pt x="243234" y="192344"/>
                  <a:pt x="230242" y="197713"/>
                  <a:pt x="215807" y="201649"/>
                </a:cubicBezTo>
                <a:cubicBezTo>
                  <a:pt x="216168" y="203797"/>
                  <a:pt x="216529" y="206302"/>
                  <a:pt x="216168" y="208807"/>
                </a:cubicBezTo>
                <a:cubicBezTo>
                  <a:pt x="215807" y="210238"/>
                  <a:pt x="215807" y="211670"/>
                  <a:pt x="215085" y="213101"/>
                </a:cubicBezTo>
                <a:cubicBezTo>
                  <a:pt x="239986" y="207017"/>
                  <a:pt x="257669" y="199502"/>
                  <a:pt x="270300" y="194492"/>
                </a:cubicBezTo>
                <a:cubicBezTo>
                  <a:pt x="271383" y="193776"/>
                  <a:pt x="272465" y="193418"/>
                  <a:pt x="273187" y="193060"/>
                </a:cubicBezTo>
                <a:cubicBezTo>
                  <a:pt x="275713" y="190913"/>
                  <a:pt x="278600" y="187334"/>
                  <a:pt x="278600" y="184829"/>
                </a:cubicBezTo>
                <a:cubicBezTo>
                  <a:pt x="278600" y="183755"/>
                  <a:pt x="278240" y="182324"/>
                  <a:pt x="276074" y="180535"/>
                </a:cubicBezTo>
                <a:close/>
                <a:moveTo>
                  <a:pt x="48358" y="171230"/>
                </a:moveTo>
                <a:lnTo>
                  <a:pt x="48358" y="246026"/>
                </a:lnTo>
                <a:cubicBezTo>
                  <a:pt x="69289" y="252468"/>
                  <a:pt x="194154" y="285392"/>
                  <a:pt x="289427" y="210596"/>
                </a:cubicBezTo>
                <a:cubicBezTo>
                  <a:pt x="291231" y="209165"/>
                  <a:pt x="296284" y="204870"/>
                  <a:pt x="296644" y="200934"/>
                </a:cubicBezTo>
                <a:cubicBezTo>
                  <a:pt x="296644" y="200218"/>
                  <a:pt x="296284" y="198428"/>
                  <a:pt x="294479" y="196639"/>
                </a:cubicBezTo>
                <a:cubicBezTo>
                  <a:pt x="292314" y="194850"/>
                  <a:pt x="283292" y="198786"/>
                  <a:pt x="273909" y="202723"/>
                </a:cubicBezTo>
                <a:cubicBezTo>
                  <a:pt x="258391" y="209165"/>
                  <a:pt x="235295" y="219185"/>
                  <a:pt x="201011" y="225627"/>
                </a:cubicBezTo>
                <a:cubicBezTo>
                  <a:pt x="193072" y="228490"/>
                  <a:pt x="182245" y="230279"/>
                  <a:pt x="168532" y="230279"/>
                </a:cubicBezTo>
                <a:cubicBezTo>
                  <a:pt x="156983" y="230279"/>
                  <a:pt x="143270" y="229206"/>
                  <a:pt x="127391" y="227058"/>
                </a:cubicBezTo>
                <a:cubicBezTo>
                  <a:pt x="124865" y="226701"/>
                  <a:pt x="122700" y="224553"/>
                  <a:pt x="123422" y="222048"/>
                </a:cubicBezTo>
                <a:cubicBezTo>
                  <a:pt x="123422" y="219543"/>
                  <a:pt x="125948" y="217396"/>
                  <a:pt x="128474" y="217754"/>
                </a:cubicBezTo>
                <a:cubicBezTo>
                  <a:pt x="170336" y="223122"/>
                  <a:pt x="189463" y="220259"/>
                  <a:pt x="198124" y="217038"/>
                </a:cubicBezTo>
                <a:lnTo>
                  <a:pt x="198485" y="216680"/>
                </a:lnTo>
                <a:cubicBezTo>
                  <a:pt x="206785" y="213817"/>
                  <a:pt x="206785" y="209523"/>
                  <a:pt x="206785" y="208449"/>
                </a:cubicBezTo>
                <a:cubicBezTo>
                  <a:pt x="207146" y="202723"/>
                  <a:pt x="206063" y="198428"/>
                  <a:pt x="203537" y="195923"/>
                </a:cubicBezTo>
                <a:cubicBezTo>
                  <a:pt x="199928" y="192344"/>
                  <a:pt x="194876" y="192702"/>
                  <a:pt x="194876" y="192702"/>
                </a:cubicBezTo>
                <a:cubicBezTo>
                  <a:pt x="149405" y="193418"/>
                  <a:pt x="140744" y="188766"/>
                  <a:pt x="131361" y="183040"/>
                </a:cubicBezTo>
                <a:cubicBezTo>
                  <a:pt x="121978" y="177672"/>
                  <a:pt x="111512" y="171588"/>
                  <a:pt x="48358" y="171230"/>
                </a:cubicBezTo>
                <a:close/>
                <a:moveTo>
                  <a:pt x="9383" y="171230"/>
                </a:moveTo>
                <a:lnTo>
                  <a:pt x="9383" y="244952"/>
                </a:lnTo>
                <a:lnTo>
                  <a:pt x="38975" y="244952"/>
                </a:lnTo>
                <a:lnTo>
                  <a:pt x="38975" y="171230"/>
                </a:lnTo>
                <a:lnTo>
                  <a:pt x="9383" y="171230"/>
                </a:lnTo>
                <a:close/>
                <a:moveTo>
                  <a:pt x="4692" y="161925"/>
                </a:moveTo>
                <a:lnTo>
                  <a:pt x="43667" y="161925"/>
                </a:lnTo>
                <a:cubicBezTo>
                  <a:pt x="113678" y="161925"/>
                  <a:pt x="125587" y="169083"/>
                  <a:pt x="136413" y="175166"/>
                </a:cubicBezTo>
                <a:cubicBezTo>
                  <a:pt x="144353" y="180177"/>
                  <a:pt x="151570" y="184113"/>
                  <a:pt x="194154" y="183398"/>
                </a:cubicBezTo>
                <a:cubicBezTo>
                  <a:pt x="194515" y="183398"/>
                  <a:pt x="203537" y="183040"/>
                  <a:pt x="210033" y="189481"/>
                </a:cubicBezTo>
                <a:cubicBezTo>
                  <a:pt x="211116" y="190555"/>
                  <a:pt x="211837" y="191629"/>
                  <a:pt x="212920" y="193060"/>
                </a:cubicBezTo>
                <a:cubicBezTo>
                  <a:pt x="226994" y="188766"/>
                  <a:pt x="239625" y="183755"/>
                  <a:pt x="249730" y="179461"/>
                </a:cubicBezTo>
                <a:cubicBezTo>
                  <a:pt x="265609" y="172661"/>
                  <a:pt x="275352" y="168725"/>
                  <a:pt x="281487" y="173377"/>
                </a:cubicBezTo>
                <a:cubicBezTo>
                  <a:pt x="286901" y="177314"/>
                  <a:pt x="287622" y="181608"/>
                  <a:pt x="287622" y="184829"/>
                </a:cubicBezTo>
                <a:cubicBezTo>
                  <a:pt x="287622" y="185903"/>
                  <a:pt x="287622" y="186976"/>
                  <a:pt x="287262" y="187692"/>
                </a:cubicBezTo>
                <a:cubicBezTo>
                  <a:pt x="292675" y="186618"/>
                  <a:pt x="297005" y="186976"/>
                  <a:pt x="300253" y="189481"/>
                </a:cubicBezTo>
                <a:cubicBezTo>
                  <a:pt x="305306" y="193776"/>
                  <a:pt x="306027" y="198428"/>
                  <a:pt x="306027" y="201291"/>
                </a:cubicBezTo>
                <a:cubicBezTo>
                  <a:pt x="305666" y="210596"/>
                  <a:pt x="295923" y="217396"/>
                  <a:pt x="294840" y="218112"/>
                </a:cubicBezTo>
                <a:cubicBezTo>
                  <a:pt x="245038" y="257478"/>
                  <a:pt x="186937" y="267856"/>
                  <a:pt x="139300" y="267856"/>
                </a:cubicBezTo>
                <a:cubicBezTo>
                  <a:pt x="88416" y="267856"/>
                  <a:pt x="48719" y="255689"/>
                  <a:pt x="42945" y="253899"/>
                </a:cubicBezTo>
                <a:lnTo>
                  <a:pt x="4692" y="253899"/>
                </a:lnTo>
                <a:cubicBezTo>
                  <a:pt x="2166" y="253899"/>
                  <a:pt x="0" y="252110"/>
                  <a:pt x="0" y="249247"/>
                </a:cubicBezTo>
                <a:lnTo>
                  <a:pt x="0" y="166577"/>
                </a:lnTo>
                <a:cubicBezTo>
                  <a:pt x="0" y="164072"/>
                  <a:pt x="2166" y="161925"/>
                  <a:pt x="4692" y="161925"/>
                </a:cubicBezTo>
                <a:close/>
                <a:moveTo>
                  <a:pt x="190545" y="131575"/>
                </a:moveTo>
                <a:cubicBezTo>
                  <a:pt x="184050" y="131575"/>
                  <a:pt x="178636" y="136983"/>
                  <a:pt x="178636" y="143471"/>
                </a:cubicBezTo>
                <a:cubicBezTo>
                  <a:pt x="178636" y="150320"/>
                  <a:pt x="184050" y="155367"/>
                  <a:pt x="190545" y="155367"/>
                </a:cubicBezTo>
                <a:cubicBezTo>
                  <a:pt x="197041" y="155367"/>
                  <a:pt x="202455" y="150320"/>
                  <a:pt x="202455" y="143471"/>
                </a:cubicBezTo>
                <a:cubicBezTo>
                  <a:pt x="202455" y="136983"/>
                  <a:pt x="197041" y="131575"/>
                  <a:pt x="190545" y="131575"/>
                </a:cubicBezTo>
                <a:close/>
                <a:moveTo>
                  <a:pt x="232769" y="97330"/>
                </a:moveTo>
                <a:cubicBezTo>
                  <a:pt x="224107" y="103818"/>
                  <a:pt x="210755" y="108505"/>
                  <a:pt x="195237" y="111749"/>
                </a:cubicBezTo>
                <a:lnTo>
                  <a:pt x="195237" y="122563"/>
                </a:lnTo>
                <a:cubicBezTo>
                  <a:pt x="198846" y="123645"/>
                  <a:pt x="202094" y="125447"/>
                  <a:pt x="204620" y="127971"/>
                </a:cubicBezTo>
                <a:cubicBezTo>
                  <a:pt x="221942" y="122924"/>
                  <a:pt x="232769" y="116075"/>
                  <a:pt x="232769" y="109586"/>
                </a:cubicBezTo>
                <a:lnTo>
                  <a:pt x="232769" y="97330"/>
                </a:lnTo>
                <a:close/>
                <a:moveTo>
                  <a:pt x="73259" y="97330"/>
                </a:moveTo>
                <a:lnTo>
                  <a:pt x="73259" y="109586"/>
                </a:lnTo>
                <a:cubicBezTo>
                  <a:pt x="73259" y="121121"/>
                  <a:pt x="107543" y="134099"/>
                  <a:pt x="153014" y="134099"/>
                </a:cubicBezTo>
                <a:cubicBezTo>
                  <a:pt x="159871" y="134099"/>
                  <a:pt x="166006" y="133738"/>
                  <a:pt x="172140" y="133378"/>
                </a:cubicBezTo>
                <a:cubicBezTo>
                  <a:pt x="175028" y="127971"/>
                  <a:pt x="180080" y="124005"/>
                  <a:pt x="185854" y="122563"/>
                </a:cubicBezTo>
                <a:lnTo>
                  <a:pt x="185854" y="113191"/>
                </a:lnTo>
                <a:cubicBezTo>
                  <a:pt x="175028" y="114993"/>
                  <a:pt x="163840" y="115354"/>
                  <a:pt x="153014" y="115354"/>
                </a:cubicBezTo>
                <a:cubicBezTo>
                  <a:pt x="121617" y="115354"/>
                  <a:pt x="89138" y="109586"/>
                  <a:pt x="73259" y="97330"/>
                </a:cubicBezTo>
                <a:close/>
                <a:moveTo>
                  <a:pt x="232769" y="63805"/>
                </a:moveTo>
                <a:lnTo>
                  <a:pt x="195237" y="73178"/>
                </a:lnTo>
                <a:lnTo>
                  <a:pt x="195237" y="102376"/>
                </a:lnTo>
                <a:cubicBezTo>
                  <a:pt x="217972" y="97690"/>
                  <a:pt x="232769" y="89399"/>
                  <a:pt x="232769" y="81829"/>
                </a:cubicBezTo>
                <a:lnTo>
                  <a:pt x="232769" y="63805"/>
                </a:lnTo>
                <a:close/>
                <a:moveTo>
                  <a:pt x="73259" y="63805"/>
                </a:moveTo>
                <a:lnTo>
                  <a:pt x="73259" y="81829"/>
                </a:lnTo>
                <a:cubicBezTo>
                  <a:pt x="73259" y="93364"/>
                  <a:pt x="107543" y="106342"/>
                  <a:pt x="153014" y="106342"/>
                </a:cubicBezTo>
                <a:cubicBezTo>
                  <a:pt x="164923" y="106342"/>
                  <a:pt x="176110" y="105260"/>
                  <a:pt x="185854" y="103818"/>
                </a:cubicBezTo>
                <a:lnTo>
                  <a:pt x="185854" y="75340"/>
                </a:lnTo>
                <a:lnTo>
                  <a:pt x="154096" y="83271"/>
                </a:lnTo>
                <a:cubicBezTo>
                  <a:pt x="153736" y="83271"/>
                  <a:pt x="153375" y="83271"/>
                  <a:pt x="153014" y="83271"/>
                </a:cubicBezTo>
                <a:cubicBezTo>
                  <a:pt x="152653" y="83271"/>
                  <a:pt x="152292" y="83271"/>
                  <a:pt x="151931" y="83271"/>
                </a:cubicBezTo>
                <a:lnTo>
                  <a:pt x="73259" y="63805"/>
                </a:lnTo>
                <a:close/>
                <a:moveTo>
                  <a:pt x="153014" y="9373"/>
                </a:moveTo>
                <a:lnTo>
                  <a:pt x="23818" y="41816"/>
                </a:lnTo>
                <a:lnTo>
                  <a:pt x="153014" y="74259"/>
                </a:lnTo>
                <a:lnTo>
                  <a:pt x="180441" y="67049"/>
                </a:lnTo>
                <a:lnTo>
                  <a:pt x="150127" y="41455"/>
                </a:lnTo>
                <a:cubicBezTo>
                  <a:pt x="147961" y="39653"/>
                  <a:pt x="147961" y="36769"/>
                  <a:pt x="149405" y="34606"/>
                </a:cubicBezTo>
                <a:cubicBezTo>
                  <a:pt x="151209" y="32804"/>
                  <a:pt x="154096" y="32443"/>
                  <a:pt x="155901" y="34246"/>
                </a:cubicBezTo>
                <a:lnTo>
                  <a:pt x="191628" y="64166"/>
                </a:lnTo>
                <a:lnTo>
                  <a:pt x="282209" y="41816"/>
                </a:lnTo>
                <a:lnTo>
                  <a:pt x="153014" y="9373"/>
                </a:lnTo>
                <a:close/>
                <a:moveTo>
                  <a:pt x="151931" y="0"/>
                </a:moveTo>
                <a:cubicBezTo>
                  <a:pt x="152653" y="0"/>
                  <a:pt x="153375" y="0"/>
                  <a:pt x="154096" y="0"/>
                </a:cubicBezTo>
                <a:lnTo>
                  <a:pt x="302419" y="37130"/>
                </a:lnTo>
                <a:cubicBezTo>
                  <a:pt x="304584" y="37851"/>
                  <a:pt x="306027" y="39653"/>
                  <a:pt x="306027" y="41816"/>
                </a:cubicBezTo>
                <a:cubicBezTo>
                  <a:pt x="306027" y="43979"/>
                  <a:pt x="304584" y="45781"/>
                  <a:pt x="302419" y="46142"/>
                </a:cubicBezTo>
                <a:lnTo>
                  <a:pt x="242151" y="61282"/>
                </a:lnTo>
                <a:lnTo>
                  <a:pt x="242151" y="109586"/>
                </a:lnTo>
                <a:cubicBezTo>
                  <a:pt x="242151" y="121482"/>
                  <a:pt x="228799" y="130133"/>
                  <a:pt x="210394" y="135901"/>
                </a:cubicBezTo>
                <a:cubicBezTo>
                  <a:pt x="211116" y="138064"/>
                  <a:pt x="211477" y="140587"/>
                  <a:pt x="211477" y="143471"/>
                </a:cubicBezTo>
                <a:cubicBezTo>
                  <a:pt x="211477" y="155007"/>
                  <a:pt x="202094" y="164740"/>
                  <a:pt x="190545" y="164740"/>
                </a:cubicBezTo>
                <a:cubicBezTo>
                  <a:pt x="178636" y="164740"/>
                  <a:pt x="169253" y="155007"/>
                  <a:pt x="169253" y="143471"/>
                </a:cubicBezTo>
                <a:lnTo>
                  <a:pt x="169253" y="143111"/>
                </a:lnTo>
                <a:cubicBezTo>
                  <a:pt x="163840" y="143111"/>
                  <a:pt x="158427" y="143471"/>
                  <a:pt x="153014" y="143471"/>
                </a:cubicBezTo>
                <a:cubicBezTo>
                  <a:pt x="110069" y="143471"/>
                  <a:pt x="64237" y="131575"/>
                  <a:pt x="64237" y="109586"/>
                </a:cubicBezTo>
                <a:lnTo>
                  <a:pt x="64237" y="61282"/>
                </a:lnTo>
                <a:lnTo>
                  <a:pt x="3609" y="46142"/>
                </a:lnTo>
                <a:cubicBezTo>
                  <a:pt x="1444" y="45781"/>
                  <a:pt x="0" y="43979"/>
                  <a:pt x="0" y="41816"/>
                </a:cubicBezTo>
                <a:cubicBezTo>
                  <a:pt x="0" y="39653"/>
                  <a:pt x="1444" y="37851"/>
                  <a:pt x="3609" y="37130"/>
                </a:cubicBezTo>
                <a:lnTo>
                  <a:pt x="1519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774">
            <a:extLst>
              <a:ext uri="{FF2B5EF4-FFF2-40B4-BE49-F238E27FC236}">
                <a16:creationId xmlns:a16="http://schemas.microsoft.com/office/drawing/2014/main" id="{E0C2B26E-32F5-0842-866D-973A022C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031" y="8031551"/>
            <a:ext cx="897872" cy="888566"/>
          </a:xfrm>
          <a:custGeom>
            <a:avLst/>
            <a:gdLst>
              <a:gd name="T0" fmla="*/ 30314 w 306026"/>
              <a:gd name="T1" fmla="*/ 264904 h 302202"/>
              <a:gd name="T2" fmla="*/ 129917 w 306026"/>
              <a:gd name="T3" fmla="*/ 279250 h 302202"/>
              <a:gd name="T4" fmla="*/ 134608 w 306026"/>
              <a:gd name="T5" fmla="*/ 283912 h 302202"/>
              <a:gd name="T6" fmla="*/ 143630 w 306026"/>
              <a:gd name="T7" fmla="*/ 292878 h 302202"/>
              <a:gd name="T8" fmla="*/ 171779 w 306026"/>
              <a:gd name="T9" fmla="*/ 283912 h 302202"/>
              <a:gd name="T10" fmla="*/ 282569 w 306026"/>
              <a:gd name="T11" fmla="*/ 279250 h 302202"/>
              <a:gd name="T12" fmla="*/ 156622 w 306026"/>
              <a:gd name="T13" fmla="*/ 273511 h 302202"/>
              <a:gd name="T14" fmla="*/ 81468 w 306026"/>
              <a:gd name="T15" fmla="*/ 252531 h 302202"/>
              <a:gd name="T16" fmla="*/ 44388 w 306026"/>
              <a:gd name="T17" fmla="*/ 250200 h 302202"/>
              <a:gd name="T18" fmla="*/ 52327 w 306026"/>
              <a:gd name="T19" fmla="*/ 230116 h 302202"/>
              <a:gd name="T20" fmla="*/ 170336 w 306026"/>
              <a:gd name="T21" fmla="*/ 251635 h 302202"/>
              <a:gd name="T22" fmla="*/ 247203 w 306026"/>
              <a:gd name="T23" fmla="*/ 212184 h 302202"/>
              <a:gd name="T24" fmla="*/ 173944 w 306026"/>
              <a:gd name="T25" fmla="*/ 194611 h 302202"/>
              <a:gd name="T26" fmla="*/ 173944 w 306026"/>
              <a:gd name="T27" fmla="*/ 203936 h 302202"/>
              <a:gd name="T28" fmla="*/ 157705 w 306026"/>
              <a:gd name="T29" fmla="*/ 252710 h 302202"/>
              <a:gd name="T30" fmla="*/ 254421 w 306026"/>
              <a:gd name="T31" fmla="*/ 205729 h 302202"/>
              <a:gd name="T32" fmla="*/ 281126 w 306026"/>
              <a:gd name="T33" fmla="*/ 257014 h 302202"/>
              <a:gd name="T34" fmla="*/ 292674 w 306026"/>
              <a:gd name="T35" fmla="*/ 279250 h 302202"/>
              <a:gd name="T36" fmla="*/ 306026 w 306026"/>
              <a:gd name="T37" fmla="*/ 283912 h 302202"/>
              <a:gd name="T38" fmla="*/ 180440 w 306026"/>
              <a:gd name="T39" fmla="*/ 288216 h 302202"/>
              <a:gd name="T40" fmla="*/ 143630 w 306026"/>
              <a:gd name="T41" fmla="*/ 302202 h 302202"/>
              <a:gd name="T42" fmla="*/ 4691 w 306026"/>
              <a:gd name="T43" fmla="*/ 288216 h 302202"/>
              <a:gd name="T44" fmla="*/ 4691 w 306026"/>
              <a:gd name="T45" fmla="*/ 279250 h 302202"/>
              <a:gd name="T46" fmla="*/ 22735 w 306026"/>
              <a:gd name="T47" fmla="*/ 259166 h 302202"/>
              <a:gd name="T48" fmla="*/ 33201 w 306026"/>
              <a:gd name="T49" fmla="*/ 254145 h 302202"/>
              <a:gd name="T50" fmla="*/ 47997 w 306026"/>
              <a:gd name="T51" fmla="*/ 221150 h 302202"/>
              <a:gd name="T52" fmla="*/ 148322 w 306026"/>
              <a:gd name="T53" fmla="*/ 203936 h 302202"/>
              <a:gd name="T54" fmla="*/ 127391 w 306026"/>
              <a:gd name="T55" fmla="*/ 199273 h 302202"/>
              <a:gd name="T56" fmla="*/ 115770 w 306026"/>
              <a:gd name="T57" fmla="*/ 170799 h 302202"/>
              <a:gd name="T58" fmla="*/ 193318 w 306026"/>
              <a:gd name="T59" fmla="*/ 175032 h 302202"/>
              <a:gd name="T60" fmla="*/ 115770 w 306026"/>
              <a:gd name="T61" fmla="*/ 179971 h 302202"/>
              <a:gd name="T62" fmla="*/ 115770 w 306026"/>
              <a:gd name="T63" fmla="*/ 170799 h 302202"/>
              <a:gd name="T64" fmla="*/ 218153 w 306026"/>
              <a:gd name="T65" fmla="*/ 25324 h 302202"/>
              <a:gd name="T66" fmla="*/ 154346 w 306026"/>
              <a:gd name="T67" fmla="*/ 95972 h 302202"/>
              <a:gd name="T68" fmla="*/ 147894 w 306026"/>
              <a:gd name="T69" fmla="*/ 95972 h 302202"/>
              <a:gd name="T70" fmla="*/ 122443 w 306026"/>
              <a:gd name="T71" fmla="*/ 63892 h 302202"/>
              <a:gd name="T72" fmla="*/ 151120 w 306026"/>
              <a:gd name="T73" fmla="*/ 86240 h 302202"/>
              <a:gd name="T74" fmla="*/ 147650 w 306026"/>
              <a:gd name="T75" fmla="*/ 72 h 302202"/>
              <a:gd name="T76" fmla="*/ 193687 w 306026"/>
              <a:gd name="T77" fmla="*/ 19961 h 302202"/>
              <a:gd name="T78" fmla="*/ 148369 w 306026"/>
              <a:gd name="T79" fmla="*/ 9113 h 302202"/>
              <a:gd name="T80" fmla="*/ 105209 w 306026"/>
              <a:gd name="T81" fmla="*/ 106388 h 302202"/>
              <a:gd name="T82" fmla="*/ 183617 w 306026"/>
              <a:gd name="T83" fmla="*/ 148697 h 302202"/>
              <a:gd name="T84" fmla="*/ 198003 w 306026"/>
              <a:gd name="T85" fmla="*/ 106388 h 302202"/>
              <a:gd name="T86" fmla="*/ 210592 w 306026"/>
              <a:gd name="T87" fmla="*/ 61909 h 302202"/>
              <a:gd name="T88" fmla="*/ 219943 w 306026"/>
              <a:gd name="T89" fmla="*/ 60824 h 302202"/>
              <a:gd name="T90" fmla="*/ 205197 w 306026"/>
              <a:gd name="T91" fmla="*/ 112174 h 302202"/>
              <a:gd name="T92" fmla="*/ 192968 w 306026"/>
              <a:gd name="T93" fmla="*/ 153036 h 302202"/>
              <a:gd name="T94" fmla="*/ 114920 w 306026"/>
              <a:gd name="T95" fmla="*/ 157738 h 302202"/>
              <a:gd name="T96" fmla="*/ 110244 w 306026"/>
              <a:gd name="T97" fmla="*/ 149059 h 302202"/>
              <a:gd name="T98" fmla="*/ 82909 w 306026"/>
              <a:gd name="T99" fmla="*/ 68780 h 30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6" h="302202">
                <a:moveTo>
                  <a:pt x="81468" y="252531"/>
                </a:moveTo>
                <a:cubicBezTo>
                  <a:pt x="57470" y="254773"/>
                  <a:pt x="36268" y="262573"/>
                  <a:pt x="30314" y="264904"/>
                </a:cubicBezTo>
                <a:lnTo>
                  <a:pt x="23818" y="279250"/>
                </a:lnTo>
                <a:lnTo>
                  <a:pt x="129917" y="279250"/>
                </a:lnTo>
                <a:cubicBezTo>
                  <a:pt x="131000" y="279250"/>
                  <a:pt x="132082" y="279608"/>
                  <a:pt x="133165" y="280326"/>
                </a:cubicBezTo>
                <a:cubicBezTo>
                  <a:pt x="133887" y="281401"/>
                  <a:pt x="134608" y="282477"/>
                  <a:pt x="134608" y="283912"/>
                </a:cubicBezTo>
                <a:cubicBezTo>
                  <a:pt x="134608" y="286064"/>
                  <a:pt x="135330" y="288216"/>
                  <a:pt x="137135" y="290367"/>
                </a:cubicBezTo>
                <a:cubicBezTo>
                  <a:pt x="138939" y="291802"/>
                  <a:pt x="141465" y="292878"/>
                  <a:pt x="143630" y="292878"/>
                </a:cubicBezTo>
                <a:lnTo>
                  <a:pt x="162396" y="292878"/>
                </a:lnTo>
                <a:cubicBezTo>
                  <a:pt x="167448" y="292878"/>
                  <a:pt x="171779" y="288933"/>
                  <a:pt x="171779" y="283912"/>
                </a:cubicBezTo>
                <a:cubicBezTo>
                  <a:pt x="171779" y="281401"/>
                  <a:pt x="173583" y="279250"/>
                  <a:pt x="176110" y="279250"/>
                </a:cubicBezTo>
                <a:lnTo>
                  <a:pt x="282569" y="279250"/>
                </a:lnTo>
                <a:lnTo>
                  <a:pt x="275712" y="264904"/>
                </a:lnTo>
                <a:cubicBezTo>
                  <a:pt x="264164" y="260242"/>
                  <a:pt x="190906" y="233703"/>
                  <a:pt x="156622" y="273511"/>
                </a:cubicBezTo>
                <a:cubicBezTo>
                  <a:pt x="154818" y="275663"/>
                  <a:pt x="151209" y="275663"/>
                  <a:pt x="149405" y="273511"/>
                </a:cubicBezTo>
                <a:cubicBezTo>
                  <a:pt x="132263" y="253607"/>
                  <a:pt x="105467" y="250290"/>
                  <a:pt x="81468" y="252531"/>
                </a:cubicBezTo>
                <a:close/>
                <a:moveTo>
                  <a:pt x="52327" y="230116"/>
                </a:moveTo>
                <a:lnTo>
                  <a:pt x="44388" y="250200"/>
                </a:lnTo>
                <a:cubicBezTo>
                  <a:pt x="65680" y="244103"/>
                  <a:pt x="100685" y="237289"/>
                  <a:pt x="129556" y="248765"/>
                </a:cubicBezTo>
                <a:cubicBezTo>
                  <a:pt x="115120" y="236572"/>
                  <a:pt x="90581" y="225095"/>
                  <a:pt x="52327" y="230116"/>
                </a:cubicBezTo>
                <a:close/>
                <a:moveTo>
                  <a:pt x="247203" y="212184"/>
                </a:moveTo>
                <a:cubicBezTo>
                  <a:pt x="206063" y="217564"/>
                  <a:pt x="182605" y="236213"/>
                  <a:pt x="170336" y="251635"/>
                </a:cubicBezTo>
                <a:cubicBezTo>
                  <a:pt x="199928" y="236213"/>
                  <a:pt x="238903" y="243386"/>
                  <a:pt x="261638" y="250200"/>
                </a:cubicBezTo>
                <a:lnTo>
                  <a:pt x="247203" y="212184"/>
                </a:lnTo>
                <a:close/>
                <a:moveTo>
                  <a:pt x="132082" y="194611"/>
                </a:moveTo>
                <a:lnTo>
                  <a:pt x="173944" y="194611"/>
                </a:lnTo>
                <a:cubicBezTo>
                  <a:pt x="176470" y="194611"/>
                  <a:pt x="178275" y="196763"/>
                  <a:pt x="178275" y="199273"/>
                </a:cubicBezTo>
                <a:cubicBezTo>
                  <a:pt x="178275" y="201784"/>
                  <a:pt x="176470" y="203936"/>
                  <a:pt x="173944" y="203936"/>
                </a:cubicBezTo>
                <a:lnTo>
                  <a:pt x="157705" y="203936"/>
                </a:lnTo>
                <a:lnTo>
                  <a:pt x="157705" y="252710"/>
                </a:lnTo>
                <a:cubicBezTo>
                  <a:pt x="169975" y="234779"/>
                  <a:pt x="196680" y="208239"/>
                  <a:pt x="249729" y="202860"/>
                </a:cubicBezTo>
                <a:cubicBezTo>
                  <a:pt x="251894" y="202501"/>
                  <a:pt x="253699" y="203577"/>
                  <a:pt x="254421" y="205729"/>
                </a:cubicBezTo>
                <a:lnTo>
                  <a:pt x="273186" y="254145"/>
                </a:lnTo>
                <a:cubicBezTo>
                  <a:pt x="277517" y="255580"/>
                  <a:pt x="280404" y="257014"/>
                  <a:pt x="281126" y="257014"/>
                </a:cubicBezTo>
                <a:cubicBezTo>
                  <a:pt x="282208" y="257373"/>
                  <a:pt x="282930" y="258449"/>
                  <a:pt x="283291" y="259166"/>
                </a:cubicBezTo>
                <a:lnTo>
                  <a:pt x="292674" y="279250"/>
                </a:lnTo>
                <a:lnTo>
                  <a:pt x="301335" y="279250"/>
                </a:lnTo>
                <a:cubicBezTo>
                  <a:pt x="303861" y="279250"/>
                  <a:pt x="306026" y="281401"/>
                  <a:pt x="306026" y="283912"/>
                </a:cubicBezTo>
                <a:cubicBezTo>
                  <a:pt x="306026" y="286422"/>
                  <a:pt x="303861" y="288216"/>
                  <a:pt x="301335" y="288216"/>
                </a:cubicBezTo>
                <a:lnTo>
                  <a:pt x="180440" y="288216"/>
                </a:lnTo>
                <a:cubicBezTo>
                  <a:pt x="178275" y="296106"/>
                  <a:pt x="171057" y="302202"/>
                  <a:pt x="162396" y="302202"/>
                </a:cubicBezTo>
                <a:lnTo>
                  <a:pt x="143630" y="302202"/>
                </a:lnTo>
                <a:cubicBezTo>
                  <a:pt x="135330" y="302202"/>
                  <a:pt x="127752" y="296106"/>
                  <a:pt x="125947" y="288216"/>
                </a:cubicBezTo>
                <a:lnTo>
                  <a:pt x="4691" y="288216"/>
                </a:lnTo>
                <a:cubicBezTo>
                  <a:pt x="2165" y="288216"/>
                  <a:pt x="0" y="286422"/>
                  <a:pt x="0" y="283912"/>
                </a:cubicBezTo>
                <a:cubicBezTo>
                  <a:pt x="0" y="281401"/>
                  <a:pt x="2165" y="279250"/>
                  <a:pt x="4691" y="279250"/>
                </a:cubicBezTo>
                <a:lnTo>
                  <a:pt x="13352" y="279250"/>
                </a:lnTo>
                <a:lnTo>
                  <a:pt x="22735" y="259166"/>
                </a:lnTo>
                <a:cubicBezTo>
                  <a:pt x="23096" y="258449"/>
                  <a:pt x="23818" y="257373"/>
                  <a:pt x="24900" y="257014"/>
                </a:cubicBezTo>
                <a:cubicBezTo>
                  <a:pt x="25622" y="257014"/>
                  <a:pt x="28509" y="255580"/>
                  <a:pt x="33201" y="254145"/>
                </a:cubicBezTo>
                <a:lnTo>
                  <a:pt x="44388" y="224378"/>
                </a:lnTo>
                <a:cubicBezTo>
                  <a:pt x="45110" y="222585"/>
                  <a:pt x="46192" y="221509"/>
                  <a:pt x="47997" y="221150"/>
                </a:cubicBezTo>
                <a:cubicBezTo>
                  <a:pt x="104655" y="212902"/>
                  <a:pt x="134969" y="238365"/>
                  <a:pt x="148322" y="254862"/>
                </a:cubicBezTo>
                <a:lnTo>
                  <a:pt x="148322" y="203936"/>
                </a:lnTo>
                <a:lnTo>
                  <a:pt x="132082" y="203936"/>
                </a:lnTo>
                <a:cubicBezTo>
                  <a:pt x="129556" y="203936"/>
                  <a:pt x="127391" y="201784"/>
                  <a:pt x="127391" y="199273"/>
                </a:cubicBezTo>
                <a:cubicBezTo>
                  <a:pt x="127391" y="196763"/>
                  <a:pt x="129556" y="194611"/>
                  <a:pt x="132082" y="194611"/>
                </a:cubicBezTo>
                <a:close/>
                <a:moveTo>
                  <a:pt x="115770" y="170799"/>
                </a:moveTo>
                <a:lnTo>
                  <a:pt x="188672" y="170799"/>
                </a:lnTo>
                <a:cubicBezTo>
                  <a:pt x="191174" y="170799"/>
                  <a:pt x="193318" y="172916"/>
                  <a:pt x="193318" y="175032"/>
                </a:cubicBezTo>
                <a:cubicBezTo>
                  <a:pt x="193318" y="177855"/>
                  <a:pt x="191174" y="179971"/>
                  <a:pt x="188672" y="179971"/>
                </a:cubicBezTo>
                <a:lnTo>
                  <a:pt x="115770" y="179971"/>
                </a:lnTo>
                <a:cubicBezTo>
                  <a:pt x="113269" y="179971"/>
                  <a:pt x="111125" y="177855"/>
                  <a:pt x="111125" y="175032"/>
                </a:cubicBezTo>
                <a:cubicBezTo>
                  <a:pt x="111125" y="172916"/>
                  <a:pt x="113269" y="170799"/>
                  <a:pt x="115770" y="170799"/>
                </a:cubicBezTo>
                <a:close/>
                <a:moveTo>
                  <a:pt x="211701" y="25324"/>
                </a:moveTo>
                <a:cubicBezTo>
                  <a:pt x="213493" y="23161"/>
                  <a:pt x="216719" y="23161"/>
                  <a:pt x="218153" y="25324"/>
                </a:cubicBezTo>
                <a:cubicBezTo>
                  <a:pt x="220304" y="26766"/>
                  <a:pt x="220304" y="29649"/>
                  <a:pt x="218153" y="31812"/>
                </a:cubicBezTo>
                <a:lnTo>
                  <a:pt x="154346" y="95972"/>
                </a:lnTo>
                <a:cubicBezTo>
                  <a:pt x="153629" y="96693"/>
                  <a:pt x="152554" y="97414"/>
                  <a:pt x="151120" y="97414"/>
                </a:cubicBezTo>
                <a:cubicBezTo>
                  <a:pt x="149686" y="97414"/>
                  <a:pt x="148969" y="96693"/>
                  <a:pt x="147894" y="95972"/>
                </a:cubicBezTo>
                <a:lnTo>
                  <a:pt x="122443" y="70380"/>
                </a:lnTo>
                <a:cubicBezTo>
                  <a:pt x="120650" y="68578"/>
                  <a:pt x="120650" y="65694"/>
                  <a:pt x="122443" y="63892"/>
                </a:cubicBezTo>
                <a:cubicBezTo>
                  <a:pt x="124235" y="62090"/>
                  <a:pt x="127461" y="62090"/>
                  <a:pt x="128895" y="63892"/>
                </a:cubicBezTo>
                <a:lnTo>
                  <a:pt x="151120" y="86240"/>
                </a:lnTo>
                <a:lnTo>
                  <a:pt x="211701" y="25324"/>
                </a:lnTo>
                <a:close/>
                <a:moveTo>
                  <a:pt x="147650" y="72"/>
                </a:moveTo>
                <a:cubicBezTo>
                  <a:pt x="163835" y="-651"/>
                  <a:pt x="180020" y="4050"/>
                  <a:pt x="192968" y="13814"/>
                </a:cubicBezTo>
                <a:cubicBezTo>
                  <a:pt x="194766" y="15260"/>
                  <a:pt x="195126" y="18153"/>
                  <a:pt x="193687" y="19961"/>
                </a:cubicBezTo>
                <a:cubicBezTo>
                  <a:pt x="192249" y="22131"/>
                  <a:pt x="189371" y="22492"/>
                  <a:pt x="187213" y="21046"/>
                </a:cubicBezTo>
                <a:cubicBezTo>
                  <a:pt x="176064" y="12729"/>
                  <a:pt x="162396" y="8751"/>
                  <a:pt x="148369" y="9113"/>
                </a:cubicBezTo>
                <a:cubicBezTo>
                  <a:pt x="117437" y="10921"/>
                  <a:pt x="92261" y="37680"/>
                  <a:pt x="91901" y="68780"/>
                </a:cubicBezTo>
                <a:cubicBezTo>
                  <a:pt x="91901" y="82883"/>
                  <a:pt x="96577" y="95901"/>
                  <a:pt x="105209" y="106388"/>
                </a:cubicBezTo>
                <a:cubicBezTo>
                  <a:pt x="114560" y="117960"/>
                  <a:pt x="119595" y="132786"/>
                  <a:pt x="119595" y="148697"/>
                </a:cubicBezTo>
                <a:lnTo>
                  <a:pt x="183617" y="148697"/>
                </a:lnTo>
                <a:lnTo>
                  <a:pt x="183617" y="147612"/>
                </a:lnTo>
                <a:cubicBezTo>
                  <a:pt x="183617" y="132786"/>
                  <a:pt x="188652" y="118321"/>
                  <a:pt x="198003" y="106388"/>
                </a:cubicBezTo>
                <a:cubicBezTo>
                  <a:pt x="206635" y="95539"/>
                  <a:pt x="211311" y="82883"/>
                  <a:pt x="211311" y="69141"/>
                </a:cubicBezTo>
                <a:cubicBezTo>
                  <a:pt x="211311" y="66610"/>
                  <a:pt x="210951" y="64440"/>
                  <a:pt x="210592" y="61909"/>
                </a:cubicBezTo>
                <a:cubicBezTo>
                  <a:pt x="210592" y="59739"/>
                  <a:pt x="212390" y="57208"/>
                  <a:pt x="214908" y="56846"/>
                </a:cubicBezTo>
                <a:cubicBezTo>
                  <a:pt x="217425" y="56485"/>
                  <a:pt x="219583" y="58293"/>
                  <a:pt x="219943" y="60824"/>
                </a:cubicBezTo>
                <a:cubicBezTo>
                  <a:pt x="220303" y="63717"/>
                  <a:pt x="220303" y="66248"/>
                  <a:pt x="220303" y="69141"/>
                </a:cubicBezTo>
                <a:cubicBezTo>
                  <a:pt x="220303" y="84691"/>
                  <a:pt x="214908" y="100240"/>
                  <a:pt x="205197" y="112174"/>
                </a:cubicBezTo>
                <a:cubicBezTo>
                  <a:pt x="197284" y="122299"/>
                  <a:pt x="192968" y="134956"/>
                  <a:pt x="192968" y="147612"/>
                </a:cubicBezTo>
                <a:lnTo>
                  <a:pt x="192968" y="153036"/>
                </a:lnTo>
                <a:cubicBezTo>
                  <a:pt x="192968" y="155929"/>
                  <a:pt x="190810" y="157738"/>
                  <a:pt x="188292" y="157738"/>
                </a:cubicBezTo>
                <a:lnTo>
                  <a:pt x="114920" y="157738"/>
                </a:lnTo>
                <a:cubicBezTo>
                  <a:pt x="112402" y="157738"/>
                  <a:pt x="110244" y="155929"/>
                  <a:pt x="110244" y="153036"/>
                </a:cubicBezTo>
                <a:lnTo>
                  <a:pt x="110244" y="149059"/>
                </a:lnTo>
                <a:cubicBezTo>
                  <a:pt x="110244" y="135317"/>
                  <a:pt x="105928" y="122299"/>
                  <a:pt x="98015" y="112535"/>
                </a:cubicBezTo>
                <a:cubicBezTo>
                  <a:pt x="88304" y="100240"/>
                  <a:pt x="82550" y="84691"/>
                  <a:pt x="82909" y="68780"/>
                </a:cubicBezTo>
                <a:cubicBezTo>
                  <a:pt x="82909" y="32618"/>
                  <a:pt x="112042" y="1880"/>
                  <a:pt x="147650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499801" y="207727"/>
            <a:ext cx="8510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Variations are normal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4795494"/>
            <a:ext cx="12368342" cy="686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20260044" y="7915230"/>
            <a:ext cx="3812778" cy="4211813"/>
            <a:chOff x="14170393" y="3178338"/>
            <a:chExt cx="8686432" cy="9775664"/>
          </a:xfrm>
        </p:grpSpPr>
        <p:sp>
          <p:nvSpPr>
            <p:cNvPr id="12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3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4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60044" y="7915230"/>
            <a:ext cx="3812778" cy="4211813"/>
            <a:chOff x="14170393" y="3178338"/>
            <a:chExt cx="8686432" cy="9775664"/>
          </a:xfrm>
        </p:grpSpPr>
        <p:sp>
          <p:nvSpPr>
            <p:cNvPr id="23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4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1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2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499801" y="207727"/>
            <a:ext cx="967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Equation – Anova</a:t>
            </a:r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Model 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3548" y="3540617"/>
            <a:ext cx="14037114" cy="8133285"/>
            <a:chOff x="5695809" y="3540617"/>
            <a:chExt cx="14037114" cy="81332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16533" t="6344" r="3334" b="834"/>
            <a:stretch/>
          </p:blipFill>
          <p:spPr>
            <a:xfrm>
              <a:off x="5695809" y="3540617"/>
              <a:ext cx="14037114" cy="81332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18453204" y="11027571"/>
              <a:ext cx="71952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844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499801" y="207727"/>
            <a:ext cx="8510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Variations are normal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136" b="1534"/>
          <a:stretch/>
        </p:blipFill>
        <p:spPr>
          <a:xfrm>
            <a:off x="4640333" y="2147582"/>
            <a:ext cx="14524837" cy="9259621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0260044" y="7915230"/>
            <a:ext cx="3812778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99043" y="10394801"/>
            <a:ext cx="944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3704166" y="247705"/>
            <a:ext cx="16555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lephant" panose="02020904090505020303" pitchFamily="18" charset="0"/>
              </a:rPr>
              <a:t>Data collected </a:t>
            </a:r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(Sample)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260044" y="7915230"/>
            <a:ext cx="3812778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82" y="1622425"/>
            <a:ext cx="14855510" cy="9859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7976"/>
              </p:ext>
            </p:extLst>
          </p:nvPr>
        </p:nvGraphicFramePr>
        <p:xfrm>
          <a:off x="16171492" y="9109151"/>
          <a:ext cx="3896520" cy="231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65">
                  <a:extLst>
                    <a:ext uri="{9D8B030D-6E8A-4147-A177-3AD203B41FA5}">
                      <a16:colId xmlns:a16="http://schemas.microsoft.com/office/drawing/2014/main" val="3934238069"/>
                    </a:ext>
                  </a:extLst>
                </a:gridCol>
                <a:gridCol w="2795255">
                  <a:extLst>
                    <a:ext uri="{9D8B030D-6E8A-4147-A177-3AD203B41FA5}">
                      <a16:colId xmlns:a16="http://schemas.microsoft.com/office/drawing/2014/main" val="1758272216"/>
                    </a:ext>
                  </a:extLst>
                </a:gridCol>
              </a:tblGrid>
              <a:tr h="46368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Abbr.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Full Form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95717"/>
                  </a:ext>
                </a:extLst>
              </a:tr>
              <a:tr h="46368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PT - TI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 Periodic Test – Term 1 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2653"/>
                  </a:ext>
                </a:extLst>
              </a:tr>
              <a:tr h="46368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HYE 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Half Yearly Exam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25086"/>
                  </a:ext>
                </a:extLst>
              </a:tr>
              <a:tr h="46368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PT – TII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Periodic</a:t>
                      </a:r>
                      <a:r>
                        <a:rPr lang="en-US" sz="2400" b="1" baseline="0" dirty="0" smtClean="0">
                          <a:latin typeface="Agency FB" panose="020B0503020202020204" pitchFamily="34" charset="0"/>
                        </a:rPr>
                        <a:t> Test – Term 2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62848"/>
                  </a:ext>
                </a:extLst>
              </a:tr>
              <a:tr h="46368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YE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gency FB" panose="020B0503020202020204" pitchFamily="34" charset="0"/>
                        </a:rPr>
                        <a:t>Yearly Exam</a:t>
                      </a:r>
                      <a:endParaRPr lang="en-IN" sz="24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293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3951" y="11537172"/>
            <a:ext cx="1846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Note: For late joiners/absent, we have taken the score as 35 for calculation purpose</a:t>
            </a:r>
            <a:endParaRPr lang="en-IN" sz="2000" b="1" i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22209" y="2709003"/>
            <a:ext cx="474677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Noida | Grade - 8A</a:t>
            </a:r>
          </a:p>
        </p:txBody>
      </p:sp>
    </p:spTree>
    <p:extLst>
      <p:ext uri="{BB962C8B-B14F-4D97-AF65-F5344CB8AC3E}">
        <p14:creationId xmlns:p14="http://schemas.microsoft.com/office/powerpoint/2010/main" val="958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589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Normality Test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80178" y="1156262"/>
            <a:ext cx="93640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Normality Test | Noida| Grade - 8A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5" y="1798209"/>
            <a:ext cx="23339686" cy="10538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0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589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Normality Test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08413" y="1030769"/>
            <a:ext cx="93640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Normality Test | Noida| Grade – 8B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677100"/>
            <a:ext cx="23773019" cy="1065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7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50CE3062-6F01-C74F-A451-7822580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03" y="4564954"/>
            <a:ext cx="1171336" cy="998378"/>
          </a:xfrm>
          <a:custGeom>
            <a:avLst/>
            <a:gdLst>
              <a:gd name="T0" fmla="*/ 12427 w 13650"/>
              <a:gd name="T1" fmla="*/ 7916 h 11633"/>
              <a:gd name="T2" fmla="*/ 12427 w 13650"/>
              <a:gd name="T3" fmla="*/ 7916 h 11633"/>
              <a:gd name="T4" fmla="*/ 12826 w 13650"/>
              <a:gd name="T5" fmla="*/ 8315 h 11633"/>
              <a:gd name="T6" fmla="*/ 12826 w 13650"/>
              <a:gd name="T7" fmla="*/ 8315 h 11633"/>
              <a:gd name="T8" fmla="*/ 12427 w 13650"/>
              <a:gd name="T9" fmla="*/ 8714 h 11633"/>
              <a:gd name="T10" fmla="*/ 12427 w 13650"/>
              <a:gd name="T11" fmla="*/ 8714 h 11633"/>
              <a:gd name="T12" fmla="*/ 12028 w 13650"/>
              <a:gd name="T13" fmla="*/ 8315 h 11633"/>
              <a:gd name="T14" fmla="*/ 12028 w 13650"/>
              <a:gd name="T15" fmla="*/ 8315 h 11633"/>
              <a:gd name="T16" fmla="*/ 12427 w 13650"/>
              <a:gd name="T17" fmla="*/ 7916 h 11633"/>
              <a:gd name="T18" fmla="*/ 6817 w 13650"/>
              <a:gd name="T19" fmla="*/ 4604 h 11633"/>
              <a:gd name="T20" fmla="*/ 2145 w 13650"/>
              <a:gd name="T21" fmla="*/ 2732 h 11633"/>
              <a:gd name="T22" fmla="*/ 6817 w 13650"/>
              <a:gd name="T23" fmla="*/ 859 h 11633"/>
              <a:gd name="T24" fmla="*/ 11500 w 13650"/>
              <a:gd name="T25" fmla="*/ 2732 h 11633"/>
              <a:gd name="T26" fmla="*/ 6817 w 13650"/>
              <a:gd name="T27" fmla="*/ 4604 h 11633"/>
              <a:gd name="T28" fmla="*/ 9608 w 13650"/>
              <a:gd name="T29" fmla="*/ 5922 h 11633"/>
              <a:gd name="T30" fmla="*/ 9608 w 13650"/>
              <a:gd name="T31" fmla="*/ 5922 h 11633"/>
              <a:gd name="T32" fmla="*/ 6817 w 13650"/>
              <a:gd name="T33" fmla="*/ 7119 h 11633"/>
              <a:gd name="T34" fmla="*/ 6817 w 13650"/>
              <a:gd name="T35" fmla="*/ 7119 h 11633"/>
              <a:gd name="T36" fmla="*/ 4025 w 13650"/>
              <a:gd name="T37" fmla="*/ 5922 h 11633"/>
              <a:gd name="T38" fmla="*/ 4025 w 13650"/>
              <a:gd name="T39" fmla="*/ 4344 h 11633"/>
              <a:gd name="T40" fmla="*/ 6817 w 13650"/>
              <a:gd name="T41" fmla="*/ 5464 h 11633"/>
              <a:gd name="T42" fmla="*/ 9608 w 13650"/>
              <a:gd name="T43" fmla="*/ 4347 h 11633"/>
              <a:gd name="T44" fmla="*/ 9608 w 13650"/>
              <a:gd name="T45" fmla="*/ 5922 h 11633"/>
              <a:gd name="T46" fmla="*/ 13623 w 13650"/>
              <a:gd name="T47" fmla="*/ 8315 h 11633"/>
              <a:gd name="T48" fmla="*/ 13623 w 13650"/>
              <a:gd name="T49" fmla="*/ 8315 h 11633"/>
              <a:gd name="T50" fmla="*/ 12826 w 13650"/>
              <a:gd name="T51" fmla="*/ 7187 h 11633"/>
              <a:gd name="T52" fmla="*/ 12826 w 13650"/>
              <a:gd name="T53" fmla="*/ 3061 h 11633"/>
              <a:gd name="T54" fmla="*/ 13649 w 13650"/>
              <a:gd name="T55" fmla="*/ 2732 h 11633"/>
              <a:gd name="T56" fmla="*/ 6817 w 13650"/>
              <a:gd name="T57" fmla="*/ 0 h 11633"/>
              <a:gd name="T58" fmla="*/ 0 w 13650"/>
              <a:gd name="T59" fmla="*/ 2732 h 11633"/>
              <a:gd name="T60" fmla="*/ 3227 w 13650"/>
              <a:gd name="T61" fmla="*/ 4025 h 11633"/>
              <a:gd name="T62" fmla="*/ 3227 w 13650"/>
              <a:gd name="T63" fmla="*/ 5922 h 11633"/>
              <a:gd name="T64" fmla="*/ 3227 w 13650"/>
              <a:gd name="T65" fmla="*/ 5922 h 11633"/>
              <a:gd name="T66" fmla="*/ 4382 w 13650"/>
              <a:gd name="T67" fmla="*/ 7407 h 11633"/>
              <a:gd name="T68" fmla="*/ 4382 w 13650"/>
              <a:gd name="T69" fmla="*/ 7407 h 11633"/>
              <a:gd name="T70" fmla="*/ 6817 w 13650"/>
              <a:gd name="T71" fmla="*/ 7916 h 11633"/>
              <a:gd name="T72" fmla="*/ 6817 w 13650"/>
              <a:gd name="T73" fmla="*/ 7916 h 11633"/>
              <a:gd name="T74" fmla="*/ 9251 w 13650"/>
              <a:gd name="T75" fmla="*/ 7407 h 11633"/>
              <a:gd name="T76" fmla="*/ 9251 w 13650"/>
              <a:gd name="T77" fmla="*/ 7407 h 11633"/>
              <a:gd name="T78" fmla="*/ 10406 w 13650"/>
              <a:gd name="T79" fmla="*/ 5922 h 11633"/>
              <a:gd name="T80" fmla="*/ 10406 w 13650"/>
              <a:gd name="T81" fmla="*/ 4028 h 11633"/>
              <a:gd name="T82" fmla="*/ 12028 w 13650"/>
              <a:gd name="T83" fmla="*/ 3380 h 11633"/>
              <a:gd name="T84" fmla="*/ 12028 w 13650"/>
              <a:gd name="T85" fmla="*/ 7187 h 11633"/>
              <a:gd name="T86" fmla="*/ 12028 w 13650"/>
              <a:gd name="T87" fmla="*/ 7187 h 11633"/>
              <a:gd name="T88" fmla="*/ 11230 w 13650"/>
              <a:gd name="T89" fmla="*/ 8315 h 11633"/>
              <a:gd name="T90" fmla="*/ 11230 w 13650"/>
              <a:gd name="T91" fmla="*/ 8315 h 11633"/>
              <a:gd name="T92" fmla="*/ 11913 w 13650"/>
              <a:gd name="T93" fmla="*/ 9395 h 11633"/>
              <a:gd name="T94" fmla="*/ 11251 w 13650"/>
              <a:gd name="T95" fmla="*/ 11380 h 11633"/>
              <a:gd name="T96" fmla="*/ 12008 w 13650"/>
              <a:gd name="T97" fmla="*/ 11632 h 11633"/>
              <a:gd name="T98" fmla="*/ 12427 w 13650"/>
              <a:gd name="T99" fmla="*/ 10374 h 11633"/>
              <a:gd name="T100" fmla="*/ 12846 w 13650"/>
              <a:gd name="T101" fmla="*/ 11632 h 11633"/>
              <a:gd name="T102" fmla="*/ 13603 w 13650"/>
              <a:gd name="T103" fmla="*/ 11380 h 11633"/>
              <a:gd name="T104" fmla="*/ 12942 w 13650"/>
              <a:gd name="T105" fmla="*/ 9395 h 11633"/>
              <a:gd name="T106" fmla="*/ 12942 w 13650"/>
              <a:gd name="T107" fmla="*/ 9395 h 11633"/>
              <a:gd name="T108" fmla="*/ 13623 w 13650"/>
              <a:gd name="T109" fmla="*/ 8315 h 1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50" h="11633">
                <a:moveTo>
                  <a:pt x="12427" y="7916"/>
                </a:moveTo>
                <a:lnTo>
                  <a:pt x="12427" y="7916"/>
                </a:lnTo>
                <a:cubicBezTo>
                  <a:pt x="12647" y="7916"/>
                  <a:pt x="12826" y="8096"/>
                  <a:pt x="12826" y="8315"/>
                </a:cubicBezTo>
                <a:lnTo>
                  <a:pt x="12826" y="8315"/>
                </a:lnTo>
                <a:cubicBezTo>
                  <a:pt x="12826" y="8535"/>
                  <a:pt x="12647" y="8714"/>
                  <a:pt x="12427" y="8714"/>
                </a:cubicBezTo>
                <a:lnTo>
                  <a:pt x="12427" y="8714"/>
                </a:lnTo>
                <a:cubicBezTo>
                  <a:pt x="12207" y="8714"/>
                  <a:pt x="12028" y="8535"/>
                  <a:pt x="12028" y="8315"/>
                </a:cubicBezTo>
                <a:lnTo>
                  <a:pt x="12028" y="8315"/>
                </a:lnTo>
                <a:cubicBezTo>
                  <a:pt x="12028" y="8096"/>
                  <a:pt x="12207" y="7916"/>
                  <a:pt x="12427" y="7916"/>
                </a:cubicBezTo>
                <a:close/>
                <a:moveTo>
                  <a:pt x="6817" y="4604"/>
                </a:moveTo>
                <a:lnTo>
                  <a:pt x="2145" y="2732"/>
                </a:lnTo>
                <a:lnTo>
                  <a:pt x="6817" y="859"/>
                </a:lnTo>
                <a:lnTo>
                  <a:pt x="11500" y="2732"/>
                </a:lnTo>
                <a:lnTo>
                  <a:pt x="6817" y="4604"/>
                </a:lnTo>
                <a:close/>
                <a:moveTo>
                  <a:pt x="9608" y="5922"/>
                </a:moveTo>
                <a:lnTo>
                  <a:pt x="9608" y="5922"/>
                </a:lnTo>
                <a:cubicBezTo>
                  <a:pt x="9608" y="6487"/>
                  <a:pt x="8414" y="7119"/>
                  <a:pt x="6817" y="7119"/>
                </a:cubicBezTo>
                <a:lnTo>
                  <a:pt x="6817" y="7119"/>
                </a:lnTo>
                <a:cubicBezTo>
                  <a:pt x="5219" y="7119"/>
                  <a:pt x="4025" y="6487"/>
                  <a:pt x="4025" y="5922"/>
                </a:cubicBezTo>
                <a:lnTo>
                  <a:pt x="4025" y="4344"/>
                </a:lnTo>
                <a:lnTo>
                  <a:pt x="6817" y="5464"/>
                </a:lnTo>
                <a:lnTo>
                  <a:pt x="9608" y="4347"/>
                </a:lnTo>
                <a:lnTo>
                  <a:pt x="9608" y="5922"/>
                </a:lnTo>
                <a:close/>
                <a:moveTo>
                  <a:pt x="13623" y="8315"/>
                </a:moveTo>
                <a:lnTo>
                  <a:pt x="13623" y="8315"/>
                </a:lnTo>
                <a:cubicBezTo>
                  <a:pt x="13623" y="7795"/>
                  <a:pt x="13290" y="7352"/>
                  <a:pt x="12826" y="7187"/>
                </a:cubicBezTo>
                <a:lnTo>
                  <a:pt x="12826" y="3061"/>
                </a:lnTo>
                <a:lnTo>
                  <a:pt x="13649" y="2732"/>
                </a:lnTo>
                <a:lnTo>
                  <a:pt x="6817" y="0"/>
                </a:lnTo>
                <a:lnTo>
                  <a:pt x="0" y="2732"/>
                </a:lnTo>
                <a:lnTo>
                  <a:pt x="3227" y="4025"/>
                </a:lnTo>
                <a:lnTo>
                  <a:pt x="3227" y="5922"/>
                </a:lnTo>
                <a:lnTo>
                  <a:pt x="3227" y="5922"/>
                </a:lnTo>
                <a:cubicBezTo>
                  <a:pt x="3227" y="6507"/>
                  <a:pt x="3637" y="7034"/>
                  <a:pt x="4382" y="7407"/>
                </a:cubicBezTo>
                <a:lnTo>
                  <a:pt x="4382" y="7407"/>
                </a:lnTo>
                <a:cubicBezTo>
                  <a:pt x="5039" y="7735"/>
                  <a:pt x="5904" y="7916"/>
                  <a:pt x="6817" y="7916"/>
                </a:cubicBezTo>
                <a:lnTo>
                  <a:pt x="6817" y="7916"/>
                </a:lnTo>
                <a:cubicBezTo>
                  <a:pt x="7729" y="7916"/>
                  <a:pt x="8594" y="7735"/>
                  <a:pt x="9251" y="7407"/>
                </a:cubicBezTo>
                <a:lnTo>
                  <a:pt x="9251" y="7407"/>
                </a:lnTo>
                <a:cubicBezTo>
                  <a:pt x="9996" y="7034"/>
                  <a:pt x="10406" y="6507"/>
                  <a:pt x="10406" y="5922"/>
                </a:cubicBezTo>
                <a:lnTo>
                  <a:pt x="10406" y="4028"/>
                </a:lnTo>
                <a:lnTo>
                  <a:pt x="12028" y="3380"/>
                </a:lnTo>
                <a:lnTo>
                  <a:pt x="12028" y="7187"/>
                </a:lnTo>
                <a:lnTo>
                  <a:pt x="12028" y="7187"/>
                </a:lnTo>
                <a:cubicBezTo>
                  <a:pt x="11564" y="7352"/>
                  <a:pt x="11230" y="7795"/>
                  <a:pt x="11230" y="8315"/>
                </a:cubicBezTo>
                <a:lnTo>
                  <a:pt x="11230" y="8315"/>
                </a:lnTo>
                <a:cubicBezTo>
                  <a:pt x="11230" y="8791"/>
                  <a:pt x="11509" y="9203"/>
                  <a:pt x="11913" y="9395"/>
                </a:cubicBezTo>
                <a:lnTo>
                  <a:pt x="11251" y="11380"/>
                </a:lnTo>
                <a:lnTo>
                  <a:pt x="12008" y="11632"/>
                </a:lnTo>
                <a:lnTo>
                  <a:pt x="12427" y="10374"/>
                </a:lnTo>
                <a:lnTo>
                  <a:pt x="12846" y="11632"/>
                </a:lnTo>
                <a:lnTo>
                  <a:pt x="13603" y="11380"/>
                </a:lnTo>
                <a:lnTo>
                  <a:pt x="12942" y="9395"/>
                </a:lnTo>
                <a:lnTo>
                  <a:pt x="12942" y="9395"/>
                </a:lnTo>
                <a:cubicBezTo>
                  <a:pt x="13345" y="9203"/>
                  <a:pt x="13623" y="8791"/>
                  <a:pt x="13623" y="8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Google Shape;82;p12"/>
          <p:cNvSpPr/>
          <p:nvPr/>
        </p:nvSpPr>
        <p:spPr>
          <a:xfrm>
            <a:off x="2331720" y="157140"/>
            <a:ext cx="19142064" cy="119679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644983" y="211297"/>
            <a:ext cx="589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Normality Test</a:t>
            </a:r>
            <a:endParaRPr lang="en-SG" sz="6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866308" y="7915230"/>
            <a:ext cx="3206514" cy="4211813"/>
            <a:chOff x="14170393" y="3178338"/>
            <a:chExt cx="8686432" cy="9775664"/>
          </a:xfrm>
        </p:grpSpPr>
        <p:sp>
          <p:nvSpPr>
            <p:cNvPr id="14" name="Shape 63339">
              <a:extLst>
                <a:ext uri="{FF2B5EF4-FFF2-40B4-BE49-F238E27FC236}">
                  <a16:creationId xmlns:a16="http://schemas.microsoft.com/office/drawing/2014/main" id="{F71841A4-743E-2C44-84C6-CE35CF1792E2}"/>
                </a:ext>
              </a:extLst>
            </p:cNvPr>
            <p:cNvSpPr/>
            <p:nvPr/>
          </p:nvSpPr>
          <p:spPr>
            <a:xfrm>
              <a:off x="14170393" y="3909946"/>
              <a:ext cx="3588580" cy="904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7" y="3847"/>
                  </a:moveTo>
                  <a:lnTo>
                    <a:pt x="15583" y="3847"/>
                  </a:lnTo>
                  <a:cubicBezTo>
                    <a:pt x="18906" y="3847"/>
                    <a:pt x="21600" y="4905"/>
                    <a:pt x="21600" y="6209"/>
                  </a:cubicBezTo>
                  <a:lnTo>
                    <a:pt x="21600" y="11671"/>
                  </a:lnTo>
                  <a:cubicBezTo>
                    <a:pt x="21600" y="11672"/>
                    <a:pt x="21600" y="11672"/>
                    <a:pt x="21600" y="11672"/>
                  </a:cubicBezTo>
                  <a:cubicBezTo>
                    <a:pt x="21600" y="12119"/>
                    <a:pt x="20678" y="12480"/>
                    <a:pt x="19541" y="12480"/>
                  </a:cubicBezTo>
                  <a:cubicBezTo>
                    <a:pt x="18403" y="12480"/>
                    <a:pt x="17482" y="12119"/>
                    <a:pt x="17482" y="11672"/>
                  </a:cubicBezTo>
                  <a:lnTo>
                    <a:pt x="17481" y="11672"/>
                  </a:lnTo>
                  <a:lnTo>
                    <a:pt x="17481" y="6209"/>
                  </a:lnTo>
                  <a:lnTo>
                    <a:pt x="16526" y="6209"/>
                  </a:lnTo>
                  <a:lnTo>
                    <a:pt x="16526" y="20570"/>
                  </a:lnTo>
                  <a:lnTo>
                    <a:pt x="16526" y="20570"/>
                  </a:lnTo>
                  <a:cubicBezTo>
                    <a:pt x="16526" y="21139"/>
                    <a:pt x="15351" y="21600"/>
                    <a:pt x="13902" y="21600"/>
                  </a:cubicBezTo>
                  <a:cubicBezTo>
                    <a:pt x="12452" y="21600"/>
                    <a:pt x="11277" y="21139"/>
                    <a:pt x="11277" y="20570"/>
                  </a:cubicBezTo>
                  <a:lnTo>
                    <a:pt x="11277" y="13297"/>
                  </a:lnTo>
                  <a:lnTo>
                    <a:pt x="10323" y="13297"/>
                  </a:lnTo>
                  <a:lnTo>
                    <a:pt x="10323" y="20570"/>
                  </a:lnTo>
                  <a:cubicBezTo>
                    <a:pt x="10323" y="21139"/>
                    <a:pt x="9148" y="21600"/>
                    <a:pt x="7698" y="21600"/>
                  </a:cubicBezTo>
                  <a:cubicBezTo>
                    <a:pt x="6249" y="21600"/>
                    <a:pt x="5074" y="21139"/>
                    <a:pt x="5074" y="20570"/>
                  </a:cubicBezTo>
                  <a:lnTo>
                    <a:pt x="5073" y="20570"/>
                  </a:lnTo>
                  <a:lnTo>
                    <a:pt x="5073" y="6209"/>
                  </a:lnTo>
                  <a:lnTo>
                    <a:pt x="4118" y="6209"/>
                  </a:lnTo>
                  <a:lnTo>
                    <a:pt x="4118" y="11672"/>
                  </a:lnTo>
                  <a:cubicBezTo>
                    <a:pt x="4118" y="12119"/>
                    <a:pt x="3197" y="12480"/>
                    <a:pt x="2059" y="12480"/>
                  </a:cubicBezTo>
                  <a:cubicBezTo>
                    <a:pt x="922" y="12480"/>
                    <a:pt x="0" y="12119"/>
                    <a:pt x="0" y="11672"/>
                  </a:cubicBezTo>
                  <a:lnTo>
                    <a:pt x="0" y="6209"/>
                  </a:lnTo>
                  <a:cubicBezTo>
                    <a:pt x="0" y="4905"/>
                    <a:pt x="2694" y="3847"/>
                    <a:pt x="6017" y="3847"/>
                  </a:cubicBezTo>
                  <a:close/>
                  <a:moveTo>
                    <a:pt x="6374" y="1746"/>
                  </a:moveTo>
                  <a:cubicBezTo>
                    <a:pt x="6374" y="2711"/>
                    <a:pt x="8365" y="3493"/>
                    <a:pt x="10823" y="3493"/>
                  </a:cubicBezTo>
                  <a:cubicBezTo>
                    <a:pt x="13280" y="3493"/>
                    <a:pt x="15272" y="2711"/>
                    <a:pt x="15272" y="1746"/>
                  </a:cubicBezTo>
                  <a:cubicBezTo>
                    <a:pt x="15272" y="782"/>
                    <a:pt x="13280" y="0"/>
                    <a:pt x="10823" y="0"/>
                  </a:cubicBezTo>
                  <a:cubicBezTo>
                    <a:pt x="8365" y="0"/>
                    <a:pt x="6374" y="782"/>
                    <a:pt x="6374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5" name="Shape 63340">
              <a:extLst>
                <a:ext uri="{FF2B5EF4-FFF2-40B4-BE49-F238E27FC236}">
                  <a16:creationId xmlns:a16="http://schemas.microsoft.com/office/drawing/2014/main" id="{FE863322-F7E0-BA49-84FA-1FCB5F1DBE07}"/>
                </a:ext>
              </a:extLst>
            </p:cNvPr>
            <p:cNvSpPr/>
            <p:nvPr/>
          </p:nvSpPr>
          <p:spPr>
            <a:xfrm>
              <a:off x="14496312" y="3178338"/>
              <a:ext cx="2936741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6" name="Shape 63342">
              <a:extLst>
                <a:ext uri="{FF2B5EF4-FFF2-40B4-BE49-F238E27FC236}">
                  <a16:creationId xmlns:a16="http://schemas.microsoft.com/office/drawing/2014/main" id="{2929D74C-6AB4-9C40-92C1-DEFF3FDD640A}"/>
                </a:ext>
              </a:extLst>
            </p:cNvPr>
            <p:cNvSpPr/>
            <p:nvPr/>
          </p:nvSpPr>
          <p:spPr>
            <a:xfrm>
              <a:off x="18633962" y="3911672"/>
              <a:ext cx="4222863" cy="904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extrusionOk="0">
                  <a:moveTo>
                    <a:pt x="21247" y="10573"/>
                  </a:moveTo>
                  <a:lnTo>
                    <a:pt x="17364" y="5258"/>
                  </a:lnTo>
                  <a:cubicBezTo>
                    <a:pt x="16728" y="4388"/>
                    <a:pt x="14991" y="3847"/>
                    <a:pt x="13131" y="3847"/>
                  </a:cubicBezTo>
                  <a:cubicBezTo>
                    <a:pt x="13119" y="3847"/>
                    <a:pt x="13108" y="3847"/>
                    <a:pt x="13097" y="3847"/>
                  </a:cubicBezTo>
                  <a:lnTo>
                    <a:pt x="13097" y="3847"/>
                  </a:lnTo>
                  <a:lnTo>
                    <a:pt x="12219" y="3847"/>
                  </a:lnTo>
                  <a:lnTo>
                    <a:pt x="9090" y="3847"/>
                  </a:lnTo>
                  <a:lnTo>
                    <a:pt x="8213" y="3847"/>
                  </a:lnTo>
                  <a:lnTo>
                    <a:pt x="8213" y="3847"/>
                  </a:lnTo>
                  <a:cubicBezTo>
                    <a:pt x="8202" y="3847"/>
                    <a:pt x="8191" y="3847"/>
                    <a:pt x="8179" y="3847"/>
                  </a:cubicBezTo>
                  <a:cubicBezTo>
                    <a:pt x="6319" y="3847"/>
                    <a:pt x="4582" y="4388"/>
                    <a:pt x="3946" y="5258"/>
                  </a:cubicBezTo>
                  <a:lnTo>
                    <a:pt x="63" y="10573"/>
                  </a:lnTo>
                  <a:cubicBezTo>
                    <a:pt x="-145" y="10858"/>
                    <a:pt x="179" y="11168"/>
                    <a:pt x="787" y="11265"/>
                  </a:cubicBezTo>
                  <a:lnTo>
                    <a:pt x="1484" y="11377"/>
                  </a:lnTo>
                  <a:cubicBezTo>
                    <a:pt x="1609" y="11397"/>
                    <a:pt x="1736" y="11407"/>
                    <a:pt x="1861" y="11407"/>
                  </a:cubicBezTo>
                  <a:cubicBezTo>
                    <a:pt x="2345" y="11407"/>
                    <a:pt x="2796" y="11264"/>
                    <a:pt x="2962" y="11038"/>
                  </a:cubicBezTo>
                  <a:lnTo>
                    <a:pt x="6435" y="6288"/>
                  </a:lnTo>
                  <a:lnTo>
                    <a:pt x="6493" y="6209"/>
                  </a:lnTo>
                  <a:lnTo>
                    <a:pt x="7331" y="6209"/>
                  </a:lnTo>
                  <a:lnTo>
                    <a:pt x="1162" y="14494"/>
                  </a:lnTo>
                  <a:lnTo>
                    <a:pt x="6965" y="14494"/>
                  </a:lnTo>
                  <a:lnTo>
                    <a:pt x="6965" y="20831"/>
                  </a:lnTo>
                  <a:cubicBezTo>
                    <a:pt x="6965" y="21256"/>
                    <a:pt x="7700" y="21600"/>
                    <a:pt x="8607" y="21600"/>
                  </a:cubicBezTo>
                  <a:cubicBezTo>
                    <a:pt x="9514" y="21600"/>
                    <a:pt x="10250" y="21256"/>
                    <a:pt x="10250" y="20831"/>
                  </a:cubicBezTo>
                  <a:lnTo>
                    <a:pt x="10255" y="20831"/>
                  </a:lnTo>
                  <a:lnTo>
                    <a:pt x="10255" y="14494"/>
                  </a:lnTo>
                  <a:lnTo>
                    <a:pt x="11055" y="14494"/>
                  </a:lnTo>
                  <a:lnTo>
                    <a:pt x="11055" y="20831"/>
                  </a:lnTo>
                  <a:cubicBezTo>
                    <a:pt x="11055" y="21256"/>
                    <a:pt x="11790" y="21600"/>
                    <a:pt x="12698" y="21600"/>
                  </a:cubicBezTo>
                  <a:cubicBezTo>
                    <a:pt x="13605" y="21600"/>
                    <a:pt x="14340" y="21256"/>
                    <a:pt x="14340" y="20831"/>
                  </a:cubicBezTo>
                  <a:lnTo>
                    <a:pt x="14345" y="20831"/>
                  </a:lnTo>
                  <a:lnTo>
                    <a:pt x="14345" y="14494"/>
                  </a:lnTo>
                  <a:lnTo>
                    <a:pt x="20148" y="14494"/>
                  </a:lnTo>
                  <a:lnTo>
                    <a:pt x="13978" y="6209"/>
                  </a:lnTo>
                  <a:lnTo>
                    <a:pt x="14817" y="6209"/>
                  </a:lnTo>
                  <a:lnTo>
                    <a:pt x="14875" y="6288"/>
                  </a:lnTo>
                  <a:lnTo>
                    <a:pt x="18348" y="11038"/>
                  </a:lnTo>
                  <a:cubicBezTo>
                    <a:pt x="18514" y="11264"/>
                    <a:pt x="18965" y="11407"/>
                    <a:pt x="19449" y="11407"/>
                  </a:cubicBezTo>
                  <a:cubicBezTo>
                    <a:pt x="19574" y="11407"/>
                    <a:pt x="19701" y="11397"/>
                    <a:pt x="19826" y="11377"/>
                  </a:cubicBezTo>
                  <a:lnTo>
                    <a:pt x="20523" y="11265"/>
                  </a:lnTo>
                  <a:cubicBezTo>
                    <a:pt x="21131" y="11168"/>
                    <a:pt x="21455" y="10858"/>
                    <a:pt x="21247" y="10573"/>
                  </a:cubicBezTo>
                  <a:close/>
                  <a:moveTo>
                    <a:pt x="6926" y="1746"/>
                  </a:moveTo>
                  <a:cubicBezTo>
                    <a:pt x="6926" y="782"/>
                    <a:pt x="8595" y="0"/>
                    <a:pt x="10655" y="0"/>
                  </a:cubicBezTo>
                  <a:cubicBezTo>
                    <a:pt x="12715" y="0"/>
                    <a:pt x="14384" y="782"/>
                    <a:pt x="14384" y="1746"/>
                  </a:cubicBezTo>
                  <a:cubicBezTo>
                    <a:pt x="14384" y="2711"/>
                    <a:pt x="12715" y="3493"/>
                    <a:pt x="10655" y="3493"/>
                  </a:cubicBezTo>
                  <a:cubicBezTo>
                    <a:pt x="8595" y="3493"/>
                    <a:pt x="6926" y="2711"/>
                    <a:pt x="6926" y="17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17" name="Shape 63343">
              <a:extLst>
                <a:ext uri="{FF2B5EF4-FFF2-40B4-BE49-F238E27FC236}">
                  <a16:creationId xmlns:a16="http://schemas.microsoft.com/office/drawing/2014/main" id="{0E496F00-D9A0-A641-BB2E-2EB44580C6A7}"/>
                </a:ext>
              </a:extLst>
            </p:cNvPr>
            <p:cNvSpPr/>
            <p:nvPr/>
          </p:nvSpPr>
          <p:spPr>
            <a:xfrm>
              <a:off x="19277021" y="3178338"/>
              <a:ext cx="2936742" cy="14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6" y="0"/>
                  </a:moveTo>
                  <a:lnTo>
                    <a:pt x="0" y="9509"/>
                  </a:lnTo>
                  <a:lnTo>
                    <a:pt x="10904" y="19186"/>
                  </a:lnTo>
                  <a:lnTo>
                    <a:pt x="21600" y="9689"/>
                  </a:lnTo>
                  <a:lnTo>
                    <a:pt x="10696" y="0"/>
                  </a:lnTo>
                  <a:close/>
                  <a:moveTo>
                    <a:pt x="1266" y="11676"/>
                  </a:moveTo>
                  <a:lnTo>
                    <a:pt x="1266" y="18647"/>
                  </a:lnTo>
                  <a:cubicBezTo>
                    <a:pt x="1032" y="18922"/>
                    <a:pt x="874" y="19420"/>
                    <a:pt x="874" y="20006"/>
                  </a:cubicBezTo>
                  <a:cubicBezTo>
                    <a:pt x="874" y="20883"/>
                    <a:pt x="1224" y="21600"/>
                    <a:pt x="1658" y="21600"/>
                  </a:cubicBezTo>
                  <a:cubicBezTo>
                    <a:pt x="2091" y="21600"/>
                    <a:pt x="2442" y="20883"/>
                    <a:pt x="2442" y="20006"/>
                  </a:cubicBezTo>
                  <a:cubicBezTo>
                    <a:pt x="2442" y="19420"/>
                    <a:pt x="2284" y="18922"/>
                    <a:pt x="2050" y="18647"/>
                  </a:cubicBezTo>
                  <a:lnTo>
                    <a:pt x="2050" y="12338"/>
                  </a:lnTo>
                  <a:lnTo>
                    <a:pt x="1266" y="11676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17788" y="1996322"/>
            <a:ext cx="93640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Normality Test | Noida| Grade – 8C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4" y="3105149"/>
            <a:ext cx="13147676" cy="8765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87265</TotalTime>
  <Words>3212</Words>
  <Application>Microsoft Office PowerPoint</Application>
  <PresentationFormat>Custom</PresentationFormat>
  <Paragraphs>2567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Agency FB</vt:lpstr>
      <vt:lpstr>Arial</vt:lpstr>
      <vt:lpstr>Arial Black</vt:lpstr>
      <vt:lpstr>Arial Narrow</vt:lpstr>
      <vt:lpstr>Calibri</vt:lpstr>
      <vt:lpstr>Century Gothic</vt:lpstr>
      <vt:lpstr>Elephant</vt:lpstr>
      <vt:lpstr>Lato Light</vt:lpstr>
      <vt:lpstr>League Spartan</vt:lpstr>
      <vt:lpstr>Mukta ExtraLight</vt:lpstr>
      <vt:lpstr>Open Sans Light</vt:lpstr>
      <vt:lpstr>Poppins</vt:lpstr>
      <vt:lpstr>Poppins Light</vt:lpstr>
      <vt:lpstr>Poppins Medium</vt:lpstr>
      <vt:lpstr>Tahoma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Sweety Gathani</dc:creator>
  <cp:keywords/>
  <dc:description/>
  <cp:lastModifiedBy>Sweety Gathani/PG-SMARTCAMPUS/GIIS/SINGAPORE</cp:lastModifiedBy>
  <cp:revision>15304</cp:revision>
  <cp:lastPrinted>2019-04-23T21:47:12Z</cp:lastPrinted>
  <dcterms:created xsi:type="dcterms:W3CDTF">2014-11-12T21:47:38Z</dcterms:created>
  <dcterms:modified xsi:type="dcterms:W3CDTF">2023-08-07T03:18:12Z</dcterms:modified>
  <cp:category/>
</cp:coreProperties>
</file>