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7825"/>
            <a:ext cx="9144000" cy="61468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 react snippet extension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390525" y="1118870"/>
          <a:ext cx="11410315" cy="493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401425" imgH="3095625" progId="Paint.Picture">
                  <p:embed/>
                </p:oleObj>
              </mc:Choice>
              <mc:Fallback>
                <p:oleObj name="" r:id="rId1" imgW="11401425" imgH="30956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525" y="1118870"/>
                        <a:ext cx="11410315" cy="493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shortcut for class component</a:t>
            </a:r>
            <a:b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9060" y="1273810"/>
          <a:ext cx="11964670" cy="49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857865" imgH="4962525" progId="Paint.Picture">
                  <p:embed/>
                </p:oleObj>
              </mc:Choice>
              <mc:Fallback>
                <p:oleObj name="" r:id="rId1" imgW="10857865" imgH="4962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" y="1273810"/>
                        <a:ext cx="11964670" cy="490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shortcut for functional component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18465" y="1155065"/>
          <a:ext cx="11414125" cy="502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24515" imgH="4924425" progId="Paint.Picture">
                  <p:embed/>
                </p:oleObj>
              </mc:Choice>
              <mc:Fallback>
                <p:oleObj name="" r:id="rId1" imgW="10724515" imgH="49244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465" y="1155065"/>
                        <a:ext cx="11414125" cy="502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react snippet extension</dc:title>
  <dc:creator/>
  <cp:lastModifiedBy>VARDHAN</cp:lastModifiedBy>
  <cp:revision>1</cp:revision>
  <dcterms:created xsi:type="dcterms:W3CDTF">2020-12-19T07:52:07Z</dcterms:created>
  <dcterms:modified xsi:type="dcterms:W3CDTF">2020-12-19T07:52:07Z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