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7810"/>
            <a:ext cx="9144000" cy="73025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agenda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99695" y="988695"/>
          <a:ext cx="11872595" cy="559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10340" imgH="4876800" progId="Paint.Picture">
                  <p:embed/>
                </p:oleObj>
              </mc:Choice>
              <mc:Fallback>
                <p:oleObj name="" r:id="rId1" imgW="11610340" imgH="48768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695" y="988695"/>
                        <a:ext cx="11872595" cy="559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295" y="141605"/>
            <a:ext cx="9501505" cy="44767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plan the state to bind form data</a:t>
            </a:r>
            <a:r>
              <a:rPr lang="en-US"/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05" y="856615"/>
            <a:ext cx="11850370" cy="5320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515600" cy="67056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bind form data to state throgh onChange event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07645" y="917575"/>
          <a:ext cx="11747500" cy="525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924540" imgH="5038725" progId="Paint.Picture">
                  <p:embed/>
                </p:oleObj>
              </mc:Choice>
              <mc:Fallback>
                <p:oleObj name="" r:id="rId1" imgW="10924540" imgH="5038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645" y="917575"/>
                        <a:ext cx="11747500" cy="525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58039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send form data to api through onsubmit event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12725" y="1125220"/>
          <a:ext cx="1170686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525250" imgH="4114800" progId="Paint.Picture">
                  <p:embed/>
                </p:oleObj>
              </mc:Choice>
              <mc:Fallback>
                <p:oleObj name="" r:id="rId1" imgW="11525250" imgH="41148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725" y="1125220"/>
                        <a:ext cx="11706860" cy="475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/>
  <cp:lastModifiedBy>VARDHAN</cp:lastModifiedBy>
  <cp:revision>1</cp:revision>
  <dcterms:created xsi:type="dcterms:W3CDTF">2020-12-23T11:20:14Z</dcterms:created>
  <dcterms:modified xsi:type="dcterms:W3CDTF">2020-12-23T11:20:15Z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