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  <p:sldId id="259" r:id="rId5"/>
    <p:sldId id="260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what is redux and why redux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3" name="Content Placeholder 2"/>
          <p:cNvGraphicFramePr>
            <a:graphicFrameLocks noChangeAspect="1"/>
          </p:cNvGraphicFramePr>
          <p:nvPr>
            <p:ph idx="1"/>
          </p:nvPr>
        </p:nvGraphicFramePr>
        <p:xfrm>
          <a:off x="838200" y="989965"/>
          <a:ext cx="10515600" cy="5152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1296015" imgH="4600575" progId="Paint.Picture">
                  <p:embed/>
                </p:oleObj>
              </mc:Choice>
              <mc:Fallback>
                <p:oleObj name="" r:id="rId1" imgW="11296015" imgH="460057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989965"/>
                        <a:ext cx="10515600" cy="5152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1490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creating store ,adding reducer into store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1507490" y="1825625"/>
          <a:ext cx="9176385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0887075" imgH="5162550" progId="Paint.Picture">
                  <p:embed/>
                </p:oleObj>
              </mc:Choice>
              <mc:Fallback>
                <p:oleObj name="" r:id="rId1" imgW="10887075" imgH="51625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07490" y="1825625"/>
                        <a:ext cx="9176385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1955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connecting component to redux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73990" y="1690370"/>
          <a:ext cx="12017375" cy="3749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220200" imgH="2876550" progId="Paint.Picture">
                  <p:embed/>
                </p:oleObj>
              </mc:Choice>
              <mc:Fallback>
                <p:oleObj name="" r:id="rId1" imgW="9220200" imgH="28765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3990" y="1690370"/>
                        <a:ext cx="12017375" cy="3749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335"/>
          </a:xfrm>
        </p:spPr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store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065"/>
            <a:ext cx="10515600" cy="4768215"/>
          </a:xfrm>
        </p:spPr>
        <p:txBody>
          <a:bodyPr/>
          <a:p>
            <a:r>
              <a:rPr lang="en-US"/>
              <a:t>A store is an object </a:t>
            </a:r>
            <a:endParaRPr lang="en-US"/>
          </a:p>
          <a:p>
            <a:r>
              <a:rPr lang="en-US"/>
              <a:t>-&gt;responsibilities:</a:t>
            </a:r>
            <a:endParaRPr lang="en-US"/>
          </a:p>
          <a:p>
            <a:r>
              <a:rPr lang="en-US"/>
              <a:t>Holds application state;</a:t>
            </a:r>
            <a:endParaRPr lang="en-US"/>
          </a:p>
          <a:p>
            <a:r>
              <a:rPr lang="en-US"/>
              <a:t>Allows state to be updated via dispatch(action)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460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action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6950"/>
            <a:ext cx="10515600" cy="5180330"/>
          </a:xfrm>
        </p:spPr>
        <p:txBody>
          <a:bodyPr>
            <a:normAutofit/>
          </a:bodyPr>
          <a:p>
            <a:r>
              <a:rPr lang="en-US"/>
              <a:t>actions are javascript objects</a:t>
            </a:r>
            <a:endParaRPr lang="en-US"/>
          </a:p>
          <a:p>
            <a:r>
              <a:rPr lang="en-US"/>
              <a:t>actions can communicate with  redux store to update state </a:t>
            </a:r>
            <a:endParaRPr lang="en-US"/>
          </a:p>
          <a:p>
            <a:r>
              <a:rPr lang="en-US"/>
              <a:t>through dispatch function</a:t>
            </a:r>
            <a:endParaRPr lang="en-US"/>
          </a:p>
          <a:p>
            <a:r>
              <a:rPr lang="en-US"/>
              <a:t>we can dispatch action upon user actions like click button , mouseover</a:t>
            </a:r>
            <a:endParaRPr lang="en-US"/>
          </a:p>
          <a:p>
            <a:endParaRPr lang="en-US"/>
          </a:p>
          <a:p>
            <a:r>
              <a:rPr lang="en-US"/>
              <a:t>actions are javascript objects  and have type property to define type of action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install react redux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637790" y="1979930"/>
          <a:ext cx="6915150" cy="2745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915150" imgH="1447800" progId="Paint.Picture">
                  <p:embed/>
                </p:oleObj>
              </mc:Choice>
              <mc:Fallback>
                <p:oleObj name="" r:id="rId1" imgW="6915150" imgH="14478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37790" y="1979930"/>
                        <a:ext cx="6915150" cy="2745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9390"/>
            <a:ext cx="10515600" cy="435610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start coding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18135" y="754380"/>
          <a:ext cx="11556365" cy="542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782300" imgH="5048250" progId="Paint.Picture">
                  <p:embed/>
                </p:oleObj>
              </mc:Choice>
              <mc:Fallback>
                <p:oleObj name="" r:id="rId1" imgW="10782300" imgH="50482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135" y="754380"/>
                        <a:ext cx="11556365" cy="542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940"/>
            <a:ext cx="10515600" cy="286385"/>
          </a:xfrm>
        </p:spPr>
        <p:txBody>
          <a:bodyPr>
            <a:normAutofit fontScale="90000"/>
          </a:bodyPr>
          <a:p>
            <a:r>
              <a:rPr lang="en-US"/>
              <a:t>next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41300" y="154305"/>
          <a:ext cx="11724005" cy="6444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753090" imgH="5133975" progId="Paint.Picture">
                  <p:embed/>
                </p:oleObj>
              </mc:Choice>
              <mc:Fallback>
                <p:oleObj name="" r:id="rId1" imgW="10753090" imgH="51339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300" y="154305"/>
                        <a:ext cx="11724005" cy="6444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23545" y="467995"/>
          <a:ext cx="11268075" cy="5709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000875" imgH="5153025" progId="Paint.Picture">
                  <p:embed/>
                </p:oleObj>
              </mc:Choice>
              <mc:Fallback>
                <p:oleObj name="" r:id="rId1" imgW="7000875" imgH="51530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3545" y="467995"/>
                        <a:ext cx="11268075" cy="5709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WPS Presentation</Application>
  <PresentationFormat>Widescreen</PresentationFormat>
  <Paragraphs>28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what is redux and why redux</vt:lpstr>
      <vt:lpstr>creating store ,adding reducer into store</vt:lpstr>
      <vt:lpstr>connecting component to redux</vt:lpstr>
      <vt:lpstr>store</vt:lpstr>
      <vt:lpstr>action</vt:lpstr>
      <vt:lpstr>install react redux</vt:lpstr>
      <vt:lpstr>start coding</vt:lpstr>
      <vt:lpstr>next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redux and why redux</dc:title>
  <dc:creator/>
  <cp:lastModifiedBy>VARDHAN</cp:lastModifiedBy>
  <cp:revision>4</cp:revision>
  <dcterms:created xsi:type="dcterms:W3CDTF">2020-12-27T18:38:00Z</dcterms:created>
  <dcterms:modified xsi:type="dcterms:W3CDTF">2020-12-29T06:49:26Z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</Properties>
</file>