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753600" cy="7315200"/>
  <p:notesSz cx="6858000" cy="9144000"/>
  <p:embeddedFontLst>
    <p:embeddedFont>
      <p:font typeface="Arimo" panose="020B0604020202020204" charset="0"/>
      <p:regular r:id="rId13"/>
    </p:embeddedFont>
    <p:embeddedFont>
      <p:font typeface="Arimo Bold" panose="020B0604020202020204" charset="0"/>
      <p:regular r:id="rId14"/>
    </p:embeddedFont>
    <p:embeddedFont>
      <p:font typeface="Calibri" panose="020F0502020204030204" pitchFamily="34" charset="0"/>
      <p:regular r:id="rId15"/>
      <p:bold r:id="rId16"/>
      <p:italic r:id="rId17"/>
      <p:boldItalic r:id="rId18"/>
    </p:embeddedFont>
    <p:embeddedFont>
      <p:font typeface="Times New Roman" panose="02020603050405020304" pitchFamily="18" charset="0"/>
      <p:regular r:id="rId19"/>
    </p:embeddedFont>
    <p:embeddedFont>
      <p:font typeface="Times New Roman Bold" panose="02020803070505020304" pitchFamily="18" charset="0"/>
      <p:regular r:id="rId20"/>
      <p:bold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6" d="100"/>
          <a:sy n="76" d="100"/>
        </p:scale>
        <p:origin x="1498"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13.01.2025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142" y="61627"/>
            <a:ext cx="9773901" cy="1535258"/>
            <a:chOff x="0" y="0"/>
            <a:chExt cx="13031868" cy="2047010"/>
          </a:xfrm>
        </p:grpSpPr>
        <p:sp>
          <p:nvSpPr>
            <p:cNvPr id="3" name="Freeform 3"/>
            <p:cNvSpPr/>
            <p:nvPr/>
          </p:nvSpPr>
          <p:spPr>
            <a:xfrm>
              <a:off x="0" y="0"/>
              <a:ext cx="13031978" cy="2021332"/>
            </a:xfrm>
            <a:custGeom>
              <a:avLst/>
              <a:gdLst/>
              <a:ahLst/>
              <a:cxnLst/>
              <a:rect l="l" t="t" r="r" b="b"/>
              <a:pathLst>
                <a:path w="13031978" h="2021332">
                  <a:moveTo>
                    <a:pt x="13018263" y="27051"/>
                  </a:moveTo>
                  <a:lnTo>
                    <a:pt x="13589" y="27051"/>
                  </a:lnTo>
                  <a:lnTo>
                    <a:pt x="13589" y="13589"/>
                  </a:lnTo>
                  <a:lnTo>
                    <a:pt x="27051" y="13589"/>
                  </a:lnTo>
                  <a:lnTo>
                    <a:pt x="27051" y="1633347"/>
                  </a:lnTo>
                  <a:lnTo>
                    <a:pt x="13589" y="1633347"/>
                  </a:lnTo>
                  <a:lnTo>
                    <a:pt x="13589" y="1619758"/>
                  </a:lnTo>
                  <a:cubicBezTo>
                    <a:pt x="2812415" y="1619758"/>
                    <a:pt x="4406773" y="1734058"/>
                    <a:pt x="5833237" y="1836420"/>
                  </a:cubicBezTo>
                  <a:cubicBezTo>
                    <a:pt x="6987921" y="1919224"/>
                    <a:pt x="8032242" y="1994154"/>
                    <a:pt x="9516618" y="1994154"/>
                  </a:cubicBezTo>
                  <a:cubicBezTo>
                    <a:pt x="10459212" y="1994154"/>
                    <a:pt x="11579225" y="1963928"/>
                    <a:pt x="13017627" y="1886331"/>
                  </a:cubicBezTo>
                  <a:lnTo>
                    <a:pt x="13018390" y="1899920"/>
                  </a:lnTo>
                  <a:lnTo>
                    <a:pt x="13004800" y="1899920"/>
                  </a:lnTo>
                  <a:lnTo>
                    <a:pt x="13004800" y="13589"/>
                  </a:lnTo>
                  <a:lnTo>
                    <a:pt x="13018390" y="13589"/>
                  </a:lnTo>
                  <a:lnTo>
                    <a:pt x="13018390" y="27051"/>
                  </a:lnTo>
                  <a:moveTo>
                    <a:pt x="13018390" y="0"/>
                  </a:moveTo>
                  <a:cubicBezTo>
                    <a:pt x="13025882" y="0"/>
                    <a:pt x="13031978" y="6096"/>
                    <a:pt x="13031978" y="13589"/>
                  </a:cubicBezTo>
                  <a:lnTo>
                    <a:pt x="13031978" y="1899920"/>
                  </a:lnTo>
                  <a:cubicBezTo>
                    <a:pt x="13031978" y="1907159"/>
                    <a:pt x="13026389" y="1913001"/>
                    <a:pt x="13019151" y="1913509"/>
                  </a:cubicBezTo>
                  <a:cubicBezTo>
                    <a:pt x="11580368" y="1991106"/>
                    <a:pt x="10459847" y="2021332"/>
                    <a:pt x="9516618" y="2021332"/>
                  </a:cubicBezTo>
                  <a:cubicBezTo>
                    <a:pt x="8031226" y="2021332"/>
                    <a:pt x="6986143" y="1946402"/>
                    <a:pt x="5831332" y="1863598"/>
                  </a:cubicBezTo>
                  <a:cubicBezTo>
                    <a:pt x="4405122" y="1761363"/>
                    <a:pt x="2811526" y="1647063"/>
                    <a:pt x="13589" y="1647063"/>
                  </a:cubicBezTo>
                  <a:cubicBezTo>
                    <a:pt x="6096" y="1647063"/>
                    <a:pt x="0" y="1640967"/>
                    <a:pt x="0" y="1633474"/>
                  </a:cubicBezTo>
                  <a:lnTo>
                    <a:pt x="0" y="13589"/>
                  </a:lnTo>
                  <a:cubicBezTo>
                    <a:pt x="0" y="6096"/>
                    <a:pt x="6096" y="0"/>
                    <a:pt x="13589" y="0"/>
                  </a:cubicBezTo>
                  <a:lnTo>
                    <a:pt x="13018390" y="0"/>
                  </a:lnTo>
                  <a:close/>
                </a:path>
              </a:pathLst>
            </a:custGeom>
            <a:solidFill>
              <a:srgbClr val="0B5394"/>
            </a:solidFill>
          </p:spPr>
        </p:sp>
      </p:grpSp>
      <p:grpSp>
        <p:nvGrpSpPr>
          <p:cNvPr id="4" name="Group 4"/>
          <p:cNvGrpSpPr/>
          <p:nvPr/>
        </p:nvGrpSpPr>
        <p:grpSpPr>
          <a:xfrm>
            <a:off x="18" y="0"/>
            <a:ext cx="9753581" cy="1514938"/>
            <a:chOff x="0" y="0"/>
            <a:chExt cx="13004774" cy="2019917"/>
          </a:xfrm>
        </p:grpSpPr>
        <p:sp>
          <p:nvSpPr>
            <p:cNvPr id="5" name="Freeform 5"/>
            <p:cNvSpPr/>
            <p:nvPr/>
          </p:nvSpPr>
          <p:spPr>
            <a:xfrm>
              <a:off x="0" y="0"/>
              <a:ext cx="13004800" cy="2237105"/>
            </a:xfrm>
            <a:custGeom>
              <a:avLst/>
              <a:gdLst/>
              <a:ahLst/>
              <a:cxnLst/>
              <a:rect l="l" t="t" r="r" b="b"/>
              <a:pathLst>
                <a:path w="13004800" h="2237105">
                  <a:moveTo>
                    <a:pt x="13004800" y="0"/>
                  </a:moveTo>
                  <a:lnTo>
                    <a:pt x="0" y="0"/>
                  </a:lnTo>
                  <a:lnTo>
                    <a:pt x="0" y="1619885"/>
                  </a:lnTo>
                  <a:cubicBezTo>
                    <a:pt x="6502400" y="1619885"/>
                    <a:pt x="6502400" y="2237105"/>
                    <a:pt x="13004800" y="1886458"/>
                  </a:cubicBezTo>
                  <a:close/>
                </a:path>
              </a:pathLst>
            </a:custGeom>
            <a:solidFill>
              <a:srgbClr val="0B5394"/>
            </a:solidFill>
          </p:spPr>
        </p:sp>
      </p:grpSp>
      <p:grpSp>
        <p:nvGrpSpPr>
          <p:cNvPr id="6" name="Group 6"/>
          <p:cNvGrpSpPr/>
          <p:nvPr/>
        </p:nvGrpSpPr>
        <p:grpSpPr>
          <a:xfrm>
            <a:off x="-21920" y="6304400"/>
            <a:ext cx="9785760" cy="1020960"/>
            <a:chOff x="0" y="0"/>
            <a:chExt cx="13047680" cy="1361280"/>
          </a:xfrm>
        </p:grpSpPr>
        <p:sp>
          <p:nvSpPr>
            <p:cNvPr id="7" name="Freeform 7"/>
            <p:cNvSpPr/>
            <p:nvPr/>
          </p:nvSpPr>
          <p:spPr>
            <a:xfrm>
              <a:off x="13589" y="13589"/>
              <a:ext cx="13020549" cy="1334135"/>
            </a:xfrm>
            <a:custGeom>
              <a:avLst/>
              <a:gdLst/>
              <a:ahLst/>
              <a:cxnLst/>
              <a:rect l="l" t="t" r="r" b="b"/>
              <a:pathLst>
                <a:path w="13020549" h="1334135">
                  <a:moveTo>
                    <a:pt x="169799" y="0"/>
                  </a:moveTo>
                  <a:lnTo>
                    <a:pt x="12850749" y="0"/>
                  </a:lnTo>
                  <a:cubicBezTo>
                    <a:pt x="12944602" y="0"/>
                    <a:pt x="13020549" y="74676"/>
                    <a:pt x="13020549" y="166751"/>
                  </a:cubicBezTo>
                  <a:lnTo>
                    <a:pt x="13020549" y="1334135"/>
                  </a:lnTo>
                  <a:lnTo>
                    <a:pt x="0" y="1334135"/>
                  </a:lnTo>
                  <a:lnTo>
                    <a:pt x="0" y="166751"/>
                  </a:lnTo>
                  <a:cubicBezTo>
                    <a:pt x="0" y="74676"/>
                    <a:pt x="76073" y="0"/>
                    <a:pt x="169799" y="0"/>
                  </a:cubicBezTo>
                  <a:close/>
                </a:path>
              </a:pathLst>
            </a:custGeom>
            <a:solidFill>
              <a:srgbClr val="0B5394"/>
            </a:solidFill>
          </p:spPr>
        </p:sp>
        <p:sp>
          <p:nvSpPr>
            <p:cNvPr id="8" name="Freeform 8"/>
            <p:cNvSpPr/>
            <p:nvPr/>
          </p:nvSpPr>
          <p:spPr>
            <a:xfrm>
              <a:off x="0" y="0"/>
              <a:ext cx="13047726" cy="1361313"/>
            </a:xfrm>
            <a:custGeom>
              <a:avLst/>
              <a:gdLst/>
              <a:ahLst/>
              <a:cxnLst/>
              <a:rect l="l" t="t" r="r" b="b"/>
              <a:pathLst>
                <a:path w="13047726" h="1361313">
                  <a:moveTo>
                    <a:pt x="183388" y="0"/>
                  </a:moveTo>
                  <a:lnTo>
                    <a:pt x="12864338" y="0"/>
                  </a:lnTo>
                  <a:lnTo>
                    <a:pt x="12864338" y="13589"/>
                  </a:lnTo>
                  <a:lnTo>
                    <a:pt x="12864338" y="0"/>
                  </a:lnTo>
                  <a:cubicBezTo>
                    <a:pt x="12965430" y="0"/>
                    <a:pt x="13047726" y="80518"/>
                    <a:pt x="13047726" y="180340"/>
                  </a:cubicBezTo>
                  <a:lnTo>
                    <a:pt x="13034138" y="180340"/>
                  </a:lnTo>
                  <a:lnTo>
                    <a:pt x="13047726" y="180340"/>
                  </a:lnTo>
                  <a:lnTo>
                    <a:pt x="13047726" y="1347724"/>
                  </a:lnTo>
                  <a:cubicBezTo>
                    <a:pt x="13047726" y="1355217"/>
                    <a:pt x="13041630" y="1361313"/>
                    <a:pt x="13034138" y="1361313"/>
                  </a:cubicBezTo>
                  <a:lnTo>
                    <a:pt x="13589" y="1361313"/>
                  </a:lnTo>
                  <a:cubicBezTo>
                    <a:pt x="6096" y="1361313"/>
                    <a:pt x="0" y="1355217"/>
                    <a:pt x="0" y="1347724"/>
                  </a:cubicBezTo>
                  <a:lnTo>
                    <a:pt x="0" y="180340"/>
                  </a:lnTo>
                  <a:lnTo>
                    <a:pt x="13589" y="180340"/>
                  </a:lnTo>
                  <a:lnTo>
                    <a:pt x="0" y="180340"/>
                  </a:lnTo>
                  <a:cubicBezTo>
                    <a:pt x="0" y="80518"/>
                    <a:pt x="82296" y="0"/>
                    <a:pt x="183388" y="0"/>
                  </a:cubicBezTo>
                  <a:cubicBezTo>
                    <a:pt x="187452" y="0"/>
                    <a:pt x="191389" y="1905"/>
                    <a:pt x="193929" y="5080"/>
                  </a:cubicBezTo>
                  <a:lnTo>
                    <a:pt x="183388" y="13589"/>
                  </a:lnTo>
                  <a:lnTo>
                    <a:pt x="183388" y="0"/>
                  </a:lnTo>
                  <a:moveTo>
                    <a:pt x="183388" y="27051"/>
                  </a:moveTo>
                  <a:cubicBezTo>
                    <a:pt x="179324" y="27051"/>
                    <a:pt x="175387" y="25146"/>
                    <a:pt x="172847" y="21971"/>
                  </a:cubicBezTo>
                  <a:lnTo>
                    <a:pt x="183388" y="13462"/>
                  </a:lnTo>
                  <a:lnTo>
                    <a:pt x="183388" y="27051"/>
                  </a:lnTo>
                  <a:cubicBezTo>
                    <a:pt x="96901" y="27051"/>
                    <a:pt x="27051" y="95885"/>
                    <a:pt x="27051" y="180340"/>
                  </a:cubicBezTo>
                  <a:lnTo>
                    <a:pt x="27051" y="1347724"/>
                  </a:lnTo>
                  <a:lnTo>
                    <a:pt x="13589" y="1347724"/>
                  </a:lnTo>
                  <a:lnTo>
                    <a:pt x="13589" y="1334135"/>
                  </a:lnTo>
                  <a:lnTo>
                    <a:pt x="13034138" y="1334135"/>
                  </a:lnTo>
                  <a:lnTo>
                    <a:pt x="13034138" y="1347724"/>
                  </a:lnTo>
                  <a:lnTo>
                    <a:pt x="13020549" y="1347724"/>
                  </a:lnTo>
                  <a:lnTo>
                    <a:pt x="13020549" y="180340"/>
                  </a:lnTo>
                  <a:cubicBezTo>
                    <a:pt x="13020549" y="95885"/>
                    <a:pt x="12950826" y="27051"/>
                    <a:pt x="12864212" y="27051"/>
                  </a:cubicBezTo>
                  <a:lnTo>
                    <a:pt x="183388" y="27051"/>
                  </a:lnTo>
                  <a:close/>
                </a:path>
              </a:pathLst>
            </a:custGeom>
            <a:solidFill>
              <a:srgbClr val="0B5394"/>
            </a:solidFill>
          </p:spPr>
        </p:sp>
      </p:grpSp>
      <p:sp>
        <p:nvSpPr>
          <p:cNvPr id="9" name="TextBox 9"/>
          <p:cNvSpPr txBox="1"/>
          <p:nvPr/>
        </p:nvSpPr>
        <p:spPr>
          <a:xfrm>
            <a:off x="91452" y="6396460"/>
            <a:ext cx="3627390" cy="827315"/>
          </a:xfrm>
          <a:prstGeom prst="rect">
            <a:avLst/>
          </a:prstGeom>
        </p:spPr>
        <p:txBody>
          <a:bodyPr lIns="0" tIns="0" rIns="0" bIns="0" rtlCol="0" anchor="t">
            <a:spAutoFit/>
          </a:bodyPr>
          <a:lstStyle/>
          <a:p>
            <a:pPr algn="ctr">
              <a:lnSpc>
                <a:spcPts val="1791"/>
              </a:lnSpc>
            </a:pPr>
            <a:r>
              <a:rPr lang="en-US" sz="1493" b="1">
                <a:solidFill>
                  <a:srgbClr val="FFFFFF"/>
                </a:solidFill>
                <a:latin typeface="Arimo Bold"/>
                <a:ea typeface="Arimo Bold"/>
                <a:cs typeface="Arimo Bold"/>
                <a:sym typeface="Arimo Bold"/>
              </a:rPr>
              <a:t>Mission</a:t>
            </a:r>
          </a:p>
          <a:p>
            <a:pPr algn="ctr">
              <a:lnSpc>
                <a:spcPts val="1407"/>
              </a:lnSpc>
            </a:pPr>
            <a:r>
              <a:rPr lang="en-US" sz="1173">
                <a:solidFill>
                  <a:srgbClr val="FFFFFF"/>
                </a:solidFill>
                <a:latin typeface="Arimo"/>
                <a:ea typeface="Arimo"/>
                <a:cs typeface="Arimo"/>
                <a:sym typeface="Arimo"/>
              </a:rPr>
              <a:t>Christ University is a nurturing ground for an individual’s holistic development to make effective contribution to the society in a dynamic environment</a:t>
            </a:r>
          </a:p>
        </p:txBody>
      </p:sp>
      <p:sp>
        <p:nvSpPr>
          <p:cNvPr id="10" name="TextBox 10"/>
          <p:cNvSpPr txBox="1"/>
          <p:nvPr/>
        </p:nvSpPr>
        <p:spPr>
          <a:xfrm>
            <a:off x="4047772" y="6396460"/>
            <a:ext cx="1983230" cy="510514"/>
          </a:xfrm>
          <a:prstGeom prst="rect">
            <a:avLst/>
          </a:prstGeom>
        </p:spPr>
        <p:txBody>
          <a:bodyPr lIns="0" tIns="0" rIns="0" bIns="0" rtlCol="0" anchor="t">
            <a:spAutoFit/>
          </a:bodyPr>
          <a:lstStyle/>
          <a:p>
            <a:pPr algn="ctr">
              <a:lnSpc>
                <a:spcPts val="1791"/>
              </a:lnSpc>
            </a:pPr>
            <a:r>
              <a:rPr lang="en-US" sz="1493" b="1">
                <a:solidFill>
                  <a:srgbClr val="FFFFFF"/>
                </a:solidFill>
                <a:latin typeface="Arimo Bold"/>
                <a:ea typeface="Arimo Bold"/>
                <a:cs typeface="Arimo Bold"/>
                <a:sym typeface="Arimo Bold"/>
              </a:rPr>
              <a:t>Vision</a:t>
            </a:r>
          </a:p>
          <a:p>
            <a:pPr algn="ctr">
              <a:lnSpc>
                <a:spcPts val="1407"/>
              </a:lnSpc>
            </a:pPr>
            <a:r>
              <a:rPr lang="en-US" sz="1173">
                <a:solidFill>
                  <a:srgbClr val="FFFFFF"/>
                </a:solidFill>
                <a:latin typeface="Arimo"/>
                <a:ea typeface="Arimo"/>
                <a:cs typeface="Arimo"/>
                <a:sym typeface="Arimo"/>
              </a:rPr>
              <a:t>Excellence and Service</a:t>
            </a:r>
          </a:p>
        </p:txBody>
      </p:sp>
      <p:sp>
        <p:nvSpPr>
          <p:cNvPr id="11" name="TextBox 11"/>
          <p:cNvSpPr txBox="1"/>
          <p:nvPr/>
        </p:nvSpPr>
        <p:spPr>
          <a:xfrm>
            <a:off x="6563825" y="6396460"/>
            <a:ext cx="3000509" cy="827315"/>
          </a:xfrm>
          <a:prstGeom prst="rect">
            <a:avLst/>
          </a:prstGeom>
        </p:spPr>
        <p:txBody>
          <a:bodyPr lIns="0" tIns="0" rIns="0" bIns="0" rtlCol="0" anchor="t">
            <a:spAutoFit/>
          </a:bodyPr>
          <a:lstStyle/>
          <a:p>
            <a:pPr algn="ctr">
              <a:lnSpc>
                <a:spcPts val="1791"/>
              </a:lnSpc>
            </a:pPr>
            <a:r>
              <a:rPr lang="en-US" sz="1493" b="1">
                <a:solidFill>
                  <a:srgbClr val="FFFFFF"/>
                </a:solidFill>
                <a:latin typeface="Arimo Bold"/>
                <a:ea typeface="Arimo Bold"/>
                <a:cs typeface="Arimo Bold"/>
                <a:sym typeface="Arimo Bold"/>
              </a:rPr>
              <a:t>Core Values</a:t>
            </a:r>
          </a:p>
          <a:p>
            <a:pPr algn="ctr">
              <a:lnSpc>
                <a:spcPts val="1407"/>
              </a:lnSpc>
            </a:pPr>
            <a:r>
              <a:rPr lang="en-US" sz="1173">
                <a:solidFill>
                  <a:srgbClr val="FFFFFF"/>
                </a:solidFill>
                <a:latin typeface="Arimo"/>
                <a:ea typeface="Arimo"/>
                <a:cs typeface="Arimo"/>
                <a:sym typeface="Arimo"/>
              </a:rPr>
              <a:t>Faith in God |  Moral Uprightness</a:t>
            </a:r>
          </a:p>
          <a:p>
            <a:pPr algn="ctr">
              <a:lnSpc>
                <a:spcPts val="1407"/>
              </a:lnSpc>
            </a:pPr>
            <a:r>
              <a:rPr lang="en-US" sz="1173">
                <a:solidFill>
                  <a:srgbClr val="FFFFFF"/>
                </a:solidFill>
                <a:latin typeface="Arimo"/>
                <a:ea typeface="Arimo"/>
                <a:cs typeface="Arimo"/>
                <a:sym typeface="Arimo"/>
              </a:rPr>
              <a:t> Love of Fellow Beings |  Social Responsibility | Pursuit of Excellence</a:t>
            </a:r>
          </a:p>
        </p:txBody>
      </p:sp>
      <p:sp>
        <p:nvSpPr>
          <p:cNvPr id="12" name="Freeform 12"/>
          <p:cNvSpPr/>
          <p:nvPr/>
        </p:nvSpPr>
        <p:spPr>
          <a:xfrm>
            <a:off x="6844827" y="321360"/>
            <a:ext cx="2438505" cy="872214"/>
          </a:xfrm>
          <a:custGeom>
            <a:avLst/>
            <a:gdLst/>
            <a:ahLst/>
            <a:cxnLst/>
            <a:rect l="l" t="t" r="r" b="b"/>
            <a:pathLst>
              <a:path w="2438505" h="872214">
                <a:moveTo>
                  <a:pt x="0" y="0"/>
                </a:moveTo>
                <a:lnTo>
                  <a:pt x="2438504" y="0"/>
                </a:lnTo>
                <a:lnTo>
                  <a:pt x="2438504" y="872214"/>
                </a:lnTo>
                <a:lnTo>
                  <a:pt x="0" y="872214"/>
                </a:lnTo>
                <a:lnTo>
                  <a:pt x="0" y="0"/>
                </a:lnTo>
                <a:close/>
              </a:path>
            </a:pathLst>
          </a:custGeom>
          <a:blipFill>
            <a:blip r:embed="rId3"/>
            <a:stretch>
              <a:fillRect l="-1" r="-1"/>
            </a:stretch>
          </a:blipFill>
        </p:spPr>
      </p:sp>
      <p:sp>
        <p:nvSpPr>
          <p:cNvPr id="13" name="TextBox 13"/>
          <p:cNvSpPr txBox="1"/>
          <p:nvPr/>
        </p:nvSpPr>
        <p:spPr>
          <a:xfrm>
            <a:off x="605314" y="2888280"/>
            <a:ext cx="8531293" cy="617422"/>
          </a:xfrm>
          <a:prstGeom prst="rect">
            <a:avLst/>
          </a:prstGeom>
        </p:spPr>
        <p:txBody>
          <a:bodyPr lIns="0" tIns="0" rIns="0" bIns="0" rtlCol="0" anchor="t">
            <a:spAutoFit/>
          </a:bodyPr>
          <a:lstStyle/>
          <a:p>
            <a:pPr algn="ctr">
              <a:lnSpc>
                <a:spcPts val="4309"/>
              </a:lnSpc>
            </a:pPr>
            <a:r>
              <a:rPr lang="en-US" sz="3591" b="1">
                <a:solidFill>
                  <a:srgbClr val="666666"/>
                </a:solidFill>
                <a:latin typeface="Times New Roman Bold"/>
                <a:ea typeface="Times New Roman Bold"/>
                <a:cs typeface="Times New Roman Bold"/>
                <a:sym typeface="Times New Roman Bold"/>
              </a:rPr>
              <a:t>Research Progress Overview</a:t>
            </a:r>
          </a:p>
        </p:txBody>
      </p:sp>
      <p:sp>
        <p:nvSpPr>
          <p:cNvPr id="14" name="TextBox 14"/>
          <p:cNvSpPr txBox="1"/>
          <p:nvPr/>
        </p:nvSpPr>
        <p:spPr>
          <a:xfrm>
            <a:off x="4282701" y="5433861"/>
            <a:ext cx="8107710" cy="666849"/>
          </a:xfrm>
          <a:prstGeom prst="rect">
            <a:avLst/>
          </a:prstGeom>
        </p:spPr>
        <p:txBody>
          <a:bodyPr lIns="0" tIns="0" rIns="0" bIns="0" rtlCol="0" anchor="t">
            <a:spAutoFit/>
          </a:bodyPr>
          <a:lstStyle/>
          <a:p>
            <a:pPr algn="ctr">
              <a:lnSpc>
                <a:spcPts val="2624"/>
              </a:lnSpc>
            </a:pPr>
            <a:r>
              <a:rPr lang="en-US" sz="2186" b="1" dirty="0">
                <a:solidFill>
                  <a:srgbClr val="000000"/>
                </a:solidFill>
                <a:latin typeface="Times New Roman Bold"/>
                <a:ea typeface="Times New Roman Bold"/>
                <a:cs typeface="Times New Roman Bold"/>
                <a:sym typeface="Times New Roman Bold"/>
              </a:rPr>
              <a:t>Arun M</a:t>
            </a:r>
          </a:p>
          <a:p>
            <a:pPr algn="ctr">
              <a:lnSpc>
                <a:spcPts val="2624"/>
              </a:lnSpc>
            </a:pPr>
            <a:r>
              <a:rPr lang="en-US" sz="2186" b="1" dirty="0">
                <a:solidFill>
                  <a:srgbClr val="000000"/>
                </a:solidFill>
                <a:latin typeface="Times New Roman Bold"/>
                <a:ea typeface="Times New Roman Bold"/>
                <a:cs typeface="Times New Roman Bold"/>
                <a:sym typeface="Times New Roman Bold"/>
              </a:rPr>
              <a:t>23122110</a:t>
            </a:r>
          </a:p>
        </p:txBody>
      </p:sp>
      <p:sp>
        <p:nvSpPr>
          <p:cNvPr id="15" name="TextBox 15"/>
          <p:cNvSpPr txBox="1"/>
          <p:nvPr/>
        </p:nvSpPr>
        <p:spPr>
          <a:xfrm>
            <a:off x="822954" y="3895731"/>
            <a:ext cx="8107710" cy="504825"/>
          </a:xfrm>
          <a:prstGeom prst="rect">
            <a:avLst/>
          </a:prstGeom>
        </p:spPr>
        <p:txBody>
          <a:bodyPr lIns="0" tIns="0" rIns="0" bIns="0" rtlCol="0" anchor="t">
            <a:spAutoFit/>
          </a:bodyPr>
          <a:lstStyle/>
          <a:p>
            <a:pPr algn="ctr">
              <a:lnSpc>
                <a:spcPts val="3583"/>
              </a:lnSpc>
            </a:pPr>
            <a:r>
              <a:rPr lang="en-US" sz="2986" b="1">
                <a:solidFill>
                  <a:srgbClr val="000000"/>
                </a:solidFill>
                <a:latin typeface="Times New Roman Bold"/>
                <a:ea typeface="Times New Roman Bold"/>
                <a:cs typeface="Times New Roman Bold"/>
                <a:sym typeface="Times New Roman Bold"/>
              </a:rPr>
              <a:t>Agromet Service For IMD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1920" y="6760799"/>
            <a:ext cx="9785760" cy="564640"/>
            <a:chOff x="0" y="0"/>
            <a:chExt cx="13047680" cy="752853"/>
          </a:xfrm>
        </p:grpSpPr>
        <p:sp>
          <p:nvSpPr>
            <p:cNvPr id="3" name="Freeform 3"/>
            <p:cNvSpPr/>
            <p:nvPr/>
          </p:nvSpPr>
          <p:spPr>
            <a:xfrm>
              <a:off x="13589" y="13589"/>
              <a:ext cx="13020547" cy="725805"/>
            </a:xfrm>
            <a:custGeom>
              <a:avLst/>
              <a:gdLst/>
              <a:ahLst/>
              <a:cxnLst/>
              <a:rect l="l" t="t" r="r" b="b"/>
              <a:pathLst>
                <a:path w="13020547" h="725805">
                  <a:moveTo>
                    <a:pt x="93853" y="0"/>
                  </a:moveTo>
                  <a:lnTo>
                    <a:pt x="12926568" y="0"/>
                  </a:lnTo>
                  <a:cubicBezTo>
                    <a:pt x="12978384" y="0"/>
                    <a:pt x="13020547" y="40640"/>
                    <a:pt x="13020547" y="90805"/>
                  </a:cubicBezTo>
                  <a:lnTo>
                    <a:pt x="13020547" y="725805"/>
                  </a:lnTo>
                  <a:lnTo>
                    <a:pt x="0" y="725805"/>
                  </a:lnTo>
                  <a:lnTo>
                    <a:pt x="0" y="90805"/>
                  </a:lnTo>
                  <a:cubicBezTo>
                    <a:pt x="0" y="40640"/>
                    <a:pt x="42037" y="0"/>
                    <a:pt x="93980" y="0"/>
                  </a:cubicBezTo>
                  <a:close/>
                </a:path>
              </a:pathLst>
            </a:custGeom>
            <a:solidFill>
              <a:srgbClr val="0B5394"/>
            </a:solidFill>
          </p:spPr>
        </p:sp>
        <p:sp>
          <p:nvSpPr>
            <p:cNvPr id="4" name="Freeform 4"/>
            <p:cNvSpPr/>
            <p:nvPr/>
          </p:nvSpPr>
          <p:spPr>
            <a:xfrm>
              <a:off x="0" y="0"/>
              <a:ext cx="13047599" cy="752856"/>
            </a:xfrm>
            <a:custGeom>
              <a:avLst/>
              <a:gdLst/>
              <a:ahLst/>
              <a:cxnLst/>
              <a:rect l="l" t="t" r="r" b="b"/>
              <a:pathLst>
                <a:path w="13047599" h="752856">
                  <a:moveTo>
                    <a:pt x="107442" y="0"/>
                  </a:moveTo>
                  <a:lnTo>
                    <a:pt x="12940157" y="0"/>
                  </a:lnTo>
                  <a:lnTo>
                    <a:pt x="12940157" y="13589"/>
                  </a:lnTo>
                  <a:lnTo>
                    <a:pt x="12940157" y="0"/>
                  </a:lnTo>
                  <a:cubicBezTo>
                    <a:pt x="12999085" y="0"/>
                    <a:pt x="13047599" y="46228"/>
                    <a:pt x="13047599" y="104267"/>
                  </a:cubicBezTo>
                  <a:lnTo>
                    <a:pt x="13034009" y="104267"/>
                  </a:lnTo>
                  <a:lnTo>
                    <a:pt x="13047599" y="104267"/>
                  </a:lnTo>
                  <a:lnTo>
                    <a:pt x="13047599" y="739267"/>
                  </a:lnTo>
                  <a:cubicBezTo>
                    <a:pt x="13047599" y="746760"/>
                    <a:pt x="13041503" y="752856"/>
                    <a:pt x="13034009" y="752856"/>
                  </a:cubicBezTo>
                  <a:lnTo>
                    <a:pt x="13589" y="752856"/>
                  </a:lnTo>
                  <a:cubicBezTo>
                    <a:pt x="6096" y="752856"/>
                    <a:pt x="0" y="746760"/>
                    <a:pt x="0" y="739267"/>
                  </a:cubicBezTo>
                  <a:lnTo>
                    <a:pt x="0" y="104267"/>
                  </a:lnTo>
                  <a:lnTo>
                    <a:pt x="13589" y="104267"/>
                  </a:lnTo>
                  <a:lnTo>
                    <a:pt x="0" y="104267"/>
                  </a:lnTo>
                  <a:cubicBezTo>
                    <a:pt x="0" y="46228"/>
                    <a:pt x="48514" y="0"/>
                    <a:pt x="107442" y="0"/>
                  </a:cubicBezTo>
                  <a:cubicBezTo>
                    <a:pt x="109982" y="0"/>
                    <a:pt x="112522" y="762"/>
                    <a:pt x="114681" y="2032"/>
                  </a:cubicBezTo>
                  <a:lnTo>
                    <a:pt x="107442" y="13462"/>
                  </a:lnTo>
                  <a:lnTo>
                    <a:pt x="107442" y="0"/>
                  </a:lnTo>
                  <a:moveTo>
                    <a:pt x="107442" y="27051"/>
                  </a:moveTo>
                  <a:cubicBezTo>
                    <a:pt x="104902" y="27051"/>
                    <a:pt x="102362" y="26289"/>
                    <a:pt x="100203" y="25019"/>
                  </a:cubicBezTo>
                  <a:lnTo>
                    <a:pt x="107442" y="13589"/>
                  </a:lnTo>
                  <a:lnTo>
                    <a:pt x="107442" y="27051"/>
                  </a:lnTo>
                  <a:cubicBezTo>
                    <a:pt x="62611" y="27051"/>
                    <a:pt x="27051" y="62103"/>
                    <a:pt x="27051" y="104267"/>
                  </a:cubicBezTo>
                  <a:lnTo>
                    <a:pt x="27051" y="739267"/>
                  </a:lnTo>
                  <a:lnTo>
                    <a:pt x="13589" y="739267"/>
                  </a:lnTo>
                  <a:lnTo>
                    <a:pt x="13589" y="725805"/>
                  </a:lnTo>
                  <a:lnTo>
                    <a:pt x="13034138" y="725805"/>
                  </a:lnTo>
                  <a:lnTo>
                    <a:pt x="13034138" y="739394"/>
                  </a:lnTo>
                  <a:lnTo>
                    <a:pt x="13020549" y="739394"/>
                  </a:lnTo>
                  <a:lnTo>
                    <a:pt x="13020549" y="104394"/>
                  </a:lnTo>
                  <a:cubicBezTo>
                    <a:pt x="13020549" y="62230"/>
                    <a:pt x="12984989" y="27178"/>
                    <a:pt x="12940157" y="27178"/>
                  </a:cubicBezTo>
                  <a:lnTo>
                    <a:pt x="107442" y="27178"/>
                  </a:lnTo>
                  <a:close/>
                </a:path>
              </a:pathLst>
            </a:custGeom>
            <a:solidFill>
              <a:srgbClr val="0B5394"/>
            </a:solidFill>
          </p:spPr>
        </p:sp>
      </p:grpSp>
      <p:sp>
        <p:nvSpPr>
          <p:cNvPr id="5" name="TextBox 5"/>
          <p:cNvSpPr txBox="1"/>
          <p:nvPr/>
        </p:nvSpPr>
        <p:spPr>
          <a:xfrm>
            <a:off x="3657505" y="6941782"/>
            <a:ext cx="2438590" cy="135795"/>
          </a:xfrm>
          <a:prstGeom prst="rect">
            <a:avLst/>
          </a:prstGeom>
        </p:spPr>
        <p:txBody>
          <a:bodyPr lIns="0" tIns="0" rIns="0" bIns="0" rtlCol="0" anchor="t">
            <a:spAutoFit/>
          </a:bodyPr>
          <a:lstStyle/>
          <a:p>
            <a:pPr algn="ctr">
              <a:lnSpc>
                <a:spcPts val="1791"/>
              </a:lnSpc>
            </a:pPr>
            <a:r>
              <a:rPr lang="en-US" sz="1493">
                <a:solidFill>
                  <a:srgbClr val="FFFFFF"/>
                </a:solidFill>
                <a:latin typeface="Arimo"/>
                <a:ea typeface="Arimo"/>
                <a:cs typeface="Arimo"/>
                <a:sym typeface="Arimo"/>
              </a:rPr>
              <a:t>Excellence and Service</a:t>
            </a:r>
          </a:p>
        </p:txBody>
      </p:sp>
      <p:grpSp>
        <p:nvGrpSpPr>
          <p:cNvPr id="6" name="Group 6"/>
          <p:cNvGrpSpPr/>
          <p:nvPr/>
        </p:nvGrpSpPr>
        <p:grpSpPr>
          <a:xfrm rot="-10800000">
            <a:off x="7398693" y="-9867"/>
            <a:ext cx="2374560" cy="676000"/>
            <a:chOff x="0" y="0"/>
            <a:chExt cx="3166080" cy="901333"/>
          </a:xfrm>
        </p:grpSpPr>
        <p:sp>
          <p:nvSpPr>
            <p:cNvPr id="7" name="Freeform 7"/>
            <p:cNvSpPr/>
            <p:nvPr/>
          </p:nvSpPr>
          <p:spPr>
            <a:xfrm>
              <a:off x="13589" y="13462"/>
              <a:ext cx="3138932" cy="874268"/>
            </a:xfrm>
            <a:custGeom>
              <a:avLst/>
              <a:gdLst/>
              <a:ahLst/>
              <a:cxnLst/>
              <a:rect l="l" t="t" r="r" b="b"/>
              <a:pathLst>
                <a:path w="3138932" h="874268">
                  <a:moveTo>
                    <a:pt x="111633" y="127"/>
                  </a:moveTo>
                  <a:lnTo>
                    <a:pt x="3027172" y="127"/>
                  </a:lnTo>
                  <a:cubicBezTo>
                    <a:pt x="3088894" y="127"/>
                    <a:pt x="3138932" y="49022"/>
                    <a:pt x="3138932" y="109474"/>
                  </a:cubicBezTo>
                  <a:lnTo>
                    <a:pt x="3138932" y="874268"/>
                  </a:lnTo>
                  <a:lnTo>
                    <a:pt x="0" y="874268"/>
                  </a:lnTo>
                  <a:lnTo>
                    <a:pt x="0" y="109347"/>
                  </a:lnTo>
                  <a:cubicBezTo>
                    <a:pt x="0" y="49022"/>
                    <a:pt x="50038" y="0"/>
                    <a:pt x="111760" y="0"/>
                  </a:cubicBezTo>
                  <a:close/>
                </a:path>
              </a:pathLst>
            </a:custGeom>
            <a:solidFill>
              <a:srgbClr val="0B5394"/>
            </a:solidFill>
          </p:spPr>
        </p:sp>
        <p:sp>
          <p:nvSpPr>
            <p:cNvPr id="8" name="Freeform 8"/>
            <p:cNvSpPr/>
            <p:nvPr/>
          </p:nvSpPr>
          <p:spPr>
            <a:xfrm>
              <a:off x="0" y="0"/>
              <a:ext cx="3165983" cy="901319"/>
            </a:xfrm>
            <a:custGeom>
              <a:avLst/>
              <a:gdLst/>
              <a:ahLst/>
              <a:cxnLst/>
              <a:rect l="l" t="t" r="r" b="b"/>
              <a:pathLst>
                <a:path w="3165983" h="901319">
                  <a:moveTo>
                    <a:pt x="125222" y="0"/>
                  </a:moveTo>
                  <a:lnTo>
                    <a:pt x="3040761" y="0"/>
                  </a:lnTo>
                  <a:lnTo>
                    <a:pt x="3040761" y="13589"/>
                  </a:lnTo>
                  <a:lnTo>
                    <a:pt x="3040761" y="0"/>
                  </a:lnTo>
                  <a:cubicBezTo>
                    <a:pt x="3109722" y="0"/>
                    <a:pt x="3165983" y="54737"/>
                    <a:pt x="3165983" y="122809"/>
                  </a:cubicBezTo>
                  <a:lnTo>
                    <a:pt x="3152394" y="122809"/>
                  </a:lnTo>
                  <a:lnTo>
                    <a:pt x="3165983" y="122809"/>
                  </a:lnTo>
                  <a:lnTo>
                    <a:pt x="3165983" y="887730"/>
                  </a:lnTo>
                  <a:cubicBezTo>
                    <a:pt x="3165983" y="895223"/>
                    <a:pt x="3159887" y="901319"/>
                    <a:pt x="3152394" y="901319"/>
                  </a:cubicBezTo>
                  <a:lnTo>
                    <a:pt x="13589" y="901319"/>
                  </a:lnTo>
                  <a:cubicBezTo>
                    <a:pt x="6096" y="901319"/>
                    <a:pt x="0" y="895223"/>
                    <a:pt x="0" y="887730"/>
                  </a:cubicBezTo>
                  <a:lnTo>
                    <a:pt x="0" y="122809"/>
                  </a:lnTo>
                  <a:lnTo>
                    <a:pt x="13589" y="122809"/>
                  </a:lnTo>
                  <a:lnTo>
                    <a:pt x="0" y="122809"/>
                  </a:lnTo>
                  <a:cubicBezTo>
                    <a:pt x="0" y="54737"/>
                    <a:pt x="56388" y="0"/>
                    <a:pt x="125222" y="0"/>
                  </a:cubicBezTo>
                  <a:cubicBezTo>
                    <a:pt x="127762" y="0"/>
                    <a:pt x="130302" y="762"/>
                    <a:pt x="132461" y="2032"/>
                  </a:cubicBezTo>
                  <a:lnTo>
                    <a:pt x="125222" y="13462"/>
                  </a:lnTo>
                  <a:lnTo>
                    <a:pt x="125222" y="0"/>
                  </a:lnTo>
                  <a:moveTo>
                    <a:pt x="125222" y="27051"/>
                  </a:moveTo>
                  <a:cubicBezTo>
                    <a:pt x="122682" y="27051"/>
                    <a:pt x="120142" y="26289"/>
                    <a:pt x="117983" y="25019"/>
                  </a:cubicBezTo>
                  <a:lnTo>
                    <a:pt x="125222" y="13589"/>
                  </a:lnTo>
                  <a:lnTo>
                    <a:pt x="125222" y="27051"/>
                  </a:lnTo>
                  <a:cubicBezTo>
                    <a:pt x="70739" y="27051"/>
                    <a:pt x="27051" y="70231"/>
                    <a:pt x="27051" y="122809"/>
                  </a:cubicBezTo>
                  <a:lnTo>
                    <a:pt x="27051" y="887730"/>
                  </a:lnTo>
                  <a:lnTo>
                    <a:pt x="13589" y="887730"/>
                  </a:lnTo>
                  <a:lnTo>
                    <a:pt x="13589" y="874268"/>
                  </a:lnTo>
                  <a:lnTo>
                    <a:pt x="3152521" y="874268"/>
                  </a:lnTo>
                  <a:lnTo>
                    <a:pt x="3152521" y="887730"/>
                  </a:lnTo>
                  <a:lnTo>
                    <a:pt x="3138932" y="887730"/>
                  </a:lnTo>
                  <a:lnTo>
                    <a:pt x="3138932" y="122809"/>
                  </a:lnTo>
                  <a:cubicBezTo>
                    <a:pt x="3138932" y="70231"/>
                    <a:pt x="3095244" y="27051"/>
                    <a:pt x="3040761" y="27051"/>
                  </a:cubicBezTo>
                  <a:lnTo>
                    <a:pt x="125222" y="27051"/>
                  </a:lnTo>
                  <a:close/>
                </a:path>
              </a:pathLst>
            </a:custGeom>
            <a:solidFill>
              <a:srgbClr val="0B5394"/>
            </a:solidFill>
          </p:spPr>
        </p:sp>
      </p:grpSp>
      <p:grpSp>
        <p:nvGrpSpPr>
          <p:cNvPr id="9" name="Group 9"/>
          <p:cNvGrpSpPr/>
          <p:nvPr/>
        </p:nvGrpSpPr>
        <p:grpSpPr>
          <a:xfrm rot="-10800000">
            <a:off x="-12507" y="-10187"/>
            <a:ext cx="9785760" cy="409440"/>
            <a:chOff x="0" y="0"/>
            <a:chExt cx="13047680" cy="545920"/>
          </a:xfrm>
        </p:grpSpPr>
        <p:sp>
          <p:nvSpPr>
            <p:cNvPr id="10" name="Freeform 10"/>
            <p:cNvSpPr/>
            <p:nvPr/>
          </p:nvSpPr>
          <p:spPr>
            <a:xfrm>
              <a:off x="13589" y="13462"/>
              <a:ext cx="13020549" cy="518922"/>
            </a:xfrm>
            <a:custGeom>
              <a:avLst/>
              <a:gdLst/>
              <a:ahLst/>
              <a:cxnLst/>
              <a:rect l="l" t="t" r="r" b="b"/>
              <a:pathLst>
                <a:path w="13020549" h="518922">
                  <a:moveTo>
                    <a:pt x="68072" y="127"/>
                  </a:moveTo>
                  <a:lnTo>
                    <a:pt x="12952476" y="127"/>
                  </a:lnTo>
                  <a:cubicBezTo>
                    <a:pt x="12990068" y="127"/>
                    <a:pt x="13020549" y="29210"/>
                    <a:pt x="13020549" y="65024"/>
                  </a:cubicBezTo>
                  <a:lnTo>
                    <a:pt x="13020549" y="518922"/>
                  </a:lnTo>
                  <a:lnTo>
                    <a:pt x="0" y="518922"/>
                  </a:lnTo>
                  <a:lnTo>
                    <a:pt x="0" y="64897"/>
                  </a:lnTo>
                  <a:cubicBezTo>
                    <a:pt x="0" y="29083"/>
                    <a:pt x="30480" y="0"/>
                    <a:pt x="68072" y="0"/>
                  </a:cubicBezTo>
                  <a:close/>
                </a:path>
              </a:pathLst>
            </a:custGeom>
            <a:solidFill>
              <a:srgbClr val="0B5394"/>
            </a:solidFill>
          </p:spPr>
        </p:sp>
        <p:sp>
          <p:nvSpPr>
            <p:cNvPr id="11" name="Freeform 11"/>
            <p:cNvSpPr/>
            <p:nvPr/>
          </p:nvSpPr>
          <p:spPr>
            <a:xfrm>
              <a:off x="0" y="0"/>
              <a:ext cx="13047726" cy="545973"/>
            </a:xfrm>
            <a:custGeom>
              <a:avLst/>
              <a:gdLst/>
              <a:ahLst/>
              <a:cxnLst/>
              <a:rect l="l" t="t" r="r" b="b"/>
              <a:pathLst>
                <a:path w="13047726" h="545973">
                  <a:moveTo>
                    <a:pt x="81661" y="0"/>
                  </a:moveTo>
                  <a:lnTo>
                    <a:pt x="12966065" y="0"/>
                  </a:lnTo>
                  <a:lnTo>
                    <a:pt x="12966065" y="13589"/>
                  </a:lnTo>
                  <a:lnTo>
                    <a:pt x="12966065" y="0"/>
                  </a:lnTo>
                  <a:cubicBezTo>
                    <a:pt x="13010516" y="0"/>
                    <a:pt x="13047726" y="34544"/>
                    <a:pt x="13047726" y="78359"/>
                  </a:cubicBezTo>
                  <a:lnTo>
                    <a:pt x="13034138" y="78359"/>
                  </a:lnTo>
                  <a:lnTo>
                    <a:pt x="13047726" y="78359"/>
                  </a:lnTo>
                  <a:lnTo>
                    <a:pt x="13047726" y="532384"/>
                  </a:lnTo>
                  <a:cubicBezTo>
                    <a:pt x="13047726" y="539877"/>
                    <a:pt x="13041630" y="545973"/>
                    <a:pt x="13034138" y="545973"/>
                  </a:cubicBezTo>
                  <a:lnTo>
                    <a:pt x="13589" y="545973"/>
                  </a:lnTo>
                  <a:cubicBezTo>
                    <a:pt x="6096" y="545973"/>
                    <a:pt x="0" y="539877"/>
                    <a:pt x="0" y="532384"/>
                  </a:cubicBezTo>
                  <a:lnTo>
                    <a:pt x="0" y="78359"/>
                  </a:lnTo>
                  <a:lnTo>
                    <a:pt x="13589" y="78359"/>
                  </a:lnTo>
                  <a:lnTo>
                    <a:pt x="0" y="78359"/>
                  </a:lnTo>
                  <a:cubicBezTo>
                    <a:pt x="0" y="34544"/>
                    <a:pt x="37211" y="0"/>
                    <a:pt x="81661" y="0"/>
                  </a:cubicBezTo>
                  <a:cubicBezTo>
                    <a:pt x="85725" y="0"/>
                    <a:pt x="89662" y="1905"/>
                    <a:pt x="92202" y="5080"/>
                  </a:cubicBezTo>
                  <a:lnTo>
                    <a:pt x="81661" y="13589"/>
                  </a:lnTo>
                  <a:lnTo>
                    <a:pt x="81661" y="0"/>
                  </a:lnTo>
                  <a:moveTo>
                    <a:pt x="81661" y="27051"/>
                  </a:moveTo>
                  <a:cubicBezTo>
                    <a:pt x="77597" y="27051"/>
                    <a:pt x="73660" y="25146"/>
                    <a:pt x="71120" y="21971"/>
                  </a:cubicBezTo>
                  <a:lnTo>
                    <a:pt x="81661" y="13462"/>
                  </a:lnTo>
                  <a:lnTo>
                    <a:pt x="81661" y="27051"/>
                  </a:lnTo>
                  <a:cubicBezTo>
                    <a:pt x="50927" y="27051"/>
                    <a:pt x="27051" y="50673"/>
                    <a:pt x="27051" y="78359"/>
                  </a:cubicBezTo>
                  <a:lnTo>
                    <a:pt x="27051" y="532384"/>
                  </a:lnTo>
                  <a:lnTo>
                    <a:pt x="13589" y="532384"/>
                  </a:lnTo>
                  <a:lnTo>
                    <a:pt x="13589" y="518795"/>
                  </a:lnTo>
                  <a:lnTo>
                    <a:pt x="13034138" y="518795"/>
                  </a:lnTo>
                  <a:lnTo>
                    <a:pt x="13034138" y="532384"/>
                  </a:lnTo>
                  <a:lnTo>
                    <a:pt x="13020549" y="532384"/>
                  </a:lnTo>
                  <a:lnTo>
                    <a:pt x="13020549" y="78359"/>
                  </a:lnTo>
                  <a:cubicBezTo>
                    <a:pt x="13020549" y="50673"/>
                    <a:pt x="12996800" y="27051"/>
                    <a:pt x="12965939" y="27051"/>
                  </a:cubicBezTo>
                  <a:lnTo>
                    <a:pt x="81661" y="27051"/>
                  </a:lnTo>
                  <a:close/>
                </a:path>
              </a:pathLst>
            </a:custGeom>
            <a:solidFill>
              <a:srgbClr val="0B5394"/>
            </a:solidFill>
          </p:spPr>
        </p:sp>
      </p:grpSp>
      <p:sp>
        <p:nvSpPr>
          <p:cNvPr id="12" name="TextBox 12"/>
          <p:cNvSpPr txBox="1"/>
          <p:nvPr/>
        </p:nvSpPr>
        <p:spPr>
          <a:xfrm>
            <a:off x="7669558" y="139574"/>
            <a:ext cx="1832830" cy="334215"/>
          </a:xfrm>
          <a:prstGeom prst="rect">
            <a:avLst/>
          </a:prstGeom>
        </p:spPr>
        <p:txBody>
          <a:bodyPr lIns="0" tIns="0" rIns="0" bIns="0" rtlCol="0" anchor="t">
            <a:spAutoFit/>
          </a:bodyPr>
          <a:lstStyle/>
          <a:p>
            <a:pPr algn="ctr">
              <a:lnSpc>
                <a:spcPts val="1843"/>
              </a:lnSpc>
            </a:pPr>
            <a:r>
              <a:rPr lang="en-US" sz="1279">
                <a:solidFill>
                  <a:srgbClr val="FFFFFF"/>
                </a:solidFill>
                <a:latin typeface="Arimo"/>
                <a:ea typeface="Arimo"/>
                <a:cs typeface="Arimo"/>
                <a:sym typeface="Arimo"/>
              </a:rPr>
              <a:t>CHRIST </a:t>
            </a:r>
          </a:p>
          <a:p>
            <a:pPr algn="ctr">
              <a:lnSpc>
                <a:spcPts val="1689"/>
              </a:lnSpc>
            </a:pPr>
            <a:r>
              <a:rPr lang="en-US" sz="1173">
                <a:solidFill>
                  <a:srgbClr val="FFFFFF"/>
                </a:solidFill>
                <a:latin typeface="Arimo"/>
                <a:ea typeface="Arimo"/>
                <a:cs typeface="Arimo"/>
                <a:sym typeface="Arimo"/>
              </a:rPr>
              <a:t>(Deemed to be University)</a:t>
            </a:r>
          </a:p>
        </p:txBody>
      </p:sp>
      <p:grpSp>
        <p:nvGrpSpPr>
          <p:cNvPr id="13" name="Group 13"/>
          <p:cNvGrpSpPr/>
          <p:nvPr/>
        </p:nvGrpSpPr>
        <p:grpSpPr>
          <a:xfrm>
            <a:off x="-21920" y="6760799"/>
            <a:ext cx="9785760" cy="564640"/>
            <a:chOff x="0" y="0"/>
            <a:chExt cx="13047680" cy="752853"/>
          </a:xfrm>
        </p:grpSpPr>
        <p:sp>
          <p:nvSpPr>
            <p:cNvPr id="14" name="Freeform 14"/>
            <p:cNvSpPr/>
            <p:nvPr/>
          </p:nvSpPr>
          <p:spPr>
            <a:xfrm>
              <a:off x="13589" y="13589"/>
              <a:ext cx="13020547" cy="725805"/>
            </a:xfrm>
            <a:custGeom>
              <a:avLst/>
              <a:gdLst/>
              <a:ahLst/>
              <a:cxnLst/>
              <a:rect l="l" t="t" r="r" b="b"/>
              <a:pathLst>
                <a:path w="13020547" h="725805">
                  <a:moveTo>
                    <a:pt x="93853" y="0"/>
                  </a:moveTo>
                  <a:lnTo>
                    <a:pt x="12926568" y="0"/>
                  </a:lnTo>
                  <a:cubicBezTo>
                    <a:pt x="12978384" y="0"/>
                    <a:pt x="13020547" y="40640"/>
                    <a:pt x="13020547" y="90805"/>
                  </a:cubicBezTo>
                  <a:lnTo>
                    <a:pt x="13020547" y="725805"/>
                  </a:lnTo>
                  <a:lnTo>
                    <a:pt x="0" y="725805"/>
                  </a:lnTo>
                  <a:lnTo>
                    <a:pt x="0" y="90805"/>
                  </a:lnTo>
                  <a:cubicBezTo>
                    <a:pt x="0" y="40640"/>
                    <a:pt x="42037" y="0"/>
                    <a:pt x="93980" y="0"/>
                  </a:cubicBezTo>
                  <a:close/>
                </a:path>
              </a:pathLst>
            </a:custGeom>
            <a:solidFill>
              <a:srgbClr val="0B5394"/>
            </a:solidFill>
          </p:spPr>
        </p:sp>
        <p:sp>
          <p:nvSpPr>
            <p:cNvPr id="15" name="Freeform 15"/>
            <p:cNvSpPr/>
            <p:nvPr/>
          </p:nvSpPr>
          <p:spPr>
            <a:xfrm>
              <a:off x="0" y="0"/>
              <a:ext cx="13047599" cy="752856"/>
            </a:xfrm>
            <a:custGeom>
              <a:avLst/>
              <a:gdLst/>
              <a:ahLst/>
              <a:cxnLst/>
              <a:rect l="l" t="t" r="r" b="b"/>
              <a:pathLst>
                <a:path w="13047599" h="752856">
                  <a:moveTo>
                    <a:pt x="107442" y="0"/>
                  </a:moveTo>
                  <a:lnTo>
                    <a:pt x="12940157" y="0"/>
                  </a:lnTo>
                  <a:lnTo>
                    <a:pt x="12940157" y="13589"/>
                  </a:lnTo>
                  <a:lnTo>
                    <a:pt x="12940157" y="0"/>
                  </a:lnTo>
                  <a:cubicBezTo>
                    <a:pt x="12999085" y="0"/>
                    <a:pt x="13047599" y="46228"/>
                    <a:pt x="13047599" y="104267"/>
                  </a:cubicBezTo>
                  <a:lnTo>
                    <a:pt x="13034009" y="104267"/>
                  </a:lnTo>
                  <a:lnTo>
                    <a:pt x="13047599" y="104267"/>
                  </a:lnTo>
                  <a:lnTo>
                    <a:pt x="13047599" y="739267"/>
                  </a:lnTo>
                  <a:cubicBezTo>
                    <a:pt x="13047599" y="746760"/>
                    <a:pt x="13041503" y="752856"/>
                    <a:pt x="13034009" y="752856"/>
                  </a:cubicBezTo>
                  <a:lnTo>
                    <a:pt x="13589" y="752856"/>
                  </a:lnTo>
                  <a:cubicBezTo>
                    <a:pt x="6096" y="752856"/>
                    <a:pt x="0" y="746760"/>
                    <a:pt x="0" y="739267"/>
                  </a:cubicBezTo>
                  <a:lnTo>
                    <a:pt x="0" y="104267"/>
                  </a:lnTo>
                  <a:lnTo>
                    <a:pt x="13589" y="104267"/>
                  </a:lnTo>
                  <a:lnTo>
                    <a:pt x="0" y="104267"/>
                  </a:lnTo>
                  <a:cubicBezTo>
                    <a:pt x="0" y="46228"/>
                    <a:pt x="48514" y="0"/>
                    <a:pt x="107442" y="0"/>
                  </a:cubicBezTo>
                  <a:cubicBezTo>
                    <a:pt x="109982" y="0"/>
                    <a:pt x="112522" y="762"/>
                    <a:pt x="114681" y="2032"/>
                  </a:cubicBezTo>
                  <a:lnTo>
                    <a:pt x="107442" y="13462"/>
                  </a:lnTo>
                  <a:lnTo>
                    <a:pt x="107442" y="0"/>
                  </a:lnTo>
                  <a:moveTo>
                    <a:pt x="107442" y="27051"/>
                  </a:moveTo>
                  <a:cubicBezTo>
                    <a:pt x="104902" y="27051"/>
                    <a:pt x="102362" y="26289"/>
                    <a:pt x="100203" y="25019"/>
                  </a:cubicBezTo>
                  <a:lnTo>
                    <a:pt x="107442" y="13589"/>
                  </a:lnTo>
                  <a:lnTo>
                    <a:pt x="107442" y="27051"/>
                  </a:lnTo>
                  <a:cubicBezTo>
                    <a:pt x="62611" y="27051"/>
                    <a:pt x="27051" y="62103"/>
                    <a:pt x="27051" y="104267"/>
                  </a:cubicBezTo>
                  <a:lnTo>
                    <a:pt x="27051" y="739267"/>
                  </a:lnTo>
                  <a:lnTo>
                    <a:pt x="13589" y="739267"/>
                  </a:lnTo>
                  <a:lnTo>
                    <a:pt x="13589" y="725805"/>
                  </a:lnTo>
                  <a:lnTo>
                    <a:pt x="13034138" y="725805"/>
                  </a:lnTo>
                  <a:lnTo>
                    <a:pt x="13034138" y="739394"/>
                  </a:lnTo>
                  <a:lnTo>
                    <a:pt x="13020549" y="739394"/>
                  </a:lnTo>
                  <a:lnTo>
                    <a:pt x="13020549" y="104394"/>
                  </a:lnTo>
                  <a:cubicBezTo>
                    <a:pt x="13020549" y="62230"/>
                    <a:pt x="12984989" y="27178"/>
                    <a:pt x="12940157" y="27178"/>
                  </a:cubicBezTo>
                  <a:lnTo>
                    <a:pt x="107442" y="27178"/>
                  </a:lnTo>
                  <a:close/>
                </a:path>
              </a:pathLst>
            </a:custGeom>
            <a:solidFill>
              <a:srgbClr val="0B5394"/>
            </a:solidFill>
          </p:spPr>
        </p:sp>
      </p:grpSp>
      <p:grpSp>
        <p:nvGrpSpPr>
          <p:cNvPr id="16" name="Group 16"/>
          <p:cNvGrpSpPr/>
          <p:nvPr/>
        </p:nvGrpSpPr>
        <p:grpSpPr>
          <a:xfrm rot="-10800000">
            <a:off x="7398693" y="-9867"/>
            <a:ext cx="2374560" cy="676000"/>
            <a:chOff x="0" y="0"/>
            <a:chExt cx="3166080" cy="901333"/>
          </a:xfrm>
        </p:grpSpPr>
        <p:sp>
          <p:nvSpPr>
            <p:cNvPr id="17" name="Freeform 17"/>
            <p:cNvSpPr/>
            <p:nvPr/>
          </p:nvSpPr>
          <p:spPr>
            <a:xfrm>
              <a:off x="13589" y="13462"/>
              <a:ext cx="3138932" cy="874268"/>
            </a:xfrm>
            <a:custGeom>
              <a:avLst/>
              <a:gdLst/>
              <a:ahLst/>
              <a:cxnLst/>
              <a:rect l="l" t="t" r="r" b="b"/>
              <a:pathLst>
                <a:path w="3138932" h="874268">
                  <a:moveTo>
                    <a:pt x="111633" y="127"/>
                  </a:moveTo>
                  <a:lnTo>
                    <a:pt x="3027172" y="127"/>
                  </a:lnTo>
                  <a:cubicBezTo>
                    <a:pt x="3088894" y="127"/>
                    <a:pt x="3138932" y="49022"/>
                    <a:pt x="3138932" y="109474"/>
                  </a:cubicBezTo>
                  <a:lnTo>
                    <a:pt x="3138932" y="874268"/>
                  </a:lnTo>
                  <a:lnTo>
                    <a:pt x="0" y="874268"/>
                  </a:lnTo>
                  <a:lnTo>
                    <a:pt x="0" y="109347"/>
                  </a:lnTo>
                  <a:cubicBezTo>
                    <a:pt x="0" y="49022"/>
                    <a:pt x="50038" y="0"/>
                    <a:pt x="111760" y="0"/>
                  </a:cubicBezTo>
                  <a:close/>
                </a:path>
              </a:pathLst>
            </a:custGeom>
            <a:solidFill>
              <a:srgbClr val="0B5394"/>
            </a:solidFill>
          </p:spPr>
        </p:sp>
        <p:sp>
          <p:nvSpPr>
            <p:cNvPr id="18" name="Freeform 18"/>
            <p:cNvSpPr/>
            <p:nvPr/>
          </p:nvSpPr>
          <p:spPr>
            <a:xfrm>
              <a:off x="0" y="0"/>
              <a:ext cx="3165983" cy="901319"/>
            </a:xfrm>
            <a:custGeom>
              <a:avLst/>
              <a:gdLst/>
              <a:ahLst/>
              <a:cxnLst/>
              <a:rect l="l" t="t" r="r" b="b"/>
              <a:pathLst>
                <a:path w="3165983" h="901319">
                  <a:moveTo>
                    <a:pt x="125222" y="0"/>
                  </a:moveTo>
                  <a:lnTo>
                    <a:pt x="3040761" y="0"/>
                  </a:lnTo>
                  <a:lnTo>
                    <a:pt x="3040761" y="13589"/>
                  </a:lnTo>
                  <a:lnTo>
                    <a:pt x="3040761" y="0"/>
                  </a:lnTo>
                  <a:cubicBezTo>
                    <a:pt x="3109722" y="0"/>
                    <a:pt x="3165983" y="54737"/>
                    <a:pt x="3165983" y="122809"/>
                  </a:cubicBezTo>
                  <a:lnTo>
                    <a:pt x="3152394" y="122809"/>
                  </a:lnTo>
                  <a:lnTo>
                    <a:pt x="3165983" y="122809"/>
                  </a:lnTo>
                  <a:lnTo>
                    <a:pt x="3165983" y="887730"/>
                  </a:lnTo>
                  <a:cubicBezTo>
                    <a:pt x="3165983" y="895223"/>
                    <a:pt x="3159887" y="901319"/>
                    <a:pt x="3152394" y="901319"/>
                  </a:cubicBezTo>
                  <a:lnTo>
                    <a:pt x="13589" y="901319"/>
                  </a:lnTo>
                  <a:cubicBezTo>
                    <a:pt x="6096" y="901319"/>
                    <a:pt x="0" y="895223"/>
                    <a:pt x="0" y="887730"/>
                  </a:cubicBezTo>
                  <a:lnTo>
                    <a:pt x="0" y="122809"/>
                  </a:lnTo>
                  <a:lnTo>
                    <a:pt x="13589" y="122809"/>
                  </a:lnTo>
                  <a:lnTo>
                    <a:pt x="0" y="122809"/>
                  </a:lnTo>
                  <a:cubicBezTo>
                    <a:pt x="0" y="54737"/>
                    <a:pt x="56388" y="0"/>
                    <a:pt x="125222" y="0"/>
                  </a:cubicBezTo>
                  <a:cubicBezTo>
                    <a:pt x="127762" y="0"/>
                    <a:pt x="130302" y="762"/>
                    <a:pt x="132461" y="2032"/>
                  </a:cubicBezTo>
                  <a:lnTo>
                    <a:pt x="125222" y="13462"/>
                  </a:lnTo>
                  <a:lnTo>
                    <a:pt x="125222" y="0"/>
                  </a:lnTo>
                  <a:moveTo>
                    <a:pt x="125222" y="27051"/>
                  </a:moveTo>
                  <a:cubicBezTo>
                    <a:pt x="122682" y="27051"/>
                    <a:pt x="120142" y="26289"/>
                    <a:pt x="117983" y="25019"/>
                  </a:cubicBezTo>
                  <a:lnTo>
                    <a:pt x="125222" y="13589"/>
                  </a:lnTo>
                  <a:lnTo>
                    <a:pt x="125222" y="27051"/>
                  </a:lnTo>
                  <a:cubicBezTo>
                    <a:pt x="70739" y="27051"/>
                    <a:pt x="27051" y="70231"/>
                    <a:pt x="27051" y="122809"/>
                  </a:cubicBezTo>
                  <a:lnTo>
                    <a:pt x="27051" y="887730"/>
                  </a:lnTo>
                  <a:lnTo>
                    <a:pt x="13589" y="887730"/>
                  </a:lnTo>
                  <a:lnTo>
                    <a:pt x="13589" y="874268"/>
                  </a:lnTo>
                  <a:lnTo>
                    <a:pt x="3152521" y="874268"/>
                  </a:lnTo>
                  <a:lnTo>
                    <a:pt x="3152521" y="887730"/>
                  </a:lnTo>
                  <a:lnTo>
                    <a:pt x="3138932" y="887730"/>
                  </a:lnTo>
                  <a:lnTo>
                    <a:pt x="3138932" y="122809"/>
                  </a:lnTo>
                  <a:cubicBezTo>
                    <a:pt x="3138932" y="70231"/>
                    <a:pt x="3095244" y="27051"/>
                    <a:pt x="3040761" y="27051"/>
                  </a:cubicBezTo>
                  <a:lnTo>
                    <a:pt x="125222" y="27051"/>
                  </a:lnTo>
                  <a:close/>
                </a:path>
              </a:pathLst>
            </a:custGeom>
            <a:solidFill>
              <a:srgbClr val="0B5394"/>
            </a:solidFill>
          </p:spPr>
        </p:sp>
      </p:grpSp>
      <p:grpSp>
        <p:nvGrpSpPr>
          <p:cNvPr id="19" name="Group 19"/>
          <p:cNvGrpSpPr/>
          <p:nvPr/>
        </p:nvGrpSpPr>
        <p:grpSpPr>
          <a:xfrm rot="-10800000">
            <a:off x="-12507" y="-10187"/>
            <a:ext cx="9785760" cy="409440"/>
            <a:chOff x="0" y="0"/>
            <a:chExt cx="13047680" cy="545920"/>
          </a:xfrm>
        </p:grpSpPr>
        <p:sp>
          <p:nvSpPr>
            <p:cNvPr id="20" name="Freeform 20"/>
            <p:cNvSpPr/>
            <p:nvPr/>
          </p:nvSpPr>
          <p:spPr>
            <a:xfrm>
              <a:off x="13589" y="13462"/>
              <a:ext cx="13020549" cy="518922"/>
            </a:xfrm>
            <a:custGeom>
              <a:avLst/>
              <a:gdLst/>
              <a:ahLst/>
              <a:cxnLst/>
              <a:rect l="l" t="t" r="r" b="b"/>
              <a:pathLst>
                <a:path w="13020549" h="518922">
                  <a:moveTo>
                    <a:pt x="68072" y="127"/>
                  </a:moveTo>
                  <a:lnTo>
                    <a:pt x="12952476" y="127"/>
                  </a:lnTo>
                  <a:cubicBezTo>
                    <a:pt x="12990068" y="127"/>
                    <a:pt x="13020549" y="29210"/>
                    <a:pt x="13020549" y="65024"/>
                  </a:cubicBezTo>
                  <a:lnTo>
                    <a:pt x="13020549" y="518922"/>
                  </a:lnTo>
                  <a:lnTo>
                    <a:pt x="0" y="518922"/>
                  </a:lnTo>
                  <a:lnTo>
                    <a:pt x="0" y="64897"/>
                  </a:lnTo>
                  <a:cubicBezTo>
                    <a:pt x="0" y="29083"/>
                    <a:pt x="30480" y="0"/>
                    <a:pt x="68072" y="0"/>
                  </a:cubicBezTo>
                  <a:close/>
                </a:path>
              </a:pathLst>
            </a:custGeom>
            <a:solidFill>
              <a:srgbClr val="0B5394"/>
            </a:solidFill>
          </p:spPr>
        </p:sp>
        <p:sp>
          <p:nvSpPr>
            <p:cNvPr id="21" name="Freeform 21"/>
            <p:cNvSpPr/>
            <p:nvPr/>
          </p:nvSpPr>
          <p:spPr>
            <a:xfrm>
              <a:off x="0" y="0"/>
              <a:ext cx="13047726" cy="545973"/>
            </a:xfrm>
            <a:custGeom>
              <a:avLst/>
              <a:gdLst/>
              <a:ahLst/>
              <a:cxnLst/>
              <a:rect l="l" t="t" r="r" b="b"/>
              <a:pathLst>
                <a:path w="13047726" h="545973">
                  <a:moveTo>
                    <a:pt x="81661" y="0"/>
                  </a:moveTo>
                  <a:lnTo>
                    <a:pt x="12966065" y="0"/>
                  </a:lnTo>
                  <a:lnTo>
                    <a:pt x="12966065" y="13589"/>
                  </a:lnTo>
                  <a:lnTo>
                    <a:pt x="12966065" y="0"/>
                  </a:lnTo>
                  <a:cubicBezTo>
                    <a:pt x="13010516" y="0"/>
                    <a:pt x="13047726" y="34544"/>
                    <a:pt x="13047726" y="78359"/>
                  </a:cubicBezTo>
                  <a:lnTo>
                    <a:pt x="13034138" y="78359"/>
                  </a:lnTo>
                  <a:lnTo>
                    <a:pt x="13047726" y="78359"/>
                  </a:lnTo>
                  <a:lnTo>
                    <a:pt x="13047726" y="532384"/>
                  </a:lnTo>
                  <a:cubicBezTo>
                    <a:pt x="13047726" y="539877"/>
                    <a:pt x="13041630" y="545973"/>
                    <a:pt x="13034138" y="545973"/>
                  </a:cubicBezTo>
                  <a:lnTo>
                    <a:pt x="13589" y="545973"/>
                  </a:lnTo>
                  <a:cubicBezTo>
                    <a:pt x="6096" y="545973"/>
                    <a:pt x="0" y="539877"/>
                    <a:pt x="0" y="532384"/>
                  </a:cubicBezTo>
                  <a:lnTo>
                    <a:pt x="0" y="78359"/>
                  </a:lnTo>
                  <a:lnTo>
                    <a:pt x="13589" y="78359"/>
                  </a:lnTo>
                  <a:lnTo>
                    <a:pt x="0" y="78359"/>
                  </a:lnTo>
                  <a:cubicBezTo>
                    <a:pt x="0" y="34544"/>
                    <a:pt x="37211" y="0"/>
                    <a:pt x="81661" y="0"/>
                  </a:cubicBezTo>
                  <a:cubicBezTo>
                    <a:pt x="85725" y="0"/>
                    <a:pt x="89662" y="1905"/>
                    <a:pt x="92202" y="5080"/>
                  </a:cubicBezTo>
                  <a:lnTo>
                    <a:pt x="81661" y="13589"/>
                  </a:lnTo>
                  <a:lnTo>
                    <a:pt x="81661" y="0"/>
                  </a:lnTo>
                  <a:moveTo>
                    <a:pt x="81661" y="27051"/>
                  </a:moveTo>
                  <a:cubicBezTo>
                    <a:pt x="77597" y="27051"/>
                    <a:pt x="73660" y="25146"/>
                    <a:pt x="71120" y="21971"/>
                  </a:cubicBezTo>
                  <a:lnTo>
                    <a:pt x="81661" y="13462"/>
                  </a:lnTo>
                  <a:lnTo>
                    <a:pt x="81661" y="27051"/>
                  </a:lnTo>
                  <a:cubicBezTo>
                    <a:pt x="50927" y="27051"/>
                    <a:pt x="27051" y="50673"/>
                    <a:pt x="27051" y="78359"/>
                  </a:cubicBezTo>
                  <a:lnTo>
                    <a:pt x="27051" y="532384"/>
                  </a:lnTo>
                  <a:lnTo>
                    <a:pt x="13589" y="532384"/>
                  </a:lnTo>
                  <a:lnTo>
                    <a:pt x="13589" y="518795"/>
                  </a:lnTo>
                  <a:lnTo>
                    <a:pt x="13034138" y="518795"/>
                  </a:lnTo>
                  <a:lnTo>
                    <a:pt x="13034138" y="532384"/>
                  </a:lnTo>
                  <a:lnTo>
                    <a:pt x="13020549" y="532384"/>
                  </a:lnTo>
                  <a:lnTo>
                    <a:pt x="13020549" y="78359"/>
                  </a:lnTo>
                  <a:cubicBezTo>
                    <a:pt x="13020549" y="50673"/>
                    <a:pt x="12996800" y="27051"/>
                    <a:pt x="12965939" y="27051"/>
                  </a:cubicBezTo>
                  <a:lnTo>
                    <a:pt x="81661" y="27051"/>
                  </a:lnTo>
                  <a:close/>
                </a:path>
              </a:pathLst>
            </a:custGeom>
            <a:solidFill>
              <a:srgbClr val="0B5394"/>
            </a:solidFill>
          </p:spPr>
        </p:sp>
      </p:grpSp>
      <p:sp>
        <p:nvSpPr>
          <p:cNvPr id="22" name="TextBox 22"/>
          <p:cNvSpPr txBox="1"/>
          <p:nvPr/>
        </p:nvSpPr>
        <p:spPr>
          <a:xfrm>
            <a:off x="3657505" y="6941782"/>
            <a:ext cx="2438590" cy="135795"/>
          </a:xfrm>
          <a:prstGeom prst="rect">
            <a:avLst/>
          </a:prstGeom>
        </p:spPr>
        <p:txBody>
          <a:bodyPr lIns="0" tIns="0" rIns="0" bIns="0" rtlCol="0" anchor="t">
            <a:spAutoFit/>
          </a:bodyPr>
          <a:lstStyle/>
          <a:p>
            <a:pPr algn="ctr">
              <a:lnSpc>
                <a:spcPts val="1791"/>
              </a:lnSpc>
            </a:pPr>
            <a:r>
              <a:rPr lang="en-US" sz="1493">
                <a:solidFill>
                  <a:srgbClr val="FFFFFF"/>
                </a:solidFill>
                <a:latin typeface="Arimo"/>
                <a:ea typeface="Arimo"/>
                <a:cs typeface="Arimo"/>
                <a:sym typeface="Arimo"/>
              </a:rPr>
              <a:t>Excellence and Service</a:t>
            </a:r>
          </a:p>
        </p:txBody>
      </p:sp>
      <p:sp>
        <p:nvSpPr>
          <p:cNvPr id="23" name="TextBox 23"/>
          <p:cNvSpPr txBox="1"/>
          <p:nvPr/>
        </p:nvSpPr>
        <p:spPr>
          <a:xfrm>
            <a:off x="7500278" y="351613"/>
            <a:ext cx="1947390" cy="111495"/>
          </a:xfrm>
          <a:prstGeom prst="rect">
            <a:avLst/>
          </a:prstGeom>
        </p:spPr>
        <p:txBody>
          <a:bodyPr lIns="0" tIns="0" rIns="0" bIns="0" rtlCol="0" anchor="t">
            <a:spAutoFit/>
          </a:bodyPr>
          <a:lstStyle/>
          <a:p>
            <a:pPr algn="ctr">
              <a:lnSpc>
                <a:spcPts val="2150"/>
              </a:lnSpc>
            </a:pPr>
            <a:r>
              <a:rPr lang="en-US" sz="1493">
                <a:solidFill>
                  <a:srgbClr val="FFFFFF"/>
                </a:solidFill>
                <a:latin typeface="Arimo"/>
                <a:ea typeface="Arimo"/>
                <a:cs typeface="Arimo"/>
                <a:sym typeface="Arimo"/>
              </a:rPr>
              <a:t>Christ University</a:t>
            </a:r>
          </a:p>
        </p:txBody>
      </p:sp>
      <p:sp>
        <p:nvSpPr>
          <p:cNvPr id="24" name="TextBox 24"/>
          <p:cNvSpPr txBox="1"/>
          <p:nvPr/>
        </p:nvSpPr>
        <p:spPr>
          <a:xfrm>
            <a:off x="-1881657" y="1349167"/>
            <a:ext cx="6764524" cy="676275"/>
          </a:xfrm>
          <a:prstGeom prst="rect">
            <a:avLst/>
          </a:prstGeom>
        </p:spPr>
        <p:txBody>
          <a:bodyPr lIns="0" tIns="0" rIns="0" bIns="0" rtlCol="0" anchor="t">
            <a:spAutoFit/>
          </a:bodyPr>
          <a:lstStyle/>
          <a:p>
            <a:pPr algn="ctr">
              <a:lnSpc>
                <a:spcPts val="4799"/>
              </a:lnSpc>
              <a:spcBef>
                <a:spcPct val="0"/>
              </a:spcBef>
            </a:pPr>
            <a:r>
              <a:rPr lang="en-US" sz="3999" b="1" dirty="0">
                <a:solidFill>
                  <a:srgbClr val="000000"/>
                </a:solidFill>
                <a:latin typeface="Times New Roman Bold"/>
                <a:ea typeface="Times New Roman Bold"/>
                <a:cs typeface="Times New Roman Bold"/>
                <a:sym typeface="Times New Roman Bold"/>
              </a:rPr>
              <a:t>Conclusion</a:t>
            </a:r>
          </a:p>
        </p:txBody>
      </p:sp>
      <p:sp>
        <p:nvSpPr>
          <p:cNvPr id="25" name="TextBox 25"/>
          <p:cNvSpPr txBox="1"/>
          <p:nvPr/>
        </p:nvSpPr>
        <p:spPr>
          <a:xfrm>
            <a:off x="294833" y="2258155"/>
            <a:ext cx="9152255" cy="2824106"/>
          </a:xfrm>
          <a:prstGeom prst="rect">
            <a:avLst/>
          </a:prstGeom>
        </p:spPr>
        <p:txBody>
          <a:bodyPr lIns="0" tIns="0" rIns="0" bIns="0" rtlCol="0" anchor="t">
            <a:spAutoFit/>
          </a:bodyPr>
          <a:lstStyle/>
          <a:p>
            <a:pPr algn="just">
              <a:lnSpc>
                <a:spcPts val="3180"/>
              </a:lnSpc>
            </a:pPr>
            <a:r>
              <a:rPr lang="en-US" dirty="0">
                <a:solidFill>
                  <a:srgbClr val="000000"/>
                </a:solidFill>
                <a:latin typeface="Times New Roman"/>
                <a:ea typeface="Times New Roman"/>
                <a:cs typeface="Times New Roman"/>
                <a:sym typeface="Times New Roman"/>
              </a:rPr>
              <a:t>Our project focuses on developing an advanced weather prediction system that leverages machine learning models to provide accurate forecasts. By addressing the challenges faced by the IMD, including limited data processing capabilities and unpredictable weather patterns, the system aims to deliver reliable, real-time weather predictions. Through the use of innovative methodologies, datasets, and models, this project contributes to better decision-making for farmers and industries. The continuous enhancement of the system and future developments will further strengthen its ability to manage climate risks and optimize resource usage.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1920" y="6760799"/>
            <a:ext cx="9785760" cy="564640"/>
            <a:chOff x="0" y="0"/>
            <a:chExt cx="13047680" cy="752853"/>
          </a:xfrm>
        </p:grpSpPr>
        <p:sp>
          <p:nvSpPr>
            <p:cNvPr id="3" name="Freeform 3"/>
            <p:cNvSpPr/>
            <p:nvPr/>
          </p:nvSpPr>
          <p:spPr>
            <a:xfrm>
              <a:off x="13589" y="13589"/>
              <a:ext cx="13020547" cy="725805"/>
            </a:xfrm>
            <a:custGeom>
              <a:avLst/>
              <a:gdLst/>
              <a:ahLst/>
              <a:cxnLst/>
              <a:rect l="l" t="t" r="r" b="b"/>
              <a:pathLst>
                <a:path w="13020547" h="725805">
                  <a:moveTo>
                    <a:pt x="93853" y="0"/>
                  </a:moveTo>
                  <a:lnTo>
                    <a:pt x="12926568" y="0"/>
                  </a:lnTo>
                  <a:cubicBezTo>
                    <a:pt x="12978384" y="0"/>
                    <a:pt x="13020547" y="40640"/>
                    <a:pt x="13020547" y="90805"/>
                  </a:cubicBezTo>
                  <a:lnTo>
                    <a:pt x="13020547" y="725805"/>
                  </a:lnTo>
                  <a:lnTo>
                    <a:pt x="0" y="725805"/>
                  </a:lnTo>
                  <a:lnTo>
                    <a:pt x="0" y="90805"/>
                  </a:lnTo>
                  <a:cubicBezTo>
                    <a:pt x="0" y="40640"/>
                    <a:pt x="42037" y="0"/>
                    <a:pt x="93980" y="0"/>
                  </a:cubicBezTo>
                  <a:close/>
                </a:path>
              </a:pathLst>
            </a:custGeom>
            <a:solidFill>
              <a:srgbClr val="0B5394"/>
            </a:solidFill>
          </p:spPr>
        </p:sp>
        <p:sp>
          <p:nvSpPr>
            <p:cNvPr id="4" name="Freeform 4"/>
            <p:cNvSpPr/>
            <p:nvPr/>
          </p:nvSpPr>
          <p:spPr>
            <a:xfrm>
              <a:off x="0" y="0"/>
              <a:ext cx="13047599" cy="752856"/>
            </a:xfrm>
            <a:custGeom>
              <a:avLst/>
              <a:gdLst/>
              <a:ahLst/>
              <a:cxnLst/>
              <a:rect l="l" t="t" r="r" b="b"/>
              <a:pathLst>
                <a:path w="13047599" h="752856">
                  <a:moveTo>
                    <a:pt x="107442" y="0"/>
                  </a:moveTo>
                  <a:lnTo>
                    <a:pt x="12940157" y="0"/>
                  </a:lnTo>
                  <a:lnTo>
                    <a:pt x="12940157" y="13589"/>
                  </a:lnTo>
                  <a:lnTo>
                    <a:pt x="12940157" y="0"/>
                  </a:lnTo>
                  <a:cubicBezTo>
                    <a:pt x="12999085" y="0"/>
                    <a:pt x="13047599" y="46228"/>
                    <a:pt x="13047599" y="104267"/>
                  </a:cubicBezTo>
                  <a:lnTo>
                    <a:pt x="13034009" y="104267"/>
                  </a:lnTo>
                  <a:lnTo>
                    <a:pt x="13047599" y="104267"/>
                  </a:lnTo>
                  <a:lnTo>
                    <a:pt x="13047599" y="739267"/>
                  </a:lnTo>
                  <a:cubicBezTo>
                    <a:pt x="13047599" y="746760"/>
                    <a:pt x="13041503" y="752856"/>
                    <a:pt x="13034009" y="752856"/>
                  </a:cubicBezTo>
                  <a:lnTo>
                    <a:pt x="13589" y="752856"/>
                  </a:lnTo>
                  <a:cubicBezTo>
                    <a:pt x="6096" y="752856"/>
                    <a:pt x="0" y="746760"/>
                    <a:pt x="0" y="739267"/>
                  </a:cubicBezTo>
                  <a:lnTo>
                    <a:pt x="0" y="104267"/>
                  </a:lnTo>
                  <a:lnTo>
                    <a:pt x="13589" y="104267"/>
                  </a:lnTo>
                  <a:lnTo>
                    <a:pt x="0" y="104267"/>
                  </a:lnTo>
                  <a:cubicBezTo>
                    <a:pt x="0" y="46228"/>
                    <a:pt x="48514" y="0"/>
                    <a:pt x="107442" y="0"/>
                  </a:cubicBezTo>
                  <a:cubicBezTo>
                    <a:pt x="109982" y="0"/>
                    <a:pt x="112522" y="762"/>
                    <a:pt x="114681" y="2032"/>
                  </a:cubicBezTo>
                  <a:lnTo>
                    <a:pt x="107442" y="13462"/>
                  </a:lnTo>
                  <a:lnTo>
                    <a:pt x="107442" y="0"/>
                  </a:lnTo>
                  <a:moveTo>
                    <a:pt x="107442" y="27051"/>
                  </a:moveTo>
                  <a:cubicBezTo>
                    <a:pt x="104902" y="27051"/>
                    <a:pt x="102362" y="26289"/>
                    <a:pt x="100203" y="25019"/>
                  </a:cubicBezTo>
                  <a:lnTo>
                    <a:pt x="107442" y="13589"/>
                  </a:lnTo>
                  <a:lnTo>
                    <a:pt x="107442" y="27051"/>
                  </a:lnTo>
                  <a:cubicBezTo>
                    <a:pt x="62611" y="27051"/>
                    <a:pt x="27051" y="62103"/>
                    <a:pt x="27051" y="104267"/>
                  </a:cubicBezTo>
                  <a:lnTo>
                    <a:pt x="27051" y="739267"/>
                  </a:lnTo>
                  <a:lnTo>
                    <a:pt x="13589" y="739267"/>
                  </a:lnTo>
                  <a:lnTo>
                    <a:pt x="13589" y="725805"/>
                  </a:lnTo>
                  <a:lnTo>
                    <a:pt x="13034138" y="725805"/>
                  </a:lnTo>
                  <a:lnTo>
                    <a:pt x="13034138" y="739394"/>
                  </a:lnTo>
                  <a:lnTo>
                    <a:pt x="13020549" y="739394"/>
                  </a:lnTo>
                  <a:lnTo>
                    <a:pt x="13020549" y="104394"/>
                  </a:lnTo>
                  <a:cubicBezTo>
                    <a:pt x="13020549" y="62230"/>
                    <a:pt x="12984989" y="27178"/>
                    <a:pt x="12940157" y="27178"/>
                  </a:cubicBezTo>
                  <a:lnTo>
                    <a:pt x="107442" y="27178"/>
                  </a:lnTo>
                  <a:close/>
                </a:path>
              </a:pathLst>
            </a:custGeom>
            <a:solidFill>
              <a:srgbClr val="0B5394"/>
            </a:solidFill>
          </p:spPr>
        </p:sp>
      </p:grpSp>
      <p:sp>
        <p:nvSpPr>
          <p:cNvPr id="5" name="TextBox 5"/>
          <p:cNvSpPr txBox="1"/>
          <p:nvPr/>
        </p:nvSpPr>
        <p:spPr>
          <a:xfrm>
            <a:off x="3657505" y="6941782"/>
            <a:ext cx="2438590" cy="135795"/>
          </a:xfrm>
          <a:prstGeom prst="rect">
            <a:avLst/>
          </a:prstGeom>
        </p:spPr>
        <p:txBody>
          <a:bodyPr lIns="0" tIns="0" rIns="0" bIns="0" rtlCol="0" anchor="t">
            <a:spAutoFit/>
          </a:bodyPr>
          <a:lstStyle/>
          <a:p>
            <a:pPr algn="ctr">
              <a:lnSpc>
                <a:spcPts val="1791"/>
              </a:lnSpc>
            </a:pPr>
            <a:r>
              <a:rPr lang="en-US" sz="1493">
                <a:solidFill>
                  <a:srgbClr val="FFFFFF"/>
                </a:solidFill>
                <a:latin typeface="Arimo"/>
                <a:ea typeface="Arimo"/>
                <a:cs typeface="Arimo"/>
                <a:sym typeface="Arimo"/>
              </a:rPr>
              <a:t>Excellence and Service</a:t>
            </a:r>
          </a:p>
        </p:txBody>
      </p:sp>
      <p:grpSp>
        <p:nvGrpSpPr>
          <p:cNvPr id="6" name="Group 6"/>
          <p:cNvGrpSpPr/>
          <p:nvPr/>
        </p:nvGrpSpPr>
        <p:grpSpPr>
          <a:xfrm rot="-10800000">
            <a:off x="7398693" y="-9867"/>
            <a:ext cx="2374560" cy="676000"/>
            <a:chOff x="0" y="0"/>
            <a:chExt cx="3166080" cy="901333"/>
          </a:xfrm>
        </p:grpSpPr>
        <p:sp>
          <p:nvSpPr>
            <p:cNvPr id="7" name="Freeform 7"/>
            <p:cNvSpPr/>
            <p:nvPr/>
          </p:nvSpPr>
          <p:spPr>
            <a:xfrm>
              <a:off x="13589" y="13462"/>
              <a:ext cx="3138932" cy="874268"/>
            </a:xfrm>
            <a:custGeom>
              <a:avLst/>
              <a:gdLst/>
              <a:ahLst/>
              <a:cxnLst/>
              <a:rect l="l" t="t" r="r" b="b"/>
              <a:pathLst>
                <a:path w="3138932" h="874268">
                  <a:moveTo>
                    <a:pt x="111633" y="127"/>
                  </a:moveTo>
                  <a:lnTo>
                    <a:pt x="3027172" y="127"/>
                  </a:lnTo>
                  <a:cubicBezTo>
                    <a:pt x="3088894" y="127"/>
                    <a:pt x="3138932" y="49022"/>
                    <a:pt x="3138932" y="109474"/>
                  </a:cubicBezTo>
                  <a:lnTo>
                    <a:pt x="3138932" y="874268"/>
                  </a:lnTo>
                  <a:lnTo>
                    <a:pt x="0" y="874268"/>
                  </a:lnTo>
                  <a:lnTo>
                    <a:pt x="0" y="109347"/>
                  </a:lnTo>
                  <a:cubicBezTo>
                    <a:pt x="0" y="49022"/>
                    <a:pt x="50038" y="0"/>
                    <a:pt x="111760" y="0"/>
                  </a:cubicBezTo>
                  <a:close/>
                </a:path>
              </a:pathLst>
            </a:custGeom>
            <a:solidFill>
              <a:srgbClr val="0B5394"/>
            </a:solidFill>
          </p:spPr>
        </p:sp>
        <p:sp>
          <p:nvSpPr>
            <p:cNvPr id="8" name="Freeform 8"/>
            <p:cNvSpPr/>
            <p:nvPr/>
          </p:nvSpPr>
          <p:spPr>
            <a:xfrm>
              <a:off x="0" y="0"/>
              <a:ext cx="3165983" cy="901319"/>
            </a:xfrm>
            <a:custGeom>
              <a:avLst/>
              <a:gdLst/>
              <a:ahLst/>
              <a:cxnLst/>
              <a:rect l="l" t="t" r="r" b="b"/>
              <a:pathLst>
                <a:path w="3165983" h="901319">
                  <a:moveTo>
                    <a:pt x="125222" y="0"/>
                  </a:moveTo>
                  <a:lnTo>
                    <a:pt x="3040761" y="0"/>
                  </a:lnTo>
                  <a:lnTo>
                    <a:pt x="3040761" y="13589"/>
                  </a:lnTo>
                  <a:lnTo>
                    <a:pt x="3040761" y="0"/>
                  </a:lnTo>
                  <a:cubicBezTo>
                    <a:pt x="3109722" y="0"/>
                    <a:pt x="3165983" y="54737"/>
                    <a:pt x="3165983" y="122809"/>
                  </a:cubicBezTo>
                  <a:lnTo>
                    <a:pt x="3152394" y="122809"/>
                  </a:lnTo>
                  <a:lnTo>
                    <a:pt x="3165983" y="122809"/>
                  </a:lnTo>
                  <a:lnTo>
                    <a:pt x="3165983" y="887730"/>
                  </a:lnTo>
                  <a:cubicBezTo>
                    <a:pt x="3165983" y="895223"/>
                    <a:pt x="3159887" y="901319"/>
                    <a:pt x="3152394" y="901319"/>
                  </a:cubicBezTo>
                  <a:lnTo>
                    <a:pt x="13589" y="901319"/>
                  </a:lnTo>
                  <a:cubicBezTo>
                    <a:pt x="6096" y="901319"/>
                    <a:pt x="0" y="895223"/>
                    <a:pt x="0" y="887730"/>
                  </a:cubicBezTo>
                  <a:lnTo>
                    <a:pt x="0" y="122809"/>
                  </a:lnTo>
                  <a:lnTo>
                    <a:pt x="13589" y="122809"/>
                  </a:lnTo>
                  <a:lnTo>
                    <a:pt x="0" y="122809"/>
                  </a:lnTo>
                  <a:cubicBezTo>
                    <a:pt x="0" y="54737"/>
                    <a:pt x="56388" y="0"/>
                    <a:pt x="125222" y="0"/>
                  </a:cubicBezTo>
                  <a:cubicBezTo>
                    <a:pt x="127762" y="0"/>
                    <a:pt x="130302" y="762"/>
                    <a:pt x="132461" y="2032"/>
                  </a:cubicBezTo>
                  <a:lnTo>
                    <a:pt x="125222" y="13462"/>
                  </a:lnTo>
                  <a:lnTo>
                    <a:pt x="125222" y="0"/>
                  </a:lnTo>
                  <a:moveTo>
                    <a:pt x="125222" y="27051"/>
                  </a:moveTo>
                  <a:cubicBezTo>
                    <a:pt x="122682" y="27051"/>
                    <a:pt x="120142" y="26289"/>
                    <a:pt x="117983" y="25019"/>
                  </a:cubicBezTo>
                  <a:lnTo>
                    <a:pt x="125222" y="13589"/>
                  </a:lnTo>
                  <a:lnTo>
                    <a:pt x="125222" y="27051"/>
                  </a:lnTo>
                  <a:cubicBezTo>
                    <a:pt x="70739" y="27051"/>
                    <a:pt x="27051" y="70231"/>
                    <a:pt x="27051" y="122809"/>
                  </a:cubicBezTo>
                  <a:lnTo>
                    <a:pt x="27051" y="887730"/>
                  </a:lnTo>
                  <a:lnTo>
                    <a:pt x="13589" y="887730"/>
                  </a:lnTo>
                  <a:lnTo>
                    <a:pt x="13589" y="874268"/>
                  </a:lnTo>
                  <a:lnTo>
                    <a:pt x="3152521" y="874268"/>
                  </a:lnTo>
                  <a:lnTo>
                    <a:pt x="3152521" y="887730"/>
                  </a:lnTo>
                  <a:lnTo>
                    <a:pt x="3138932" y="887730"/>
                  </a:lnTo>
                  <a:lnTo>
                    <a:pt x="3138932" y="122809"/>
                  </a:lnTo>
                  <a:cubicBezTo>
                    <a:pt x="3138932" y="70231"/>
                    <a:pt x="3095244" y="27051"/>
                    <a:pt x="3040761" y="27051"/>
                  </a:cubicBezTo>
                  <a:lnTo>
                    <a:pt x="125222" y="27051"/>
                  </a:lnTo>
                  <a:close/>
                </a:path>
              </a:pathLst>
            </a:custGeom>
            <a:solidFill>
              <a:srgbClr val="0B5394"/>
            </a:solidFill>
          </p:spPr>
        </p:sp>
      </p:grpSp>
      <p:grpSp>
        <p:nvGrpSpPr>
          <p:cNvPr id="9" name="Group 9"/>
          <p:cNvGrpSpPr/>
          <p:nvPr/>
        </p:nvGrpSpPr>
        <p:grpSpPr>
          <a:xfrm rot="-10800000">
            <a:off x="-12507" y="-10187"/>
            <a:ext cx="9785760" cy="409440"/>
            <a:chOff x="0" y="0"/>
            <a:chExt cx="13047680" cy="545920"/>
          </a:xfrm>
        </p:grpSpPr>
        <p:sp>
          <p:nvSpPr>
            <p:cNvPr id="10" name="Freeform 10"/>
            <p:cNvSpPr/>
            <p:nvPr/>
          </p:nvSpPr>
          <p:spPr>
            <a:xfrm>
              <a:off x="13589" y="13462"/>
              <a:ext cx="13020549" cy="518922"/>
            </a:xfrm>
            <a:custGeom>
              <a:avLst/>
              <a:gdLst/>
              <a:ahLst/>
              <a:cxnLst/>
              <a:rect l="l" t="t" r="r" b="b"/>
              <a:pathLst>
                <a:path w="13020549" h="518922">
                  <a:moveTo>
                    <a:pt x="68072" y="127"/>
                  </a:moveTo>
                  <a:lnTo>
                    <a:pt x="12952476" y="127"/>
                  </a:lnTo>
                  <a:cubicBezTo>
                    <a:pt x="12990068" y="127"/>
                    <a:pt x="13020549" y="29210"/>
                    <a:pt x="13020549" y="65024"/>
                  </a:cubicBezTo>
                  <a:lnTo>
                    <a:pt x="13020549" y="518922"/>
                  </a:lnTo>
                  <a:lnTo>
                    <a:pt x="0" y="518922"/>
                  </a:lnTo>
                  <a:lnTo>
                    <a:pt x="0" y="64897"/>
                  </a:lnTo>
                  <a:cubicBezTo>
                    <a:pt x="0" y="29083"/>
                    <a:pt x="30480" y="0"/>
                    <a:pt x="68072" y="0"/>
                  </a:cubicBezTo>
                  <a:close/>
                </a:path>
              </a:pathLst>
            </a:custGeom>
            <a:solidFill>
              <a:srgbClr val="0B5394"/>
            </a:solidFill>
          </p:spPr>
        </p:sp>
        <p:sp>
          <p:nvSpPr>
            <p:cNvPr id="11" name="Freeform 11"/>
            <p:cNvSpPr/>
            <p:nvPr/>
          </p:nvSpPr>
          <p:spPr>
            <a:xfrm>
              <a:off x="0" y="0"/>
              <a:ext cx="13047726" cy="545973"/>
            </a:xfrm>
            <a:custGeom>
              <a:avLst/>
              <a:gdLst/>
              <a:ahLst/>
              <a:cxnLst/>
              <a:rect l="l" t="t" r="r" b="b"/>
              <a:pathLst>
                <a:path w="13047726" h="545973">
                  <a:moveTo>
                    <a:pt x="81661" y="0"/>
                  </a:moveTo>
                  <a:lnTo>
                    <a:pt x="12966065" y="0"/>
                  </a:lnTo>
                  <a:lnTo>
                    <a:pt x="12966065" y="13589"/>
                  </a:lnTo>
                  <a:lnTo>
                    <a:pt x="12966065" y="0"/>
                  </a:lnTo>
                  <a:cubicBezTo>
                    <a:pt x="13010516" y="0"/>
                    <a:pt x="13047726" y="34544"/>
                    <a:pt x="13047726" y="78359"/>
                  </a:cubicBezTo>
                  <a:lnTo>
                    <a:pt x="13034138" y="78359"/>
                  </a:lnTo>
                  <a:lnTo>
                    <a:pt x="13047726" y="78359"/>
                  </a:lnTo>
                  <a:lnTo>
                    <a:pt x="13047726" y="532384"/>
                  </a:lnTo>
                  <a:cubicBezTo>
                    <a:pt x="13047726" y="539877"/>
                    <a:pt x="13041630" y="545973"/>
                    <a:pt x="13034138" y="545973"/>
                  </a:cubicBezTo>
                  <a:lnTo>
                    <a:pt x="13589" y="545973"/>
                  </a:lnTo>
                  <a:cubicBezTo>
                    <a:pt x="6096" y="545973"/>
                    <a:pt x="0" y="539877"/>
                    <a:pt x="0" y="532384"/>
                  </a:cubicBezTo>
                  <a:lnTo>
                    <a:pt x="0" y="78359"/>
                  </a:lnTo>
                  <a:lnTo>
                    <a:pt x="13589" y="78359"/>
                  </a:lnTo>
                  <a:lnTo>
                    <a:pt x="0" y="78359"/>
                  </a:lnTo>
                  <a:cubicBezTo>
                    <a:pt x="0" y="34544"/>
                    <a:pt x="37211" y="0"/>
                    <a:pt x="81661" y="0"/>
                  </a:cubicBezTo>
                  <a:cubicBezTo>
                    <a:pt x="85725" y="0"/>
                    <a:pt x="89662" y="1905"/>
                    <a:pt x="92202" y="5080"/>
                  </a:cubicBezTo>
                  <a:lnTo>
                    <a:pt x="81661" y="13589"/>
                  </a:lnTo>
                  <a:lnTo>
                    <a:pt x="81661" y="0"/>
                  </a:lnTo>
                  <a:moveTo>
                    <a:pt x="81661" y="27051"/>
                  </a:moveTo>
                  <a:cubicBezTo>
                    <a:pt x="77597" y="27051"/>
                    <a:pt x="73660" y="25146"/>
                    <a:pt x="71120" y="21971"/>
                  </a:cubicBezTo>
                  <a:lnTo>
                    <a:pt x="81661" y="13462"/>
                  </a:lnTo>
                  <a:lnTo>
                    <a:pt x="81661" y="27051"/>
                  </a:lnTo>
                  <a:cubicBezTo>
                    <a:pt x="50927" y="27051"/>
                    <a:pt x="27051" y="50673"/>
                    <a:pt x="27051" y="78359"/>
                  </a:cubicBezTo>
                  <a:lnTo>
                    <a:pt x="27051" y="532384"/>
                  </a:lnTo>
                  <a:lnTo>
                    <a:pt x="13589" y="532384"/>
                  </a:lnTo>
                  <a:lnTo>
                    <a:pt x="13589" y="518795"/>
                  </a:lnTo>
                  <a:lnTo>
                    <a:pt x="13034138" y="518795"/>
                  </a:lnTo>
                  <a:lnTo>
                    <a:pt x="13034138" y="532384"/>
                  </a:lnTo>
                  <a:lnTo>
                    <a:pt x="13020549" y="532384"/>
                  </a:lnTo>
                  <a:lnTo>
                    <a:pt x="13020549" y="78359"/>
                  </a:lnTo>
                  <a:cubicBezTo>
                    <a:pt x="13020549" y="50673"/>
                    <a:pt x="12996800" y="27051"/>
                    <a:pt x="12965939" y="27051"/>
                  </a:cubicBezTo>
                  <a:lnTo>
                    <a:pt x="81661" y="27051"/>
                  </a:lnTo>
                  <a:close/>
                </a:path>
              </a:pathLst>
            </a:custGeom>
            <a:solidFill>
              <a:srgbClr val="0B5394"/>
            </a:solidFill>
          </p:spPr>
        </p:sp>
      </p:grpSp>
      <p:sp>
        <p:nvSpPr>
          <p:cNvPr id="12" name="TextBox 12"/>
          <p:cNvSpPr txBox="1"/>
          <p:nvPr/>
        </p:nvSpPr>
        <p:spPr>
          <a:xfrm>
            <a:off x="7669558" y="139574"/>
            <a:ext cx="1832830" cy="334215"/>
          </a:xfrm>
          <a:prstGeom prst="rect">
            <a:avLst/>
          </a:prstGeom>
        </p:spPr>
        <p:txBody>
          <a:bodyPr lIns="0" tIns="0" rIns="0" bIns="0" rtlCol="0" anchor="t">
            <a:spAutoFit/>
          </a:bodyPr>
          <a:lstStyle/>
          <a:p>
            <a:pPr algn="ctr">
              <a:lnSpc>
                <a:spcPts val="1843"/>
              </a:lnSpc>
            </a:pPr>
            <a:r>
              <a:rPr lang="en-US" sz="1279">
                <a:solidFill>
                  <a:srgbClr val="FFFFFF"/>
                </a:solidFill>
                <a:latin typeface="Arimo"/>
                <a:ea typeface="Arimo"/>
                <a:cs typeface="Arimo"/>
                <a:sym typeface="Arimo"/>
              </a:rPr>
              <a:t>CHRIST </a:t>
            </a:r>
          </a:p>
          <a:p>
            <a:pPr algn="ctr">
              <a:lnSpc>
                <a:spcPts val="1689"/>
              </a:lnSpc>
            </a:pPr>
            <a:r>
              <a:rPr lang="en-US" sz="1173">
                <a:solidFill>
                  <a:srgbClr val="FFFFFF"/>
                </a:solidFill>
                <a:latin typeface="Arimo"/>
                <a:ea typeface="Arimo"/>
                <a:cs typeface="Arimo"/>
                <a:sym typeface="Arimo"/>
              </a:rPr>
              <a:t>(Deemed to be University)</a:t>
            </a:r>
          </a:p>
        </p:txBody>
      </p:sp>
      <p:sp>
        <p:nvSpPr>
          <p:cNvPr id="13" name="TextBox 13"/>
          <p:cNvSpPr txBox="1"/>
          <p:nvPr/>
        </p:nvSpPr>
        <p:spPr>
          <a:xfrm>
            <a:off x="-1447800" y="1446991"/>
            <a:ext cx="6764524" cy="676275"/>
          </a:xfrm>
          <a:prstGeom prst="rect">
            <a:avLst/>
          </a:prstGeom>
        </p:spPr>
        <p:txBody>
          <a:bodyPr lIns="0" tIns="0" rIns="0" bIns="0" rtlCol="0" anchor="t">
            <a:spAutoFit/>
          </a:bodyPr>
          <a:lstStyle/>
          <a:p>
            <a:pPr algn="ctr">
              <a:lnSpc>
                <a:spcPts val="4799"/>
              </a:lnSpc>
              <a:spcBef>
                <a:spcPct val="0"/>
              </a:spcBef>
            </a:pPr>
            <a:r>
              <a:rPr lang="en-US" sz="3999" b="1" dirty="0">
                <a:solidFill>
                  <a:srgbClr val="000000"/>
                </a:solidFill>
                <a:latin typeface="Times New Roman Bold"/>
                <a:ea typeface="Times New Roman Bold"/>
                <a:cs typeface="Times New Roman Bold"/>
                <a:sym typeface="Times New Roman Bold"/>
              </a:rPr>
              <a:t>Introduction</a:t>
            </a:r>
          </a:p>
        </p:txBody>
      </p:sp>
      <p:sp>
        <p:nvSpPr>
          <p:cNvPr id="14" name="TextBox 14"/>
          <p:cNvSpPr txBox="1"/>
          <p:nvPr/>
        </p:nvSpPr>
        <p:spPr>
          <a:xfrm>
            <a:off x="540114" y="2208662"/>
            <a:ext cx="8661692" cy="3308213"/>
          </a:xfrm>
          <a:prstGeom prst="rect">
            <a:avLst/>
          </a:prstGeom>
        </p:spPr>
        <p:txBody>
          <a:bodyPr lIns="0" tIns="0" rIns="0" bIns="0" rtlCol="0" anchor="t">
            <a:spAutoFit/>
          </a:bodyPr>
          <a:lstStyle/>
          <a:p>
            <a:pPr algn="just">
              <a:lnSpc>
                <a:spcPts val="2890"/>
              </a:lnSpc>
            </a:pPr>
            <a:r>
              <a:rPr lang="en-US" dirty="0">
                <a:solidFill>
                  <a:srgbClr val="000000"/>
                </a:solidFill>
                <a:latin typeface="Times New Roman"/>
                <a:ea typeface="Times New Roman"/>
                <a:cs typeface="Times New Roman"/>
                <a:sym typeface="Times New Roman"/>
              </a:rPr>
              <a:t>Our project, Automating Farmer-Friendly Weather Advisories Using Machine Learning and Large Language Models, aims to address key challenges faced by the Indian Meteorological Department (IMD) in generating weather advisories for farmers. Currently, the process is manual, time-consuming, and often results in technical language that is difficult for farmers to comprehend. Additionally, the advisories lack sufficient region-specific insights, limiting their effectiveness. To overcome these issues, we are leveraging Machine Learning (ML) to automate and enhance accuracy while employing Large Language Models (LLMs) to simplify the language, ensuring the advisories are precise, actionable, and easily understandable for farmers.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1920" y="6760799"/>
            <a:ext cx="9785760" cy="564640"/>
            <a:chOff x="0" y="0"/>
            <a:chExt cx="13047680" cy="752853"/>
          </a:xfrm>
        </p:grpSpPr>
        <p:sp>
          <p:nvSpPr>
            <p:cNvPr id="3" name="Freeform 3"/>
            <p:cNvSpPr/>
            <p:nvPr/>
          </p:nvSpPr>
          <p:spPr>
            <a:xfrm>
              <a:off x="13589" y="13589"/>
              <a:ext cx="13020547" cy="725805"/>
            </a:xfrm>
            <a:custGeom>
              <a:avLst/>
              <a:gdLst/>
              <a:ahLst/>
              <a:cxnLst/>
              <a:rect l="l" t="t" r="r" b="b"/>
              <a:pathLst>
                <a:path w="13020547" h="725805">
                  <a:moveTo>
                    <a:pt x="93853" y="0"/>
                  </a:moveTo>
                  <a:lnTo>
                    <a:pt x="12926568" y="0"/>
                  </a:lnTo>
                  <a:cubicBezTo>
                    <a:pt x="12978384" y="0"/>
                    <a:pt x="13020547" y="40640"/>
                    <a:pt x="13020547" y="90805"/>
                  </a:cubicBezTo>
                  <a:lnTo>
                    <a:pt x="13020547" y="725805"/>
                  </a:lnTo>
                  <a:lnTo>
                    <a:pt x="0" y="725805"/>
                  </a:lnTo>
                  <a:lnTo>
                    <a:pt x="0" y="90805"/>
                  </a:lnTo>
                  <a:cubicBezTo>
                    <a:pt x="0" y="40640"/>
                    <a:pt x="42037" y="0"/>
                    <a:pt x="93980" y="0"/>
                  </a:cubicBezTo>
                  <a:close/>
                </a:path>
              </a:pathLst>
            </a:custGeom>
            <a:solidFill>
              <a:srgbClr val="0B5394"/>
            </a:solidFill>
          </p:spPr>
        </p:sp>
        <p:sp>
          <p:nvSpPr>
            <p:cNvPr id="4" name="Freeform 4"/>
            <p:cNvSpPr/>
            <p:nvPr/>
          </p:nvSpPr>
          <p:spPr>
            <a:xfrm>
              <a:off x="0" y="0"/>
              <a:ext cx="13047599" cy="752856"/>
            </a:xfrm>
            <a:custGeom>
              <a:avLst/>
              <a:gdLst/>
              <a:ahLst/>
              <a:cxnLst/>
              <a:rect l="l" t="t" r="r" b="b"/>
              <a:pathLst>
                <a:path w="13047599" h="752856">
                  <a:moveTo>
                    <a:pt x="107442" y="0"/>
                  </a:moveTo>
                  <a:lnTo>
                    <a:pt x="12940157" y="0"/>
                  </a:lnTo>
                  <a:lnTo>
                    <a:pt x="12940157" y="13589"/>
                  </a:lnTo>
                  <a:lnTo>
                    <a:pt x="12940157" y="0"/>
                  </a:lnTo>
                  <a:cubicBezTo>
                    <a:pt x="12999085" y="0"/>
                    <a:pt x="13047599" y="46228"/>
                    <a:pt x="13047599" y="104267"/>
                  </a:cubicBezTo>
                  <a:lnTo>
                    <a:pt x="13034009" y="104267"/>
                  </a:lnTo>
                  <a:lnTo>
                    <a:pt x="13047599" y="104267"/>
                  </a:lnTo>
                  <a:lnTo>
                    <a:pt x="13047599" y="739267"/>
                  </a:lnTo>
                  <a:cubicBezTo>
                    <a:pt x="13047599" y="746760"/>
                    <a:pt x="13041503" y="752856"/>
                    <a:pt x="13034009" y="752856"/>
                  </a:cubicBezTo>
                  <a:lnTo>
                    <a:pt x="13589" y="752856"/>
                  </a:lnTo>
                  <a:cubicBezTo>
                    <a:pt x="6096" y="752856"/>
                    <a:pt x="0" y="746760"/>
                    <a:pt x="0" y="739267"/>
                  </a:cubicBezTo>
                  <a:lnTo>
                    <a:pt x="0" y="104267"/>
                  </a:lnTo>
                  <a:lnTo>
                    <a:pt x="13589" y="104267"/>
                  </a:lnTo>
                  <a:lnTo>
                    <a:pt x="0" y="104267"/>
                  </a:lnTo>
                  <a:cubicBezTo>
                    <a:pt x="0" y="46228"/>
                    <a:pt x="48514" y="0"/>
                    <a:pt x="107442" y="0"/>
                  </a:cubicBezTo>
                  <a:cubicBezTo>
                    <a:pt x="109982" y="0"/>
                    <a:pt x="112522" y="762"/>
                    <a:pt x="114681" y="2032"/>
                  </a:cubicBezTo>
                  <a:lnTo>
                    <a:pt x="107442" y="13462"/>
                  </a:lnTo>
                  <a:lnTo>
                    <a:pt x="107442" y="0"/>
                  </a:lnTo>
                  <a:moveTo>
                    <a:pt x="107442" y="27051"/>
                  </a:moveTo>
                  <a:cubicBezTo>
                    <a:pt x="104902" y="27051"/>
                    <a:pt x="102362" y="26289"/>
                    <a:pt x="100203" y="25019"/>
                  </a:cubicBezTo>
                  <a:lnTo>
                    <a:pt x="107442" y="13589"/>
                  </a:lnTo>
                  <a:lnTo>
                    <a:pt x="107442" y="27051"/>
                  </a:lnTo>
                  <a:cubicBezTo>
                    <a:pt x="62611" y="27051"/>
                    <a:pt x="27051" y="62103"/>
                    <a:pt x="27051" y="104267"/>
                  </a:cubicBezTo>
                  <a:lnTo>
                    <a:pt x="27051" y="739267"/>
                  </a:lnTo>
                  <a:lnTo>
                    <a:pt x="13589" y="739267"/>
                  </a:lnTo>
                  <a:lnTo>
                    <a:pt x="13589" y="725805"/>
                  </a:lnTo>
                  <a:lnTo>
                    <a:pt x="13034138" y="725805"/>
                  </a:lnTo>
                  <a:lnTo>
                    <a:pt x="13034138" y="739394"/>
                  </a:lnTo>
                  <a:lnTo>
                    <a:pt x="13020549" y="739394"/>
                  </a:lnTo>
                  <a:lnTo>
                    <a:pt x="13020549" y="104394"/>
                  </a:lnTo>
                  <a:cubicBezTo>
                    <a:pt x="13020549" y="62230"/>
                    <a:pt x="12984989" y="27178"/>
                    <a:pt x="12940157" y="27178"/>
                  </a:cubicBezTo>
                  <a:lnTo>
                    <a:pt x="107442" y="27178"/>
                  </a:lnTo>
                  <a:close/>
                </a:path>
              </a:pathLst>
            </a:custGeom>
            <a:solidFill>
              <a:srgbClr val="0B5394"/>
            </a:solidFill>
          </p:spPr>
        </p:sp>
      </p:grpSp>
      <p:sp>
        <p:nvSpPr>
          <p:cNvPr id="5" name="TextBox 5"/>
          <p:cNvSpPr txBox="1"/>
          <p:nvPr/>
        </p:nvSpPr>
        <p:spPr>
          <a:xfrm>
            <a:off x="3657505" y="6941782"/>
            <a:ext cx="2438590" cy="135795"/>
          </a:xfrm>
          <a:prstGeom prst="rect">
            <a:avLst/>
          </a:prstGeom>
        </p:spPr>
        <p:txBody>
          <a:bodyPr lIns="0" tIns="0" rIns="0" bIns="0" rtlCol="0" anchor="t">
            <a:spAutoFit/>
          </a:bodyPr>
          <a:lstStyle/>
          <a:p>
            <a:pPr algn="ctr">
              <a:lnSpc>
                <a:spcPts val="1791"/>
              </a:lnSpc>
            </a:pPr>
            <a:r>
              <a:rPr lang="en-US" sz="1493">
                <a:solidFill>
                  <a:srgbClr val="FFFFFF"/>
                </a:solidFill>
                <a:latin typeface="Arimo"/>
                <a:ea typeface="Arimo"/>
                <a:cs typeface="Arimo"/>
                <a:sym typeface="Arimo"/>
              </a:rPr>
              <a:t>Excellence and Service</a:t>
            </a:r>
          </a:p>
        </p:txBody>
      </p:sp>
      <p:grpSp>
        <p:nvGrpSpPr>
          <p:cNvPr id="6" name="Group 6"/>
          <p:cNvGrpSpPr/>
          <p:nvPr/>
        </p:nvGrpSpPr>
        <p:grpSpPr>
          <a:xfrm rot="-10800000">
            <a:off x="7398693" y="-9867"/>
            <a:ext cx="2374560" cy="676000"/>
            <a:chOff x="0" y="0"/>
            <a:chExt cx="3166080" cy="901333"/>
          </a:xfrm>
        </p:grpSpPr>
        <p:sp>
          <p:nvSpPr>
            <p:cNvPr id="7" name="Freeform 7"/>
            <p:cNvSpPr/>
            <p:nvPr/>
          </p:nvSpPr>
          <p:spPr>
            <a:xfrm>
              <a:off x="13589" y="13462"/>
              <a:ext cx="3138932" cy="874268"/>
            </a:xfrm>
            <a:custGeom>
              <a:avLst/>
              <a:gdLst/>
              <a:ahLst/>
              <a:cxnLst/>
              <a:rect l="l" t="t" r="r" b="b"/>
              <a:pathLst>
                <a:path w="3138932" h="874268">
                  <a:moveTo>
                    <a:pt x="111633" y="127"/>
                  </a:moveTo>
                  <a:lnTo>
                    <a:pt x="3027172" y="127"/>
                  </a:lnTo>
                  <a:cubicBezTo>
                    <a:pt x="3088894" y="127"/>
                    <a:pt x="3138932" y="49022"/>
                    <a:pt x="3138932" y="109474"/>
                  </a:cubicBezTo>
                  <a:lnTo>
                    <a:pt x="3138932" y="874268"/>
                  </a:lnTo>
                  <a:lnTo>
                    <a:pt x="0" y="874268"/>
                  </a:lnTo>
                  <a:lnTo>
                    <a:pt x="0" y="109347"/>
                  </a:lnTo>
                  <a:cubicBezTo>
                    <a:pt x="0" y="49022"/>
                    <a:pt x="50038" y="0"/>
                    <a:pt x="111760" y="0"/>
                  </a:cubicBezTo>
                  <a:close/>
                </a:path>
              </a:pathLst>
            </a:custGeom>
            <a:solidFill>
              <a:srgbClr val="0B5394"/>
            </a:solidFill>
          </p:spPr>
        </p:sp>
        <p:sp>
          <p:nvSpPr>
            <p:cNvPr id="8" name="Freeform 8"/>
            <p:cNvSpPr/>
            <p:nvPr/>
          </p:nvSpPr>
          <p:spPr>
            <a:xfrm>
              <a:off x="0" y="0"/>
              <a:ext cx="3165983" cy="901319"/>
            </a:xfrm>
            <a:custGeom>
              <a:avLst/>
              <a:gdLst/>
              <a:ahLst/>
              <a:cxnLst/>
              <a:rect l="l" t="t" r="r" b="b"/>
              <a:pathLst>
                <a:path w="3165983" h="901319">
                  <a:moveTo>
                    <a:pt x="125222" y="0"/>
                  </a:moveTo>
                  <a:lnTo>
                    <a:pt x="3040761" y="0"/>
                  </a:lnTo>
                  <a:lnTo>
                    <a:pt x="3040761" y="13589"/>
                  </a:lnTo>
                  <a:lnTo>
                    <a:pt x="3040761" y="0"/>
                  </a:lnTo>
                  <a:cubicBezTo>
                    <a:pt x="3109722" y="0"/>
                    <a:pt x="3165983" y="54737"/>
                    <a:pt x="3165983" y="122809"/>
                  </a:cubicBezTo>
                  <a:lnTo>
                    <a:pt x="3152394" y="122809"/>
                  </a:lnTo>
                  <a:lnTo>
                    <a:pt x="3165983" y="122809"/>
                  </a:lnTo>
                  <a:lnTo>
                    <a:pt x="3165983" y="887730"/>
                  </a:lnTo>
                  <a:cubicBezTo>
                    <a:pt x="3165983" y="895223"/>
                    <a:pt x="3159887" y="901319"/>
                    <a:pt x="3152394" y="901319"/>
                  </a:cubicBezTo>
                  <a:lnTo>
                    <a:pt x="13589" y="901319"/>
                  </a:lnTo>
                  <a:cubicBezTo>
                    <a:pt x="6096" y="901319"/>
                    <a:pt x="0" y="895223"/>
                    <a:pt x="0" y="887730"/>
                  </a:cubicBezTo>
                  <a:lnTo>
                    <a:pt x="0" y="122809"/>
                  </a:lnTo>
                  <a:lnTo>
                    <a:pt x="13589" y="122809"/>
                  </a:lnTo>
                  <a:lnTo>
                    <a:pt x="0" y="122809"/>
                  </a:lnTo>
                  <a:cubicBezTo>
                    <a:pt x="0" y="54737"/>
                    <a:pt x="56388" y="0"/>
                    <a:pt x="125222" y="0"/>
                  </a:cubicBezTo>
                  <a:cubicBezTo>
                    <a:pt x="127762" y="0"/>
                    <a:pt x="130302" y="762"/>
                    <a:pt x="132461" y="2032"/>
                  </a:cubicBezTo>
                  <a:lnTo>
                    <a:pt x="125222" y="13462"/>
                  </a:lnTo>
                  <a:lnTo>
                    <a:pt x="125222" y="0"/>
                  </a:lnTo>
                  <a:moveTo>
                    <a:pt x="125222" y="27051"/>
                  </a:moveTo>
                  <a:cubicBezTo>
                    <a:pt x="122682" y="27051"/>
                    <a:pt x="120142" y="26289"/>
                    <a:pt x="117983" y="25019"/>
                  </a:cubicBezTo>
                  <a:lnTo>
                    <a:pt x="125222" y="13589"/>
                  </a:lnTo>
                  <a:lnTo>
                    <a:pt x="125222" y="27051"/>
                  </a:lnTo>
                  <a:cubicBezTo>
                    <a:pt x="70739" y="27051"/>
                    <a:pt x="27051" y="70231"/>
                    <a:pt x="27051" y="122809"/>
                  </a:cubicBezTo>
                  <a:lnTo>
                    <a:pt x="27051" y="887730"/>
                  </a:lnTo>
                  <a:lnTo>
                    <a:pt x="13589" y="887730"/>
                  </a:lnTo>
                  <a:lnTo>
                    <a:pt x="13589" y="874268"/>
                  </a:lnTo>
                  <a:lnTo>
                    <a:pt x="3152521" y="874268"/>
                  </a:lnTo>
                  <a:lnTo>
                    <a:pt x="3152521" y="887730"/>
                  </a:lnTo>
                  <a:lnTo>
                    <a:pt x="3138932" y="887730"/>
                  </a:lnTo>
                  <a:lnTo>
                    <a:pt x="3138932" y="122809"/>
                  </a:lnTo>
                  <a:cubicBezTo>
                    <a:pt x="3138932" y="70231"/>
                    <a:pt x="3095244" y="27051"/>
                    <a:pt x="3040761" y="27051"/>
                  </a:cubicBezTo>
                  <a:lnTo>
                    <a:pt x="125222" y="27051"/>
                  </a:lnTo>
                  <a:close/>
                </a:path>
              </a:pathLst>
            </a:custGeom>
            <a:solidFill>
              <a:srgbClr val="0B5394"/>
            </a:solidFill>
          </p:spPr>
        </p:sp>
      </p:grpSp>
      <p:grpSp>
        <p:nvGrpSpPr>
          <p:cNvPr id="9" name="Group 9"/>
          <p:cNvGrpSpPr/>
          <p:nvPr/>
        </p:nvGrpSpPr>
        <p:grpSpPr>
          <a:xfrm rot="-10800000">
            <a:off x="-12507" y="-10187"/>
            <a:ext cx="9785760" cy="409440"/>
            <a:chOff x="0" y="0"/>
            <a:chExt cx="13047680" cy="545920"/>
          </a:xfrm>
        </p:grpSpPr>
        <p:sp>
          <p:nvSpPr>
            <p:cNvPr id="10" name="Freeform 10"/>
            <p:cNvSpPr/>
            <p:nvPr/>
          </p:nvSpPr>
          <p:spPr>
            <a:xfrm>
              <a:off x="13589" y="13462"/>
              <a:ext cx="13020549" cy="518922"/>
            </a:xfrm>
            <a:custGeom>
              <a:avLst/>
              <a:gdLst/>
              <a:ahLst/>
              <a:cxnLst/>
              <a:rect l="l" t="t" r="r" b="b"/>
              <a:pathLst>
                <a:path w="13020549" h="518922">
                  <a:moveTo>
                    <a:pt x="68072" y="127"/>
                  </a:moveTo>
                  <a:lnTo>
                    <a:pt x="12952476" y="127"/>
                  </a:lnTo>
                  <a:cubicBezTo>
                    <a:pt x="12990068" y="127"/>
                    <a:pt x="13020549" y="29210"/>
                    <a:pt x="13020549" y="65024"/>
                  </a:cubicBezTo>
                  <a:lnTo>
                    <a:pt x="13020549" y="518922"/>
                  </a:lnTo>
                  <a:lnTo>
                    <a:pt x="0" y="518922"/>
                  </a:lnTo>
                  <a:lnTo>
                    <a:pt x="0" y="64897"/>
                  </a:lnTo>
                  <a:cubicBezTo>
                    <a:pt x="0" y="29083"/>
                    <a:pt x="30480" y="0"/>
                    <a:pt x="68072" y="0"/>
                  </a:cubicBezTo>
                  <a:close/>
                </a:path>
              </a:pathLst>
            </a:custGeom>
            <a:solidFill>
              <a:srgbClr val="0B5394"/>
            </a:solidFill>
          </p:spPr>
        </p:sp>
        <p:sp>
          <p:nvSpPr>
            <p:cNvPr id="11" name="Freeform 11"/>
            <p:cNvSpPr/>
            <p:nvPr/>
          </p:nvSpPr>
          <p:spPr>
            <a:xfrm>
              <a:off x="0" y="0"/>
              <a:ext cx="13047726" cy="545973"/>
            </a:xfrm>
            <a:custGeom>
              <a:avLst/>
              <a:gdLst/>
              <a:ahLst/>
              <a:cxnLst/>
              <a:rect l="l" t="t" r="r" b="b"/>
              <a:pathLst>
                <a:path w="13047726" h="545973">
                  <a:moveTo>
                    <a:pt x="81661" y="0"/>
                  </a:moveTo>
                  <a:lnTo>
                    <a:pt x="12966065" y="0"/>
                  </a:lnTo>
                  <a:lnTo>
                    <a:pt x="12966065" y="13589"/>
                  </a:lnTo>
                  <a:lnTo>
                    <a:pt x="12966065" y="0"/>
                  </a:lnTo>
                  <a:cubicBezTo>
                    <a:pt x="13010516" y="0"/>
                    <a:pt x="13047726" y="34544"/>
                    <a:pt x="13047726" y="78359"/>
                  </a:cubicBezTo>
                  <a:lnTo>
                    <a:pt x="13034138" y="78359"/>
                  </a:lnTo>
                  <a:lnTo>
                    <a:pt x="13047726" y="78359"/>
                  </a:lnTo>
                  <a:lnTo>
                    <a:pt x="13047726" y="532384"/>
                  </a:lnTo>
                  <a:cubicBezTo>
                    <a:pt x="13047726" y="539877"/>
                    <a:pt x="13041630" y="545973"/>
                    <a:pt x="13034138" y="545973"/>
                  </a:cubicBezTo>
                  <a:lnTo>
                    <a:pt x="13589" y="545973"/>
                  </a:lnTo>
                  <a:cubicBezTo>
                    <a:pt x="6096" y="545973"/>
                    <a:pt x="0" y="539877"/>
                    <a:pt x="0" y="532384"/>
                  </a:cubicBezTo>
                  <a:lnTo>
                    <a:pt x="0" y="78359"/>
                  </a:lnTo>
                  <a:lnTo>
                    <a:pt x="13589" y="78359"/>
                  </a:lnTo>
                  <a:lnTo>
                    <a:pt x="0" y="78359"/>
                  </a:lnTo>
                  <a:cubicBezTo>
                    <a:pt x="0" y="34544"/>
                    <a:pt x="37211" y="0"/>
                    <a:pt x="81661" y="0"/>
                  </a:cubicBezTo>
                  <a:cubicBezTo>
                    <a:pt x="85725" y="0"/>
                    <a:pt x="89662" y="1905"/>
                    <a:pt x="92202" y="5080"/>
                  </a:cubicBezTo>
                  <a:lnTo>
                    <a:pt x="81661" y="13589"/>
                  </a:lnTo>
                  <a:lnTo>
                    <a:pt x="81661" y="0"/>
                  </a:lnTo>
                  <a:moveTo>
                    <a:pt x="81661" y="27051"/>
                  </a:moveTo>
                  <a:cubicBezTo>
                    <a:pt x="77597" y="27051"/>
                    <a:pt x="73660" y="25146"/>
                    <a:pt x="71120" y="21971"/>
                  </a:cubicBezTo>
                  <a:lnTo>
                    <a:pt x="81661" y="13462"/>
                  </a:lnTo>
                  <a:lnTo>
                    <a:pt x="81661" y="27051"/>
                  </a:lnTo>
                  <a:cubicBezTo>
                    <a:pt x="50927" y="27051"/>
                    <a:pt x="27051" y="50673"/>
                    <a:pt x="27051" y="78359"/>
                  </a:cubicBezTo>
                  <a:lnTo>
                    <a:pt x="27051" y="532384"/>
                  </a:lnTo>
                  <a:lnTo>
                    <a:pt x="13589" y="532384"/>
                  </a:lnTo>
                  <a:lnTo>
                    <a:pt x="13589" y="518795"/>
                  </a:lnTo>
                  <a:lnTo>
                    <a:pt x="13034138" y="518795"/>
                  </a:lnTo>
                  <a:lnTo>
                    <a:pt x="13034138" y="532384"/>
                  </a:lnTo>
                  <a:lnTo>
                    <a:pt x="13020549" y="532384"/>
                  </a:lnTo>
                  <a:lnTo>
                    <a:pt x="13020549" y="78359"/>
                  </a:lnTo>
                  <a:cubicBezTo>
                    <a:pt x="13020549" y="50673"/>
                    <a:pt x="12996800" y="27051"/>
                    <a:pt x="12965939" y="27051"/>
                  </a:cubicBezTo>
                  <a:lnTo>
                    <a:pt x="81661" y="27051"/>
                  </a:lnTo>
                  <a:close/>
                </a:path>
              </a:pathLst>
            </a:custGeom>
            <a:solidFill>
              <a:srgbClr val="0B5394"/>
            </a:solidFill>
          </p:spPr>
        </p:sp>
      </p:grpSp>
      <p:sp>
        <p:nvSpPr>
          <p:cNvPr id="12" name="TextBox 12"/>
          <p:cNvSpPr txBox="1"/>
          <p:nvPr/>
        </p:nvSpPr>
        <p:spPr>
          <a:xfrm>
            <a:off x="7669558" y="139574"/>
            <a:ext cx="1832830" cy="334215"/>
          </a:xfrm>
          <a:prstGeom prst="rect">
            <a:avLst/>
          </a:prstGeom>
        </p:spPr>
        <p:txBody>
          <a:bodyPr lIns="0" tIns="0" rIns="0" bIns="0" rtlCol="0" anchor="t">
            <a:spAutoFit/>
          </a:bodyPr>
          <a:lstStyle/>
          <a:p>
            <a:pPr algn="ctr">
              <a:lnSpc>
                <a:spcPts val="1843"/>
              </a:lnSpc>
            </a:pPr>
            <a:r>
              <a:rPr lang="en-US" sz="1279">
                <a:solidFill>
                  <a:srgbClr val="FFFFFF"/>
                </a:solidFill>
                <a:latin typeface="Arimo"/>
                <a:ea typeface="Arimo"/>
                <a:cs typeface="Arimo"/>
                <a:sym typeface="Arimo"/>
              </a:rPr>
              <a:t>CHRIST </a:t>
            </a:r>
          </a:p>
          <a:p>
            <a:pPr algn="ctr">
              <a:lnSpc>
                <a:spcPts val="1689"/>
              </a:lnSpc>
            </a:pPr>
            <a:r>
              <a:rPr lang="en-US" sz="1173">
                <a:solidFill>
                  <a:srgbClr val="FFFFFF"/>
                </a:solidFill>
                <a:latin typeface="Arimo"/>
                <a:ea typeface="Arimo"/>
                <a:cs typeface="Arimo"/>
                <a:sym typeface="Arimo"/>
              </a:rPr>
              <a:t>(Deemed to be University)</a:t>
            </a:r>
          </a:p>
        </p:txBody>
      </p:sp>
      <p:sp>
        <p:nvSpPr>
          <p:cNvPr id="13" name="TextBox 13"/>
          <p:cNvSpPr txBox="1"/>
          <p:nvPr/>
        </p:nvSpPr>
        <p:spPr>
          <a:xfrm>
            <a:off x="-923182" y="1422227"/>
            <a:ext cx="6764524" cy="676275"/>
          </a:xfrm>
          <a:prstGeom prst="rect">
            <a:avLst/>
          </a:prstGeom>
        </p:spPr>
        <p:txBody>
          <a:bodyPr lIns="0" tIns="0" rIns="0" bIns="0" rtlCol="0" anchor="t">
            <a:spAutoFit/>
          </a:bodyPr>
          <a:lstStyle/>
          <a:p>
            <a:pPr algn="ctr">
              <a:lnSpc>
                <a:spcPts val="4799"/>
              </a:lnSpc>
              <a:spcBef>
                <a:spcPct val="0"/>
              </a:spcBef>
            </a:pPr>
            <a:r>
              <a:rPr lang="en-US" sz="3999" b="1">
                <a:solidFill>
                  <a:srgbClr val="000000"/>
                </a:solidFill>
                <a:latin typeface="Times New Roman Bold"/>
                <a:ea typeface="Times New Roman Bold"/>
                <a:cs typeface="Times New Roman Bold"/>
                <a:sym typeface="Times New Roman Bold"/>
              </a:rPr>
              <a:t>Problem Statement</a:t>
            </a:r>
          </a:p>
        </p:txBody>
      </p:sp>
      <p:sp>
        <p:nvSpPr>
          <p:cNvPr id="14" name="TextBox 14"/>
          <p:cNvSpPr txBox="1"/>
          <p:nvPr/>
        </p:nvSpPr>
        <p:spPr>
          <a:xfrm>
            <a:off x="415307" y="2231612"/>
            <a:ext cx="8911244" cy="2146554"/>
          </a:xfrm>
          <a:prstGeom prst="rect">
            <a:avLst/>
          </a:prstGeom>
        </p:spPr>
        <p:txBody>
          <a:bodyPr lIns="0" tIns="0" rIns="0" bIns="0" rtlCol="0" anchor="t">
            <a:spAutoFit/>
          </a:bodyPr>
          <a:lstStyle/>
          <a:p>
            <a:pPr algn="just">
              <a:lnSpc>
                <a:spcPts val="2793"/>
              </a:lnSpc>
            </a:pPr>
            <a:r>
              <a:rPr lang="en-US" sz="2100" dirty="0">
                <a:solidFill>
                  <a:srgbClr val="000000"/>
                </a:solidFill>
                <a:latin typeface="Times New Roman"/>
                <a:ea typeface="Times New Roman"/>
                <a:cs typeface="Times New Roman"/>
                <a:sym typeface="Times New Roman"/>
              </a:rPr>
              <a:t>The Indian Meteorological Department's manual process for generating weather advisories is time-consuming and often too technical for farmers to understand. Additionally, the lack of regional specificity reduces the relevance of these advisories, limiting their effectiveness in supporting informed agricultural decisions. An automated, farmer-friendly system is needed to deliver accurate and region-specific weather insights.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1920" y="6760799"/>
            <a:ext cx="9785760" cy="564640"/>
            <a:chOff x="0" y="0"/>
            <a:chExt cx="13047680" cy="752853"/>
          </a:xfrm>
        </p:grpSpPr>
        <p:sp>
          <p:nvSpPr>
            <p:cNvPr id="3" name="Freeform 3"/>
            <p:cNvSpPr/>
            <p:nvPr/>
          </p:nvSpPr>
          <p:spPr>
            <a:xfrm>
              <a:off x="13589" y="13589"/>
              <a:ext cx="13020547" cy="725805"/>
            </a:xfrm>
            <a:custGeom>
              <a:avLst/>
              <a:gdLst/>
              <a:ahLst/>
              <a:cxnLst/>
              <a:rect l="l" t="t" r="r" b="b"/>
              <a:pathLst>
                <a:path w="13020547" h="725805">
                  <a:moveTo>
                    <a:pt x="93853" y="0"/>
                  </a:moveTo>
                  <a:lnTo>
                    <a:pt x="12926568" y="0"/>
                  </a:lnTo>
                  <a:cubicBezTo>
                    <a:pt x="12978384" y="0"/>
                    <a:pt x="13020547" y="40640"/>
                    <a:pt x="13020547" y="90805"/>
                  </a:cubicBezTo>
                  <a:lnTo>
                    <a:pt x="13020547" y="725805"/>
                  </a:lnTo>
                  <a:lnTo>
                    <a:pt x="0" y="725805"/>
                  </a:lnTo>
                  <a:lnTo>
                    <a:pt x="0" y="90805"/>
                  </a:lnTo>
                  <a:cubicBezTo>
                    <a:pt x="0" y="40640"/>
                    <a:pt x="42037" y="0"/>
                    <a:pt x="93980" y="0"/>
                  </a:cubicBezTo>
                  <a:close/>
                </a:path>
              </a:pathLst>
            </a:custGeom>
            <a:solidFill>
              <a:srgbClr val="0B5394"/>
            </a:solidFill>
          </p:spPr>
        </p:sp>
        <p:sp>
          <p:nvSpPr>
            <p:cNvPr id="4" name="Freeform 4"/>
            <p:cNvSpPr/>
            <p:nvPr/>
          </p:nvSpPr>
          <p:spPr>
            <a:xfrm>
              <a:off x="0" y="0"/>
              <a:ext cx="13047599" cy="752856"/>
            </a:xfrm>
            <a:custGeom>
              <a:avLst/>
              <a:gdLst/>
              <a:ahLst/>
              <a:cxnLst/>
              <a:rect l="l" t="t" r="r" b="b"/>
              <a:pathLst>
                <a:path w="13047599" h="752856">
                  <a:moveTo>
                    <a:pt x="107442" y="0"/>
                  </a:moveTo>
                  <a:lnTo>
                    <a:pt x="12940157" y="0"/>
                  </a:lnTo>
                  <a:lnTo>
                    <a:pt x="12940157" y="13589"/>
                  </a:lnTo>
                  <a:lnTo>
                    <a:pt x="12940157" y="0"/>
                  </a:lnTo>
                  <a:cubicBezTo>
                    <a:pt x="12999085" y="0"/>
                    <a:pt x="13047599" y="46228"/>
                    <a:pt x="13047599" y="104267"/>
                  </a:cubicBezTo>
                  <a:lnTo>
                    <a:pt x="13034009" y="104267"/>
                  </a:lnTo>
                  <a:lnTo>
                    <a:pt x="13047599" y="104267"/>
                  </a:lnTo>
                  <a:lnTo>
                    <a:pt x="13047599" y="739267"/>
                  </a:lnTo>
                  <a:cubicBezTo>
                    <a:pt x="13047599" y="746760"/>
                    <a:pt x="13041503" y="752856"/>
                    <a:pt x="13034009" y="752856"/>
                  </a:cubicBezTo>
                  <a:lnTo>
                    <a:pt x="13589" y="752856"/>
                  </a:lnTo>
                  <a:cubicBezTo>
                    <a:pt x="6096" y="752856"/>
                    <a:pt x="0" y="746760"/>
                    <a:pt x="0" y="739267"/>
                  </a:cubicBezTo>
                  <a:lnTo>
                    <a:pt x="0" y="104267"/>
                  </a:lnTo>
                  <a:lnTo>
                    <a:pt x="13589" y="104267"/>
                  </a:lnTo>
                  <a:lnTo>
                    <a:pt x="0" y="104267"/>
                  </a:lnTo>
                  <a:cubicBezTo>
                    <a:pt x="0" y="46228"/>
                    <a:pt x="48514" y="0"/>
                    <a:pt x="107442" y="0"/>
                  </a:cubicBezTo>
                  <a:cubicBezTo>
                    <a:pt x="109982" y="0"/>
                    <a:pt x="112522" y="762"/>
                    <a:pt x="114681" y="2032"/>
                  </a:cubicBezTo>
                  <a:lnTo>
                    <a:pt x="107442" y="13462"/>
                  </a:lnTo>
                  <a:lnTo>
                    <a:pt x="107442" y="0"/>
                  </a:lnTo>
                  <a:moveTo>
                    <a:pt x="107442" y="27051"/>
                  </a:moveTo>
                  <a:cubicBezTo>
                    <a:pt x="104902" y="27051"/>
                    <a:pt x="102362" y="26289"/>
                    <a:pt x="100203" y="25019"/>
                  </a:cubicBezTo>
                  <a:lnTo>
                    <a:pt x="107442" y="13589"/>
                  </a:lnTo>
                  <a:lnTo>
                    <a:pt x="107442" y="27051"/>
                  </a:lnTo>
                  <a:cubicBezTo>
                    <a:pt x="62611" y="27051"/>
                    <a:pt x="27051" y="62103"/>
                    <a:pt x="27051" y="104267"/>
                  </a:cubicBezTo>
                  <a:lnTo>
                    <a:pt x="27051" y="739267"/>
                  </a:lnTo>
                  <a:lnTo>
                    <a:pt x="13589" y="739267"/>
                  </a:lnTo>
                  <a:lnTo>
                    <a:pt x="13589" y="725805"/>
                  </a:lnTo>
                  <a:lnTo>
                    <a:pt x="13034138" y="725805"/>
                  </a:lnTo>
                  <a:lnTo>
                    <a:pt x="13034138" y="739394"/>
                  </a:lnTo>
                  <a:lnTo>
                    <a:pt x="13020549" y="739394"/>
                  </a:lnTo>
                  <a:lnTo>
                    <a:pt x="13020549" y="104394"/>
                  </a:lnTo>
                  <a:cubicBezTo>
                    <a:pt x="13020549" y="62230"/>
                    <a:pt x="12984989" y="27178"/>
                    <a:pt x="12940157" y="27178"/>
                  </a:cubicBezTo>
                  <a:lnTo>
                    <a:pt x="107442" y="27178"/>
                  </a:lnTo>
                  <a:close/>
                </a:path>
              </a:pathLst>
            </a:custGeom>
            <a:solidFill>
              <a:srgbClr val="0B5394"/>
            </a:solidFill>
          </p:spPr>
        </p:sp>
      </p:grpSp>
      <p:sp>
        <p:nvSpPr>
          <p:cNvPr id="5" name="TextBox 5"/>
          <p:cNvSpPr txBox="1"/>
          <p:nvPr/>
        </p:nvSpPr>
        <p:spPr>
          <a:xfrm>
            <a:off x="3657505" y="6941782"/>
            <a:ext cx="2438590" cy="135795"/>
          </a:xfrm>
          <a:prstGeom prst="rect">
            <a:avLst/>
          </a:prstGeom>
        </p:spPr>
        <p:txBody>
          <a:bodyPr lIns="0" tIns="0" rIns="0" bIns="0" rtlCol="0" anchor="t">
            <a:spAutoFit/>
          </a:bodyPr>
          <a:lstStyle/>
          <a:p>
            <a:pPr algn="ctr">
              <a:lnSpc>
                <a:spcPts val="1791"/>
              </a:lnSpc>
            </a:pPr>
            <a:r>
              <a:rPr lang="en-US" sz="1493">
                <a:solidFill>
                  <a:srgbClr val="FFFFFF"/>
                </a:solidFill>
                <a:latin typeface="Arimo"/>
                <a:ea typeface="Arimo"/>
                <a:cs typeface="Arimo"/>
                <a:sym typeface="Arimo"/>
              </a:rPr>
              <a:t>Excellence and Service</a:t>
            </a:r>
          </a:p>
        </p:txBody>
      </p:sp>
      <p:grpSp>
        <p:nvGrpSpPr>
          <p:cNvPr id="6" name="Group 6"/>
          <p:cNvGrpSpPr/>
          <p:nvPr/>
        </p:nvGrpSpPr>
        <p:grpSpPr>
          <a:xfrm rot="-10800000">
            <a:off x="7398693" y="-9867"/>
            <a:ext cx="2374560" cy="676000"/>
            <a:chOff x="0" y="0"/>
            <a:chExt cx="3166080" cy="901333"/>
          </a:xfrm>
        </p:grpSpPr>
        <p:sp>
          <p:nvSpPr>
            <p:cNvPr id="7" name="Freeform 7"/>
            <p:cNvSpPr/>
            <p:nvPr/>
          </p:nvSpPr>
          <p:spPr>
            <a:xfrm>
              <a:off x="13589" y="13462"/>
              <a:ext cx="3138932" cy="874268"/>
            </a:xfrm>
            <a:custGeom>
              <a:avLst/>
              <a:gdLst/>
              <a:ahLst/>
              <a:cxnLst/>
              <a:rect l="l" t="t" r="r" b="b"/>
              <a:pathLst>
                <a:path w="3138932" h="874268">
                  <a:moveTo>
                    <a:pt x="111633" y="127"/>
                  </a:moveTo>
                  <a:lnTo>
                    <a:pt x="3027172" y="127"/>
                  </a:lnTo>
                  <a:cubicBezTo>
                    <a:pt x="3088894" y="127"/>
                    <a:pt x="3138932" y="49022"/>
                    <a:pt x="3138932" y="109474"/>
                  </a:cubicBezTo>
                  <a:lnTo>
                    <a:pt x="3138932" y="874268"/>
                  </a:lnTo>
                  <a:lnTo>
                    <a:pt x="0" y="874268"/>
                  </a:lnTo>
                  <a:lnTo>
                    <a:pt x="0" y="109347"/>
                  </a:lnTo>
                  <a:cubicBezTo>
                    <a:pt x="0" y="49022"/>
                    <a:pt x="50038" y="0"/>
                    <a:pt x="111760" y="0"/>
                  </a:cubicBezTo>
                  <a:close/>
                </a:path>
              </a:pathLst>
            </a:custGeom>
            <a:solidFill>
              <a:srgbClr val="0B5394"/>
            </a:solidFill>
          </p:spPr>
        </p:sp>
        <p:sp>
          <p:nvSpPr>
            <p:cNvPr id="8" name="Freeform 8"/>
            <p:cNvSpPr/>
            <p:nvPr/>
          </p:nvSpPr>
          <p:spPr>
            <a:xfrm>
              <a:off x="0" y="0"/>
              <a:ext cx="3165983" cy="901319"/>
            </a:xfrm>
            <a:custGeom>
              <a:avLst/>
              <a:gdLst/>
              <a:ahLst/>
              <a:cxnLst/>
              <a:rect l="l" t="t" r="r" b="b"/>
              <a:pathLst>
                <a:path w="3165983" h="901319">
                  <a:moveTo>
                    <a:pt x="125222" y="0"/>
                  </a:moveTo>
                  <a:lnTo>
                    <a:pt x="3040761" y="0"/>
                  </a:lnTo>
                  <a:lnTo>
                    <a:pt x="3040761" y="13589"/>
                  </a:lnTo>
                  <a:lnTo>
                    <a:pt x="3040761" y="0"/>
                  </a:lnTo>
                  <a:cubicBezTo>
                    <a:pt x="3109722" y="0"/>
                    <a:pt x="3165983" y="54737"/>
                    <a:pt x="3165983" y="122809"/>
                  </a:cubicBezTo>
                  <a:lnTo>
                    <a:pt x="3152394" y="122809"/>
                  </a:lnTo>
                  <a:lnTo>
                    <a:pt x="3165983" y="122809"/>
                  </a:lnTo>
                  <a:lnTo>
                    <a:pt x="3165983" y="887730"/>
                  </a:lnTo>
                  <a:cubicBezTo>
                    <a:pt x="3165983" y="895223"/>
                    <a:pt x="3159887" y="901319"/>
                    <a:pt x="3152394" y="901319"/>
                  </a:cubicBezTo>
                  <a:lnTo>
                    <a:pt x="13589" y="901319"/>
                  </a:lnTo>
                  <a:cubicBezTo>
                    <a:pt x="6096" y="901319"/>
                    <a:pt x="0" y="895223"/>
                    <a:pt x="0" y="887730"/>
                  </a:cubicBezTo>
                  <a:lnTo>
                    <a:pt x="0" y="122809"/>
                  </a:lnTo>
                  <a:lnTo>
                    <a:pt x="13589" y="122809"/>
                  </a:lnTo>
                  <a:lnTo>
                    <a:pt x="0" y="122809"/>
                  </a:lnTo>
                  <a:cubicBezTo>
                    <a:pt x="0" y="54737"/>
                    <a:pt x="56388" y="0"/>
                    <a:pt x="125222" y="0"/>
                  </a:cubicBezTo>
                  <a:cubicBezTo>
                    <a:pt x="127762" y="0"/>
                    <a:pt x="130302" y="762"/>
                    <a:pt x="132461" y="2032"/>
                  </a:cubicBezTo>
                  <a:lnTo>
                    <a:pt x="125222" y="13462"/>
                  </a:lnTo>
                  <a:lnTo>
                    <a:pt x="125222" y="0"/>
                  </a:lnTo>
                  <a:moveTo>
                    <a:pt x="125222" y="27051"/>
                  </a:moveTo>
                  <a:cubicBezTo>
                    <a:pt x="122682" y="27051"/>
                    <a:pt x="120142" y="26289"/>
                    <a:pt x="117983" y="25019"/>
                  </a:cubicBezTo>
                  <a:lnTo>
                    <a:pt x="125222" y="13589"/>
                  </a:lnTo>
                  <a:lnTo>
                    <a:pt x="125222" y="27051"/>
                  </a:lnTo>
                  <a:cubicBezTo>
                    <a:pt x="70739" y="27051"/>
                    <a:pt x="27051" y="70231"/>
                    <a:pt x="27051" y="122809"/>
                  </a:cubicBezTo>
                  <a:lnTo>
                    <a:pt x="27051" y="887730"/>
                  </a:lnTo>
                  <a:lnTo>
                    <a:pt x="13589" y="887730"/>
                  </a:lnTo>
                  <a:lnTo>
                    <a:pt x="13589" y="874268"/>
                  </a:lnTo>
                  <a:lnTo>
                    <a:pt x="3152521" y="874268"/>
                  </a:lnTo>
                  <a:lnTo>
                    <a:pt x="3152521" y="887730"/>
                  </a:lnTo>
                  <a:lnTo>
                    <a:pt x="3138932" y="887730"/>
                  </a:lnTo>
                  <a:lnTo>
                    <a:pt x="3138932" y="122809"/>
                  </a:lnTo>
                  <a:cubicBezTo>
                    <a:pt x="3138932" y="70231"/>
                    <a:pt x="3095244" y="27051"/>
                    <a:pt x="3040761" y="27051"/>
                  </a:cubicBezTo>
                  <a:lnTo>
                    <a:pt x="125222" y="27051"/>
                  </a:lnTo>
                  <a:close/>
                </a:path>
              </a:pathLst>
            </a:custGeom>
            <a:solidFill>
              <a:srgbClr val="0B5394"/>
            </a:solidFill>
          </p:spPr>
        </p:sp>
      </p:grpSp>
      <p:grpSp>
        <p:nvGrpSpPr>
          <p:cNvPr id="9" name="Group 9"/>
          <p:cNvGrpSpPr/>
          <p:nvPr/>
        </p:nvGrpSpPr>
        <p:grpSpPr>
          <a:xfrm rot="-10800000">
            <a:off x="-12507" y="-10187"/>
            <a:ext cx="9785760" cy="409440"/>
            <a:chOff x="0" y="0"/>
            <a:chExt cx="13047680" cy="545920"/>
          </a:xfrm>
        </p:grpSpPr>
        <p:sp>
          <p:nvSpPr>
            <p:cNvPr id="10" name="Freeform 10"/>
            <p:cNvSpPr/>
            <p:nvPr/>
          </p:nvSpPr>
          <p:spPr>
            <a:xfrm>
              <a:off x="13589" y="13462"/>
              <a:ext cx="13020549" cy="518922"/>
            </a:xfrm>
            <a:custGeom>
              <a:avLst/>
              <a:gdLst/>
              <a:ahLst/>
              <a:cxnLst/>
              <a:rect l="l" t="t" r="r" b="b"/>
              <a:pathLst>
                <a:path w="13020549" h="518922">
                  <a:moveTo>
                    <a:pt x="68072" y="127"/>
                  </a:moveTo>
                  <a:lnTo>
                    <a:pt x="12952476" y="127"/>
                  </a:lnTo>
                  <a:cubicBezTo>
                    <a:pt x="12990068" y="127"/>
                    <a:pt x="13020549" y="29210"/>
                    <a:pt x="13020549" y="65024"/>
                  </a:cubicBezTo>
                  <a:lnTo>
                    <a:pt x="13020549" y="518922"/>
                  </a:lnTo>
                  <a:lnTo>
                    <a:pt x="0" y="518922"/>
                  </a:lnTo>
                  <a:lnTo>
                    <a:pt x="0" y="64897"/>
                  </a:lnTo>
                  <a:cubicBezTo>
                    <a:pt x="0" y="29083"/>
                    <a:pt x="30480" y="0"/>
                    <a:pt x="68072" y="0"/>
                  </a:cubicBezTo>
                  <a:close/>
                </a:path>
              </a:pathLst>
            </a:custGeom>
            <a:solidFill>
              <a:srgbClr val="0B5394"/>
            </a:solidFill>
          </p:spPr>
        </p:sp>
        <p:sp>
          <p:nvSpPr>
            <p:cNvPr id="11" name="Freeform 11"/>
            <p:cNvSpPr/>
            <p:nvPr/>
          </p:nvSpPr>
          <p:spPr>
            <a:xfrm>
              <a:off x="0" y="0"/>
              <a:ext cx="13047726" cy="545973"/>
            </a:xfrm>
            <a:custGeom>
              <a:avLst/>
              <a:gdLst/>
              <a:ahLst/>
              <a:cxnLst/>
              <a:rect l="l" t="t" r="r" b="b"/>
              <a:pathLst>
                <a:path w="13047726" h="545973">
                  <a:moveTo>
                    <a:pt x="81661" y="0"/>
                  </a:moveTo>
                  <a:lnTo>
                    <a:pt x="12966065" y="0"/>
                  </a:lnTo>
                  <a:lnTo>
                    <a:pt x="12966065" y="13589"/>
                  </a:lnTo>
                  <a:lnTo>
                    <a:pt x="12966065" y="0"/>
                  </a:lnTo>
                  <a:cubicBezTo>
                    <a:pt x="13010516" y="0"/>
                    <a:pt x="13047726" y="34544"/>
                    <a:pt x="13047726" y="78359"/>
                  </a:cubicBezTo>
                  <a:lnTo>
                    <a:pt x="13034138" y="78359"/>
                  </a:lnTo>
                  <a:lnTo>
                    <a:pt x="13047726" y="78359"/>
                  </a:lnTo>
                  <a:lnTo>
                    <a:pt x="13047726" y="532384"/>
                  </a:lnTo>
                  <a:cubicBezTo>
                    <a:pt x="13047726" y="539877"/>
                    <a:pt x="13041630" y="545973"/>
                    <a:pt x="13034138" y="545973"/>
                  </a:cubicBezTo>
                  <a:lnTo>
                    <a:pt x="13589" y="545973"/>
                  </a:lnTo>
                  <a:cubicBezTo>
                    <a:pt x="6096" y="545973"/>
                    <a:pt x="0" y="539877"/>
                    <a:pt x="0" y="532384"/>
                  </a:cubicBezTo>
                  <a:lnTo>
                    <a:pt x="0" y="78359"/>
                  </a:lnTo>
                  <a:lnTo>
                    <a:pt x="13589" y="78359"/>
                  </a:lnTo>
                  <a:lnTo>
                    <a:pt x="0" y="78359"/>
                  </a:lnTo>
                  <a:cubicBezTo>
                    <a:pt x="0" y="34544"/>
                    <a:pt x="37211" y="0"/>
                    <a:pt x="81661" y="0"/>
                  </a:cubicBezTo>
                  <a:cubicBezTo>
                    <a:pt x="85725" y="0"/>
                    <a:pt x="89662" y="1905"/>
                    <a:pt x="92202" y="5080"/>
                  </a:cubicBezTo>
                  <a:lnTo>
                    <a:pt x="81661" y="13589"/>
                  </a:lnTo>
                  <a:lnTo>
                    <a:pt x="81661" y="0"/>
                  </a:lnTo>
                  <a:moveTo>
                    <a:pt x="81661" y="27051"/>
                  </a:moveTo>
                  <a:cubicBezTo>
                    <a:pt x="77597" y="27051"/>
                    <a:pt x="73660" y="25146"/>
                    <a:pt x="71120" y="21971"/>
                  </a:cubicBezTo>
                  <a:lnTo>
                    <a:pt x="81661" y="13462"/>
                  </a:lnTo>
                  <a:lnTo>
                    <a:pt x="81661" y="27051"/>
                  </a:lnTo>
                  <a:cubicBezTo>
                    <a:pt x="50927" y="27051"/>
                    <a:pt x="27051" y="50673"/>
                    <a:pt x="27051" y="78359"/>
                  </a:cubicBezTo>
                  <a:lnTo>
                    <a:pt x="27051" y="532384"/>
                  </a:lnTo>
                  <a:lnTo>
                    <a:pt x="13589" y="532384"/>
                  </a:lnTo>
                  <a:lnTo>
                    <a:pt x="13589" y="518795"/>
                  </a:lnTo>
                  <a:lnTo>
                    <a:pt x="13034138" y="518795"/>
                  </a:lnTo>
                  <a:lnTo>
                    <a:pt x="13034138" y="532384"/>
                  </a:lnTo>
                  <a:lnTo>
                    <a:pt x="13020549" y="532384"/>
                  </a:lnTo>
                  <a:lnTo>
                    <a:pt x="13020549" y="78359"/>
                  </a:lnTo>
                  <a:cubicBezTo>
                    <a:pt x="13020549" y="50673"/>
                    <a:pt x="12996800" y="27051"/>
                    <a:pt x="12965939" y="27051"/>
                  </a:cubicBezTo>
                  <a:lnTo>
                    <a:pt x="81661" y="27051"/>
                  </a:lnTo>
                  <a:close/>
                </a:path>
              </a:pathLst>
            </a:custGeom>
            <a:solidFill>
              <a:srgbClr val="0B5394"/>
            </a:solidFill>
          </p:spPr>
        </p:sp>
      </p:grpSp>
      <p:sp>
        <p:nvSpPr>
          <p:cNvPr id="12" name="TextBox 12"/>
          <p:cNvSpPr txBox="1"/>
          <p:nvPr/>
        </p:nvSpPr>
        <p:spPr>
          <a:xfrm>
            <a:off x="7669558" y="139574"/>
            <a:ext cx="1832830" cy="334215"/>
          </a:xfrm>
          <a:prstGeom prst="rect">
            <a:avLst/>
          </a:prstGeom>
        </p:spPr>
        <p:txBody>
          <a:bodyPr lIns="0" tIns="0" rIns="0" bIns="0" rtlCol="0" anchor="t">
            <a:spAutoFit/>
          </a:bodyPr>
          <a:lstStyle/>
          <a:p>
            <a:pPr algn="ctr">
              <a:lnSpc>
                <a:spcPts val="1843"/>
              </a:lnSpc>
            </a:pPr>
            <a:r>
              <a:rPr lang="en-US" sz="1279">
                <a:solidFill>
                  <a:srgbClr val="FFFFFF"/>
                </a:solidFill>
                <a:latin typeface="Arimo"/>
                <a:ea typeface="Arimo"/>
                <a:cs typeface="Arimo"/>
                <a:sym typeface="Arimo"/>
              </a:rPr>
              <a:t>CHRIST </a:t>
            </a:r>
          </a:p>
          <a:p>
            <a:pPr algn="ctr">
              <a:lnSpc>
                <a:spcPts val="1689"/>
              </a:lnSpc>
            </a:pPr>
            <a:r>
              <a:rPr lang="en-US" sz="1173">
                <a:solidFill>
                  <a:srgbClr val="FFFFFF"/>
                </a:solidFill>
                <a:latin typeface="Arimo"/>
                <a:ea typeface="Arimo"/>
                <a:cs typeface="Arimo"/>
                <a:sym typeface="Arimo"/>
              </a:rPr>
              <a:t>(Deemed to be University)</a:t>
            </a:r>
          </a:p>
        </p:txBody>
      </p:sp>
      <p:sp>
        <p:nvSpPr>
          <p:cNvPr id="13" name="TextBox 13"/>
          <p:cNvSpPr txBox="1"/>
          <p:nvPr/>
        </p:nvSpPr>
        <p:spPr>
          <a:xfrm>
            <a:off x="-1143000" y="1737418"/>
            <a:ext cx="6764524" cy="676275"/>
          </a:xfrm>
          <a:prstGeom prst="rect">
            <a:avLst/>
          </a:prstGeom>
        </p:spPr>
        <p:txBody>
          <a:bodyPr lIns="0" tIns="0" rIns="0" bIns="0" rtlCol="0" anchor="t">
            <a:spAutoFit/>
          </a:bodyPr>
          <a:lstStyle/>
          <a:p>
            <a:pPr algn="ctr">
              <a:lnSpc>
                <a:spcPts val="4799"/>
              </a:lnSpc>
              <a:spcBef>
                <a:spcPct val="0"/>
              </a:spcBef>
            </a:pPr>
            <a:r>
              <a:rPr lang="en-US" sz="3999" b="1" dirty="0">
                <a:solidFill>
                  <a:srgbClr val="000000"/>
                </a:solidFill>
                <a:latin typeface="Times New Roman Bold"/>
                <a:ea typeface="Times New Roman Bold"/>
                <a:cs typeface="Times New Roman Bold"/>
                <a:sym typeface="Times New Roman Bold"/>
              </a:rPr>
              <a:t>Proposed Solution</a:t>
            </a:r>
          </a:p>
        </p:txBody>
      </p:sp>
      <p:sp>
        <p:nvSpPr>
          <p:cNvPr id="14" name="TextBox 14"/>
          <p:cNvSpPr txBox="1"/>
          <p:nvPr/>
        </p:nvSpPr>
        <p:spPr>
          <a:xfrm>
            <a:off x="257342" y="2743200"/>
            <a:ext cx="9246026" cy="1759712"/>
          </a:xfrm>
          <a:prstGeom prst="rect">
            <a:avLst/>
          </a:prstGeom>
        </p:spPr>
        <p:txBody>
          <a:bodyPr lIns="0" tIns="0" rIns="0" bIns="0" rtlCol="0" anchor="t">
            <a:spAutoFit/>
          </a:bodyPr>
          <a:lstStyle/>
          <a:p>
            <a:pPr algn="just">
              <a:lnSpc>
                <a:spcPts val="2843"/>
              </a:lnSpc>
            </a:pPr>
            <a:r>
              <a:rPr lang="en-US" dirty="0">
                <a:solidFill>
                  <a:srgbClr val="000000"/>
                </a:solidFill>
                <a:latin typeface="Times New Roman"/>
                <a:ea typeface="Times New Roman"/>
                <a:cs typeface="Times New Roman"/>
                <a:sym typeface="Times New Roman"/>
              </a:rPr>
              <a:t>We propose developing an automated system that generates region-specific, farmer-friendly weather advisories. By integrating real-time weather data with advanced analytics and natural language processing, the system will simplify technical information into actionable insights tailored for farmers. This solution will enhance accessibility, improve decision-making, and ensure timely delivery of weather updates to support agricultural practices effectively.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1920" y="6760799"/>
            <a:ext cx="9785760" cy="564640"/>
            <a:chOff x="0" y="0"/>
            <a:chExt cx="13047680" cy="752853"/>
          </a:xfrm>
        </p:grpSpPr>
        <p:sp>
          <p:nvSpPr>
            <p:cNvPr id="3" name="Freeform 3"/>
            <p:cNvSpPr/>
            <p:nvPr/>
          </p:nvSpPr>
          <p:spPr>
            <a:xfrm>
              <a:off x="13589" y="13589"/>
              <a:ext cx="13020547" cy="725805"/>
            </a:xfrm>
            <a:custGeom>
              <a:avLst/>
              <a:gdLst/>
              <a:ahLst/>
              <a:cxnLst/>
              <a:rect l="l" t="t" r="r" b="b"/>
              <a:pathLst>
                <a:path w="13020547" h="725805">
                  <a:moveTo>
                    <a:pt x="93853" y="0"/>
                  </a:moveTo>
                  <a:lnTo>
                    <a:pt x="12926568" y="0"/>
                  </a:lnTo>
                  <a:cubicBezTo>
                    <a:pt x="12978384" y="0"/>
                    <a:pt x="13020547" y="40640"/>
                    <a:pt x="13020547" y="90805"/>
                  </a:cubicBezTo>
                  <a:lnTo>
                    <a:pt x="13020547" y="725805"/>
                  </a:lnTo>
                  <a:lnTo>
                    <a:pt x="0" y="725805"/>
                  </a:lnTo>
                  <a:lnTo>
                    <a:pt x="0" y="90805"/>
                  </a:lnTo>
                  <a:cubicBezTo>
                    <a:pt x="0" y="40640"/>
                    <a:pt x="42037" y="0"/>
                    <a:pt x="93980" y="0"/>
                  </a:cubicBezTo>
                  <a:close/>
                </a:path>
              </a:pathLst>
            </a:custGeom>
            <a:solidFill>
              <a:srgbClr val="0B5394"/>
            </a:solidFill>
          </p:spPr>
        </p:sp>
        <p:sp>
          <p:nvSpPr>
            <p:cNvPr id="4" name="Freeform 4"/>
            <p:cNvSpPr/>
            <p:nvPr/>
          </p:nvSpPr>
          <p:spPr>
            <a:xfrm>
              <a:off x="0" y="0"/>
              <a:ext cx="13047599" cy="752856"/>
            </a:xfrm>
            <a:custGeom>
              <a:avLst/>
              <a:gdLst/>
              <a:ahLst/>
              <a:cxnLst/>
              <a:rect l="l" t="t" r="r" b="b"/>
              <a:pathLst>
                <a:path w="13047599" h="752856">
                  <a:moveTo>
                    <a:pt x="107442" y="0"/>
                  </a:moveTo>
                  <a:lnTo>
                    <a:pt x="12940157" y="0"/>
                  </a:lnTo>
                  <a:lnTo>
                    <a:pt x="12940157" y="13589"/>
                  </a:lnTo>
                  <a:lnTo>
                    <a:pt x="12940157" y="0"/>
                  </a:lnTo>
                  <a:cubicBezTo>
                    <a:pt x="12999085" y="0"/>
                    <a:pt x="13047599" y="46228"/>
                    <a:pt x="13047599" y="104267"/>
                  </a:cubicBezTo>
                  <a:lnTo>
                    <a:pt x="13034009" y="104267"/>
                  </a:lnTo>
                  <a:lnTo>
                    <a:pt x="13047599" y="104267"/>
                  </a:lnTo>
                  <a:lnTo>
                    <a:pt x="13047599" y="739267"/>
                  </a:lnTo>
                  <a:cubicBezTo>
                    <a:pt x="13047599" y="746760"/>
                    <a:pt x="13041503" y="752856"/>
                    <a:pt x="13034009" y="752856"/>
                  </a:cubicBezTo>
                  <a:lnTo>
                    <a:pt x="13589" y="752856"/>
                  </a:lnTo>
                  <a:cubicBezTo>
                    <a:pt x="6096" y="752856"/>
                    <a:pt x="0" y="746760"/>
                    <a:pt x="0" y="739267"/>
                  </a:cubicBezTo>
                  <a:lnTo>
                    <a:pt x="0" y="104267"/>
                  </a:lnTo>
                  <a:lnTo>
                    <a:pt x="13589" y="104267"/>
                  </a:lnTo>
                  <a:lnTo>
                    <a:pt x="0" y="104267"/>
                  </a:lnTo>
                  <a:cubicBezTo>
                    <a:pt x="0" y="46228"/>
                    <a:pt x="48514" y="0"/>
                    <a:pt x="107442" y="0"/>
                  </a:cubicBezTo>
                  <a:cubicBezTo>
                    <a:pt x="109982" y="0"/>
                    <a:pt x="112522" y="762"/>
                    <a:pt x="114681" y="2032"/>
                  </a:cubicBezTo>
                  <a:lnTo>
                    <a:pt x="107442" y="13462"/>
                  </a:lnTo>
                  <a:lnTo>
                    <a:pt x="107442" y="0"/>
                  </a:lnTo>
                  <a:moveTo>
                    <a:pt x="107442" y="27051"/>
                  </a:moveTo>
                  <a:cubicBezTo>
                    <a:pt x="104902" y="27051"/>
                    <a:pt x="102362" y="26289"/>
                    <a:pt x="100203" y="25019"/>
                  </a:cubicBezTo>
                  <a:lnTo>
                    <a:pt x="107442" y="13589"/>
                  </a:lnTo>
                  <a:lnTo>
                    <a:pt x="107442" y="27051"/>
                  </a:lnTo>
                  <a:cubicBezTo>
                    <a:pt x="62611" y="27051"/>
                    <a:pt x="27051" y="62103"/>
                    <a:pt x="27051" y="104267"/>
                  </a:cubicBezTo>
                  <a:lnTo>
                    <a:pt x="27051" y="739267"/>
                  </a:lnTo>
                  <a:lnTo>
                    <a:pt x="13589" y="739267"/>
                  </a:lnTo>
                  <a:lnTo>
                    <a:pt x="13589" y="725805"/>
                  </a:lnTo>
                  <a:lnTo>
                    <a:pt x="13034138" y="725805"/>
                  </a:lnTo>
                  <a:lnTo>
                    <a:pt x="13034138" y="739394"/>
                  </a:lnTo>
                  <a:lnTo>
                    <a:pt x="13020549" y="739394"/>
                  </a:lnTo>
                  <a:lnTo>
                    <a:pt x="13020549" y="104394"/>
                  </a:lnTo>
                  <a:cubicBezTo>
                    <a:pt x="13020549" y="62230"/>
                    <a:pt x="12984989" y="27178"/>
                    <a:pt x="12940157" y="27178"/>
                  </a:cubicBezTo>
                  <a:lnTo>
                    <a:pt x="107442" y="27178"/>
                  </a:lnTo>
                  <a:close/>
                </a:path>
              </a:pathLst>
            </a:custGeom>
            <a:solidFill>
              <a:srgbClr val="0B5394"/>
            </a:solidFill>
          </p:spPr>
        </p:sp>
      </p:grpSp>
      <p:sp>
        <p:nvSpPr>
          <p:cNvPr id="5" name="TextBox 5"/>
          <p:cNvSpPr txBox="1"/>
          <p:nvPr/>
        </p:nvSpPr>
        <p:spPr>
          <a:xfrm>
            <a:off x="3657505" y="6941782"/>
            <a:ext cx="2438590" cy="135795"/>
          </a:xfrm>
          <a:prstGeom prst="rect">
            <a:avLst/>
          </a:prstGeom>
        </p:spPr>
        <p:txBody>
          <a:bodyPr lIns="0" tIns="0" rIns="0" bIns="0" rtlCol="0" anchor="t">
            <a:spAutoFit/>
          </a:bodyPr>
          <a:lstStyle/>
          <a:p>
            <a:pPr algn="ctr">
              <a:lnSpc>
                <a:spcPts val="1791"/>
              </a:lnSpc>
            </a:pPr>
            <a:r>
              <a:rPr lang="en-US" sz="1493">
                <a:solidFill>
                  <a:srgbClr val="FFFFFF"/>
                </a:solidFill>
                <a:latin typeface="Arimo"/>
                <a:ea typeface="Arimo"/>
                <a:cs typeface="Arimo"/>
                <a:sym typeface="Arimo"/>
              </a:rPr>
              <a:t>Excellence and Service</a:t>
            </a:r>
          </a:p>
        </p:txBody>
      </p:sp>
      <p:grpSp>
        <p:nvGrpSpPr>
          <p:cNvPr id="6" name="Group 6"/>
          <p:cNvGrpSpPr/>
          <p:nvPr/>
        </p:nvGrpSpPr>
        <p:grpSpPr>
          <a:xfrm rot="-10800000">
            <a:off x="7398693" y="-9867"/>
            <a:ext cx="2374560" cy="676000"/>
            <a:chOff x="0" y="0"/>
            <a:chExt cx="3166080" cy="901333"/>
          </a:xfrm>
        </p:grpSpPr>
        <p:sp>
          <p:nvSpPr>
            <p:cNvPr id="7" name="Freeform 7"/>
            <p:cNvSpPr/>
            <p:nvPr/>
          </p:nvSpPr>
          <p:spPr>
            <a:xfrm>
              <a:off x="13589" y="13462"/>
              <a:ext cx="3138932" cy="874268"/>
            </a:xfrm>
            <a:custGeom>
              <a:avLst/>
              <a:gdLst/>
              <a:ahLst/>
              <a:cxnLst/>
              <a:rect l="l" t="t" r="r" b="b"/>
              <a:pathLst>
                <a:path w="3138932" h="874268">
                  <a:moveTo>
                    <a:pt x="111633" y="127"/>
                  </a:moveTo>
                  <a:lnTo>
                    <a:pt x="3027172" y="127"/>
                  </a:lnTo>
                  <a:cubicBezTo>
                    <a:pt x="3088894" y="127"/>
                    <a:pt x="3138932" y="49022"/>
                    <a:pt x="3138932" y="109474"/>
                  </a:cubicBezTo>
                  <a:lnTo>
                    <a:pt x="3138932" y="874268"/>
                  </a:lnTo>
                  <a:lnTo>
                    <a:pt x="0" y="874268"/>
                  </a:lnTo>
                  <a:lnTo>
                    <a:pt x="0" y="109347"/>
                  </a:lnTo>
                  <a:cubicBezTo>
                    <a:pt x="0" y="49022"/>
                    <a:pt x="50038" y="0"/>
                    <a:pt x="111760" y="0"/>
                  </a:cubicBezTo>
                  <a:close/>
                </a:path>
              </a:pathLst>
            </a:custGeom>
            <a:solidFill>
              <a:srgbClr val="0B5394"/>
            </a:solidFill>
          </p:spPr>
        </p:sp>
        <p:sp>
          <p:nvSpPr>
            <p:cNvPr id="8" name="Freeform 8"/>
            <p:cNvSpPr/>
            <p:nvPr/>
          </p:nvSpPr>
          <p:spPr>
            <a:xfrm>
              <a:off x="0" y="0"/>
              <a:ext cx="3165983" cy="901319"/>
            </a:xfrm>
            <a:custGeom>
              <a:avLst/>
              <a:gdLst/>
              <a:ahLst/>
              <a:cxnLst/>
              <a:rect l="l" t="t" r="r" b="b"/>
              <a:pathLst>
                <a:path w="3165983" h="901319">
                  <a:moveTo>
                    <a:pt x="125222" y="0"/>
                  </a:moveTo>
                  <a:lnTo>
                    <a:pt x="3040761" y="0"/>
                  </a:lnTo>
                  <a:lnTo>
                    <a:pt x="3040761" y="13589"/>
                  </a:lnTo>
                  <a:lnTo>
                    <a:pt x="3040761" y="0"/>
                  </a:lnTo>
                  <a:cubicBezTo>
                    <a:pt x="3109722" y="0"/>
                    <a:pt x="3165983" y="54737"/>
                    <a:pt x="3165983" y="122809"/>
                  </a:cubicBezTo>
                  <a:lnTo>
                    <a:pt x="3152394" y="122809"/>
                  </a:lnTo>
                  <a:lnTo>
                    <a:pt x="3165983" y="122809"/>
                  </a:lnTo>
                  <a:lnTo>
                    <a:pt x="3165983" y="887730"/>
                  </a:lnTo>
                  <a:cubicBezTo>
                    <a:pt x="3165983" y="895223"/>
                    <a:pt x="3159887" y="901319"/>
                    <a:pt x="3152394" y="901319"/>
                  </a:cubicBezTo>
                  <a:lnTo>
                    <a:pt x="13589" y="901319"/>
                  </a:lnTo>
                  <a:cubicBezTo>
                    <a:pt x="6096" y="901319"/>
                    <a:pt x="0" y="895223"/>
                    <a:pt x="0" y="887730"/>
                  </a:cubicBezTo>
                  <a:lnTo>
                    <a:pt x="0" y="122809"/>
                  </a:lnTo>
                  <a:lnTo>
                    <a:pt x="13589" y="122809"/>
                  </a:lnTo>
                  <a:lnTo>
                    <a:pt x="0" y="122809"/>
                  </a:lnTo>
                  <a:cubicBezTo>
                    <a:pt x="0" y="54737"/>
                    <a:pt x="56388" y="0"/>
                    <a:pt x="125222" y="0"/>
                  </a:cubicBezTo>
                  <a:cubicBezTo>
                    <a:pt x="127762" y="0"/>
                    <a:pt x="130302" y="762"/>
                    <a:pt x="132461" y="2032"/>
                  </a:cubicBezTo>
                  <a:lnTo>
                    <a:pt x="125222" y="13462"/>
                  </a:lnTo>
                  <a:lnTo>
                    <a:pt x="125222" y="0"/>
                  </a:lnTo>
                  <a:moveTo>
                    <a:pt x="125222" y="27051"/>
                  </a:moveTo>
                  <a:cubicBezTo>
                    <a:pt x="122682" y="27051"/>
                    <a:pt x="120142" y="26289"/>
                    <a:pt x="117983" y="25019"/>
                  </a:cubicBezTo>
                  <a:lnTo>
                    <a:pt x="125222" y="13589"/>
                  </a:lnTo>
                  <a:lnTo>
                    <a:pt x="125222" y="27051"/>
                  </a:lnTo>
                  <a:cubicBezTo>
                    <a:pt x="70739" y="27051"/>
                    <a:pt x="27051" y="70231"/>
                    <a:pt x="27051" y="122809"/>
                  </a:cubicBezTo>
                  <a:lnTo>
                    <a:pt x="27051" y="887730"/>
                  </a:lnTo>
                  <a:lnTo>
                    <a:pt x="13589" y="887730"/>
                  </a:lnTo>
                  <a:lnTo>
                    <a:pt x="13589" y="874268"/>
                  </a:lnTo>
                  <a:lnTo>
                    <a:pt x="3152521" y="874268"/>
                  </a:lnTo>
                  <a:lnTo>
                    <a:pt x="3152521" y="887730"/>
                  </a:lnTo>
                  <a:lnTo>
                    <a:pt x="3138932" y="887730"/>
                  </a:lnTo>
                  <a:lnTo>
                    <a:pt x="3138932" y="122809"/>
                  </a:lnTo>
                  <a:cubicBezTo>
                    <a:pt x="3138932" y="70231"/>
                    <a:pt x="3095244" y="27051"/>
                    <a:pt x="3040761" y="27051"/>
                  </a:cubicBezTo>
                  <a:lnTo>
                    <a:pt x="125222" y="27051"/>
                  </a:lnTo>
                  <a:close/>
                </a:path>
              </a:pathLst>
            </a:custGeom>
            <a:solidFill>
              <a:srgbClr val="0B5394"/>
            </a:solidFill>
          </p:spPr>
        </p:sp>
      </p:grpSp>
      <p:grpSp>
        <p:nvGrpSpPr>
          <p:cNvPr id="9" name="Group 9"/>
          <p:cNvGrpSpPr/>
          <p:nvPr/>
        </p:nvGrpSpPr>
        <p:grpSpPr>
          <a:xfrm rot="-10800000">
            <a:off x="-12507" y="-10187"/>
            <a:ext cx="9785760" cy="409440"/>
            <a:chOff x="0" y="0"/>
            <a:chExt cx="13047680" cy="545920"/>
          </a:xfrm>
        </p:grpSpPr>
        <p:sp>
          <p:nvSpPr>
            <p:cNvPr id="10" name="Freeform 10"/>
            <p:cNvSpPr/>
            <p:nvPr/>
          </p:nvSpPr>
          <p:spPr>
            <a:xfrm>
              <a:off x="13589" y="13462"/>
              <a:ext cx="13020549" cy="518922"/>
            </a:xfrm>
            <a:custGeom>
              <a:avLst/>
              <a:gdLst/>
              <a:ahLst/>
              <a:cxnLst/>
              <a:rect l="l" t="t" r="r" b="b"/>
              <a:pathLst>
                <a:path w="13020549" h="518922">
                  <a:moveTo>
                    <a:pt x="68072" y="127"/>
                  </a:moveTo>
                  <a:lnTo>
                    <a:pt x="12952476" y="127"/>
                  </a:lnTo>
                  <a:cubicBezTo>
                    <a:pt x="12990068" y="127"/>
                    <a:pt x="13020549" y="29210"/>
                    <a:pt x="13020549" y="65024"/>
                  </a:cubicBezTo>
                  <a:lnTo>
                    <a:pt x="13020549" y="518922"/>
                  </a:lnTo>
                  <a:lnTo>
                    <a:pt x="0" y="518922"/>
                  </a:lnTo>
                  <a:lnTo>
                    <a:pt x="0" y="64897"/>
                  </a:lnTo>
                  <a:cubicBezTo>
                    <a:pt x="0" y="29083"/>
                    <a:pt x="30480" y="0"/>
                    <a:pt x="68072" y="0"/>
                  </a:cubicBezTo>
                  <a:close/>
                </a:path>
              </a:pathLst>
            </a:custGeom>
            <a:solidFill>
              <a:srgbClr val="0B5394"/>
            </a:solidFill>
          </p:spPr>
        </p:sp>
        <p:sp>
          <p:nvSpPr>
            <p:cNvPr id="11" name="Freeform 11"/>
            <p:cNvSpPr/>
            <p:nvPr/>
          </p:nvSpPr>
          <p:spPr>
            <a:xfrm>
              <a:off x="0" y="0"/>
              <a:ext cx="13047726" cy="545973"/>
            </a:xfrm>
            <a:custGeom>
              <a:avLst/>
              <a:gdLst/>
              <a:ahLst/>
              <a:cxnLst/>
              <a:rect l="l" t="t" r="r" b="b"/>
              <a:pathLst>
                <a:path w="13047726" h="545973">
                  <a:moveTo>
                    <a:pt x="81661" y="0"/>
                  </a:moveTo>
                  <a:lnTo>
                    <a:pt x="12966065" y="0"/>
                  </a:lnTo>
                  <a:lnTo>
                    <a:pt x="12966065" y="13589"/>
                  </a:lnTo>
                  <a:lnTo>
                    <a:pt x="12966065" y="0"/>
                  </a:lnTo>
                  <a:cubicBezTo>
                    <a:pt x="13010516" y="0"/>
                    <a:pt x="13047726" y="34544"/>
                    <a:pt x="13047726" y="78359"/>
                  </a:cubicBezTo>
                  <a:lnTo>
                    <a:pt x="13034138" y="78359"/>
                  </a:lnTo>
                  <a:lnTo>
                    <a:pt x="13047726" y="78359"/>
                  </a:lnTo>
                  <a:lnTo>
                    <a:pt x="13047726" y="532384"/>
                  </a:lnTo>
                  <a:cubicBezTo>
                    <a:pt x="13047726" y="539877"/>
                    <a:pt x="13041630" y="545973"/>
                    <a:pt x="13034138" y="545973"/>
                  </a:cubicBezTo>
                  <a:lnTo>
                    <a:pt x="13589" y="545973"/>
                  </a:lnTo>
                  <a:cubicBezTo>
                    <a:pt x="6096" y="545973"/>
                    <a:pt x="0" y="539877"/>
                    <a:pt x="0" y="532384"/>
                  </a:cubicBezTo>
                  <a:lnTo>
                    <a:pt x="0" y="78359"/>
                  </a:lnTo>
                  <a:lnTo>
                    <a:pt x="13589" y="78359"/>
                  </a:lnTo>
                  <a:lnTo>
                    <a:pt x="0" y="78359"/>
                  </a:lnTo>
                  <a:cubicBezTo>
                    <a:pt x="0" y="34544"/>
                    <a:pt x="37211" y="0"/>
                    <a:pt x="81661" y="0"/>
                  </a:cubicBezTo>
                  <a:cubicBezTo>
                    <a:pt x="85725" y="0"/>
                    <a:pt x="89662" y="1905"/>
                    <a:pt x="92202" y="5080"/>
                  </a:cubicBezTo>
                  <a:lnTo>
                    <a:pt x="81661" y="13589"/>
                  </a:lnTo>
                  <a:lnTo>
                    <a:pt x="81661" y="0"/>
                  </a:lnTo>
                  <a:moveTo>
                    <a:pt x="81661" y="27051"/>
                  </a:moveTo>
                  <a:cubicBezTo>
                    <a:pt x="77597" y="27051"/>
                    <a:pt x="73660" y="25146"/>
                    <a:pt x="71120" y="21971"/>
                  </a:cubicBezTo>
                  <a:lnTo>
                    <a:pt x="81661" y="13462"/>
                  </a:lnTo>
                  <a:lnTo>
                    <a:pt x="81661" y="27051"/>
                  </a:lnTo>
                  <a:cubicBezTo>
                    <a:pt x="50927" y="27051"/>
                    <a:pt x="27051" y="50673"/>
                    <a:pt x="27051" y="78359"/>
                  </a:cubicBezTo>
                  <a:lnTo>
                    <a:pt x="27051" y="532384"/>
                  </a:lnTo>
                  <a:lnTo>
                    <a:pt x="13589" y="532384"/>
                  </a:lnTo>
                  <a:lnTo>
                    <a:pt x="13589" y="518795"/>
                  </a:lnTo>
                  <a:lnTo>
                    <a:pt x="13034138" y="518795"/>
                  </a:lnTo>
                  <a:lnTo>
                    <a:pt x="13034138" y="532384"/>
                  </a:lnTo>
                  <a:lnTo>
                    <a:pt x="13020549" y="532384"/>
                  </a:lnTo>
                  <a:lnTo>
                    <a:pt x="13020549" y="78359"/>
                  </a:lnTo>
                  <a:cubicBezTo>
                    <a:pt x="13020549" y="50673"/>
                    <a:pt x="12996800" y="27051"/>
                    <a:pt x="12965939" y="27051"/>
                  </a:cubicBezTo>
                  <a:lnTo>
                    <a:pt x="81661" y="27051"/>
                  </a:lnTo>
                  <a:close/>
                </a:path>
              </a:pathLst>
            </a:custGeom>
            <a:solidFill>
              <a:srgbClr val="0B5394"/>
            </a:solidFill>
          </p:spPr>
        </p:sp>
      </p:grpSp>
      <p:sp>
        <p:nvSpPr>
          <p:cNvPr id="12" name="TextBox 12"/>
          <p:cNvSpPr txBox="1"/>
          <p:nvPr/>
        </p:nvSpPr>
        <p:spPr>
          <a:xfrm>
            <a:off x="7669558" y="139574"/>
            <a:ext cx="1832830" cy="334215"/>
          </a:xfrm>
          <a:prstGeom prst="rect">
            <a:avLst/>
          </a:prstGeom>
        </p:spPr>
        <p:txBody>
          <a:bodyPr lIns="0" tIns="0" rIns="0" bIns="0" rtlCol="0" anchor="t">
            <a:spAutoFit/>
          </a:bodyPr>
          <a:lstStyle/>
          <a:p>
            <a:pPr algn="ctr">
              <a:lnSpc>
                <a:spcPts val="1843"/>
              </a:lnSpc>
            </a:pPr>
            <a:r>
              <a:rPr lang="en-US" sz="1279">
                <a:solidFill>
                  <a:srgbClr val="FFFFFF"/>
                </a:solidFill>
                <a:latin typeface="Arimo"/>
                <a:ea typeface="Arimo"/>
                <a:cs typeface="Arimo"/>
                <a:sym typeface="Arimo"/>
              </a:rPr>
              <a:t>CHRIST </a:t>
            </a:r>
          </a:p>
          <a:p>
            <a:pPr algn="ctr">
              <a:lnSpc>
                <a:spcPts val="1689"/>
              </a:lnSpc>
            </a:pPr>
            <a:r>
              <a:rPr lang="en-US" sz="1173">
                <a:solidFill>
                  <a:srgbClr val="FFFFFF"/>
                </a:solidFill>
                <a:latin typeface="Arimo"/>
                <a:ea typeface="Arimo"/>
                <a:cs typeface="Arimo"/>
                <a:sym typeface="Arimo"/>
              </a:rPr>
              <a:t>(Deemed to be University)</a:t>
            </a:r>
          </a:p>
        </p:txBody>
      </p:sp>
      <p:grpSp>
        <p:nvGrpSpPr>
          <p:cNvPr id="13" name="Group 13"/>
          <p:cNvGrpSpPr/>
          <p:nvPr/>
        </p:nvGrpSpPr>
        <p:grpSpPr>
          <a:xfrm>
            <a:off x="-21920" y="6760799"/>
            <a:ext cx="9785760" cy="564640"/>
            <a:chOff x="0" y="0"/>
            <a:chExt cx="13047680" cy="752853"/>
          </a:xfrm>
        </p:grpSpPr>
        <p:sp>
          <p:nvSpPr>
            <p:cNvPr id="14" name="Freeform 14"/>
            <p:cNvSpPr/>
            <p:nvPr/>
          </p:nvSpPr>
          <p:spPr>
            <a:xfrm>
              <a:off x="13589" y="13589"/>
              <a:ext cx="13020547" cy="725805"/>
            </a:xfrm>
            <a:custGeom>
              <a:avLst/>
              <a:gdLst/>
              <a:ahLst/>
              <a:cxnLst/>
              <a:rect l="l" t="t" r="r" b="b"/>
              <a:pathLst>
                <a:path w="13020547" h="725805">
                  <a:moveTo>
                    <a:pt x="93853" y="0"/>
                  </a:moveTo>
                  <a:lnTo>
                    <a:pt x="12926568" y="0"/>
                  </a:lnTo>
                  <a:cubicBezTo>
                    <a:pt x="12978384" y="0"/>
                    <a:pt x="13020547" y="40640"/>
                    <a:pt x="13020547" y="90805"/>
                  </a:cubicBezTo>
                  <a:lnTo>
                    <a:pt x="13020547" y="725805"/>
                  </a:lnTo>
                  <a:lnTo>
                    <a:pt x="0" y="725805"/>
                  </a:lnTo>
                  <a:lnTo>
                    <a:pt x="0" y="90805"/>
                  </a:lnTo>
                  <a:cubicBezTo>
                    <a:pt x="0" y="40640"/>
                    <a:pt x="42037" y="0"/>
                    <a:pt x="93980" y="0"/>
                  </a:cubicBezTo>
                  <a:close/>
                </a:path>
              </a:pathLst>
            </a:custGeom>
            <a:solidFill>
              <a:srgbClr val="0B5394"/>
            </a:solidFill>
          </p:spPr>
        </p:sp>
        <p:sp>
          <p:nvSpPr>
            <p:cNvPr id="15" name="Freeform 15"/>
            <p:cNvSpPr/>
            <p:nvPr/>
          </p:nvSpPr>
          <p:spPr>
            <a:xfrm>
              <a:off x="0" y="0"/>
              <a:ext cx="13047599" cy="752856"/>
            </a:xfrm>
            <a:custGeom>
              <a:avLst/>
              <a:gdLst/>
              <a:ahLst/>
              <a:cxnLst/>
              <a:rect l="l" t="t" r="r" b="b"/>
              <a:pathLst>
                <a:path w="13047599" h="752856">
                  <a:moveTo>
                    <a:pt x="107442" y="0"/>
                  </a:moveTo>
                  <a:lnTo>
                    <a:pt x="12940157" y="0"/>
                  </a:lnTo>
                  <a:lnTo>
                    <a:pt x="12940157" y="13589"/>
                  </a:lnTo>
                  <a:lnTo>
                    <a:pt x="12940157" y="0"/>
                  </a:lnTo>
                  <a:cubicBezTo>
                    <a:pt x="12999085" y="0"/>
                    <a:pt x="13047599" y="46228"/>
                    <a:pt x="13047599" y="104267"/>
                  </a:cubicBezTo>
                  <a:lnTo>
                    <a:pt x="13034009" y="104267"/>
                  </a:lnTo>
                  <a:lnTo>
                    <a:pt x="13047599" y="104267"/>
                  </a:lnTo>
                  <a:lnTo>
                    <a:pt x="13047599" y="739267"/>
                  </a:lnTo>
                  <a:cubicBezTo>
                    <a:pt x="13047599" y="746760"/>
                    <a:pt x="13041503" y="752856"/>
                    <a:pt x="13034009" y="752856"/>
                  </a:cubicBezTo>
                  <a:lnTo>
                    <a:pt x="13589" y="752856"/>
                  </a:lnTo>
                  <a:cubicBezTo>
                    <a:pt x="6096" y="752856"/>
                    <a:pt x="0" y="746760"/>
                    <a:pt x="0" y="739267"/>
                  </a:cubicBezTo>
                  <a:lnTo>
                    <a:pt x="0" y="104267"/>
                  </a:lnTo>
                  <a:lnTo>
                    <a:pt x="13589" y="104267"/>
                  </a:lnTo>
                  <a:lnTo>
                    <a:pt x="0" y="104267"/>
                  </a:lnTo>
                  <a:cubicBezTo>
                    <a:pt x="0" y="46228"/>
                    <a:pt x="48514" y="0"/>
                    <a:pt x="107442" y="0"/>
                  </a:cubicBezTo>
                  <a:cubicBezTo>
                    <a:pt x="109982" y="0"/>
                    <a:pt x="112522" y="762"/>
                    <a:pt x="114681" y="2032"/>
                  </a:cubicBezTo>
                  <a:lnTo>
                    <a:pt x="107442" y="13462"/>
                  </a:lnTo>
                  <a:lnTo>
                    <a:pt x="107442" y="0"/>
                  </a:lnTo>
                  <a:moveTo>
                    <a:pt x="107442" y="27051"/>
                  </a:moveTo>
                  <a:cubicBezTo>
                    <a:pt x="104902" y="27051"/>
                    <a:pt x="102362" y="26289"/>
                    <a:pt x="100203" y="25019"/>
                  </a:cubicBezTo>
                  <a:lnTo>
                    <a:pt x="107442" y="13589"/>
                  </a:lnTo>
                  <a:lnTo>
                    <a:pt x="107442" y="27051"/>
                  </a:lnTo>
                  <a:cubicBezTo>
                    <a:pt x="62611" y="27051"/>
                    <a:pt x="27051" y="62103"/>
                    <a:pt x="27051" y="104267"/>
                  </a:cubicBezTo>
                  <a:lnTo>
                    <a:pt x="27051" y="739267"/>
                  </a:lnTo>
                  <a:lnTo>
                    <a:pt x="13589" y="739267"/>
                  </a:lnTo>
                  <a:lnTo>
                    <a:pt x="13589" y="725805"/>
                  </a:lnTo>
                  <a:lnTo>
                    <a:pt x="13034138" y="725805"/>
                  </a:lnTo>
                  <a:lnTo>
                    <a:pt x="13034138" y="739394"/>
                  </a:lnTo>
                  <a:lnTo>
                    <a:pt x="13020549" y="739394"/>
                  </a:lnTo>
                  <a:lnTo>
                    <a:pt x="13020549" y="104394"/>
                  </a:lnTo>
                  <a:cubicBezTo>
                    <a:pt x="13020549" y="62230"/>
                    <a:pt x="12984989" y="27178"/>
                    <a:pt x="12940157" y="27178"/>
                  </a:cubicBezTo>
                  <a:lnTo>
                    <a:pt x="107442" y="27178"/>
                  </a:lnTo>
                  <a:close/>
                </a:path>
              </a:pathLst>
            </a:custGeom>
            <a:solidFill>
              <a:srgbClr val="0B5394"/>
            </a:solidFill>
          </p:spPr>
        </p:sp>
      </p:grpSp>
      <p:grpSp>
        <p:nvGrpSpPr>
          <p:cNvPr id="16" name="Group 16"/>
          <p:cNvGrpSpPr/>
          <p:nvPr/>
        </p:nvGrpSpPr>
        <p:grpSpPr>
          <a:xfrm rot="-10800000">
            <a:off x="7398693" y="-9867"/>
            <a:ext cx="2374560" cy="676000"/>
            <a:chOff x="0" y="0"/>
            <a:chExt cx="3166080" cy="901333"/>
          </a:xfrm>
        </p:grpSpPr>
        <p:sp>
          <p:nvSpPr>
            <p:cNvPr id="17" name="Freeform 17"/>
            <p:cNvSpPr/>
            <p:nvPr/>
          </p:nvSpPr>
          <p:spPr>
            <a:xfrm>
              <a:off x="13589" y="13462"/>
              <a:ext cx="3138932" cy="874268"/>
            </a:xfrm>
            <a:custGeom>
              <a:avLst/>
              <a:gdLst/>
              <a:ahLst/>
              <a:cxnLst/>
              <a:rect l="l" t="t" r="r" b="b"/>
              <a:pathLst>
                <a:path w="3138932" h="874268">
                  <a:moveTo>
                    <a:pt x="111633" y="127"/>
                  </a:moveTo>
                  <a:lnTo>
                    <a:pt x="3027172" y="127"/>
                  </a:lnTo>
                  <a:cubicBezTo>
                    <a:pt x="3088894" y="127"/>
                    <a:pt x="3138932" y="49022"/>
                    <a:pt x="3138932" y="109474"/>
                  </a:cubicBezTo>
                  <a:lnTo>
                    <a:pt x="3138932" y="874268"/>
                  </a:lnTo>
                  <a:lnTo>
                    <a:pt x="0" y="874268"/>
                  </a:lnTo>
                  <a:lnTo>
                    <a:pt x="0" y="109347"/>
                  </a:lnTo>
                  <a:cubicBezTo>
                    <a:pt x="0" y="49022"/>
                    <a:pt x="50038" y="0"/>
                    <a:pt x="111760" y="0"/>
                  </a:cubicBezTo>
                  <a:close/>
                </a:path>
              </a:pathLst>
            </a:custGeom>
            <a:solidFill>
              <a:srgbClr val="0B5394"/>
            </a:solidFill>
          </p:spPr>
        </p:sp>
        <p:sp>
          <p:nvSpPr>
            <p:cNvPr id="18" name="Freeform 18"/>
            <p:cNvSpPr/>
            <p:nvPr/>
          </p:nvSpPr>
          <p:spPr>
            <a:xfrm>
              <a:off x="0" y="0"/>
              <a:ext cx="3165983" cy="901319"/>
            </a:xfrm>
            <a:custGeom>
              <a:avLst/>
              <a:gdLst/>
              <a:ahLst/>
              <a:cxnLst/>
              <a:rect l="l" t="t" r="r" b="b"/>
              <a:pathLst>
                <a:path w="3165983" h="901319">
                  <a:moveTo>
                    <a:pt x="125222" y="0"/>
                  </a:moveTo>
                  <a:lnTo>
                    <a:pt x="3040761" y="0"/>
                  </a:lnTo>
                  <a:lnTo>
                    <a:pt x="3040761" y="13589"/>
                  </a:lnTo>
                  <a:lnTo>
                    <a:pt x="3040761" y="0"/>
                  </a:lnTo>
                  <a:cubicBezTo>
                    <a:pt x="3109722" y="0"/>
                    <a:pt x="3165983" y="54737"/>
                    <a:pt x="3165983" y="122809"/>
                  </a:cubicBezTo>
                  <a:lnTo>
                    <a:pt x="3152394" y="122809"/>
                  </a:lnTo>
                  <a:lnTo>
                    <a:pt x="3165983" y="122809"/>
                  </a:lnTo>
                  <a:lnTo>
                    <a:pt x="3165983" y="887730"/>
                  </a:lnTo>
                  <a:cubicBezTo>
                    <a:pt x="3165983" y="895223"/>
                    <a:pt x="3159887" y="901319"/>
                    <a:pt x="3152394" y="901319"/>
                  </a:cubicBezTo>
                  <a:lnTo>
                    <a:pt x="13589" y="901319"/>
                  </a:lnTo>
                  <a:cubicBezTo>
                    <a:pt x="6096" y="901319"/>
                    <a:pt x="0" y="895223"/>
                    <a:pt x="0" y="887730"/>
                  </a:cubicBezTo>
                  <a:lnTo>
                    <a:pt x="0" y="122809"/>
                  </a:lnTo>
                  <a:lnTo>
                    <a:pt x="13589" y="122809"/>
                  </a:lnTo>
                  <a:lnTo>
                    <a:pt x="0" y="122809"/>
                  </a:lnTo>
                  <a:cubicBezTo>
                    <a:pt x="0" y="54737"/>
                    <a:pt x="56388" y="0"/>
                    <a:pt x="125222" y="0"/>
                  </a:cubicBezTo>
                  <a:cubicBezTo>
                    <a:pt x="127762" y="0"/>
                    <a:pt x="130302" y="762"/>
                    <a:pt x="132461" y="2032"/>
                  </a:cubicBezTo>
                  <a:lnTo>
                    <a:pt x="125222" y="13462"/>
                  </a:lnTo>
                  <a:lnTo>
                    <a:pt x="125222" y="0"/>
                  </a:lnTo>
                  <a:moveTo>
                    <a:pt x="125222" y="27051"/>
                  </a:moveTo>
                  <a:cubicBezTo>
                    <a:pt x="122682" y="27051"/>
                    <a:pt x="120142" y="26289"/>
                    <a:pt x="117983" y="25019"/>
                  </a:cubicBezTo>
                  <a:lnTo>
                    <a:pt x="125222" y="13589"/>
                  </a:lnTo>
                  <a:lnTo>
                    <a:pt x="125222" y="27051"/>
                  </a:lnTo>
                  <a:cubicBezTo>
                    <a:pt x="70739" y="27051"/>
                    <a:pt x="27051" y="70231"/>
                    <a:pt x="27051" y="122809"/>
                  </a:cubicBezTo>
                  <a:lnTo>
                    <a:pt x="27051" y="887730"/>
                  </a:lnTo>
                  <a:lnTo>
                    <a:pt x="13589" y="887730"/>
                  </a:lnTo>
                  <a:lnTo>
                    <a:pt x="13589" y="874268"/>
                  </a:lnTo>
                  <a:lnTo>
                    <a:pt x="3152521" y="874268"/>
                  </a:lnTo>
                  <a:lnTo>
                    <a:pt x="3152521" y="887730"/>
                  </a:lnTo>
                  <a:lnTo>
                    <a:pt x="3138932" y="887730"/>
                  </a:lnTo>
                  <a:lnTo>
                    <a:pt x="3138932" y="122809"/>
                  </a:lnTo>
                  <a:cubicBezTo>
                    <a:pt x="3138932" y="70231"/>
                    <a:pt x="3095244" y="27051"/>
                    <a:pt x="3040761" y="27051"/>
                  </a:cubicBezTo>
                  <a:lnTo>
                    <a:pt x="125222" y="27051"/>
                  </a:lnTo>
                  <a:close/>
                </a:path>
              </a:pathLst>
            </a:custGeom>
            <a:solidFill>
              <a:srgbClr val="0B5394"/>
            </a:solidFill>
          </p:spPr>
        </p:sp>
      </p:grpSp>
      <p:grpSp>
        <p:nvGrpSpPr>
          <p:cNvPr id="19" name="Group 19"/>
          <p:cNvGrpSpPr/>
          <p:nvPr/>
        </p:nvGrpSpPr>
        <p:grpSpPr>
          <a:xfrm rot="-10800000">
            <a:off x="-12507" y="-10187"/>
            <a:ext cx="9785760" cy="409440"/>
            <a:chOff x="0" y="0"/>
            <a:chExt cx="13047680" cy="545920"/>
          </a:xfrm>
        </p:grpSpPr>
        <p:sp>
          <p:nvSpPr>
            <p:cNvPr id="20" name="Freeform 20"/>
            <p:cNvSpPr/>
            <p:nvPr/>
          </p:nvSpPr>
          <p:spPr>
            <a:xfrm>
              <a:off x="13589" y="13462"/>
              <a:ext cx="13020549" cy="518922"/>
            </a:xfrm>
            <a:custGeom>
              <a:avLst/>
              <a:gdLst/>
              <a:ahLst/>
              <a:cxnLst/>
              <a:rect l="l" t="t" r="r" b="b"/>
              <a:pathLst>
                <a:path w="13020549" h="518922">
                  <a:moveTo>
                    <a:pt x="68072" y="127"/>
                  </a:moveTo>
                  <a:lnTo>
                    <a:pt x="12952476" y="127"/>
                  </a:lnTo>
                  <a:cubicBezTo>
                    <a:pt x="12990068" y="127"/>
                    <a:pt x="13020549" y="29210"/>
                    <a:pt x="13020549" y="65024"/>
                  </a:cubicBezTo>
                  <a:lnTo>
                    <a:pt x="13020549" y="518922"/>
                  </a:lnTo>
                  <a:lnTo>
                    <a:pt x="0" y="518922"/>
                  </a:lnTo>
                  <a:lnTo>
                    <a:pt x="0" y="64897"/>
                  </a:lnTo>
                  <a:cubicBezTo>
                    <a:pt x="0" y="29083"/>
                    <a:pt x="30480" y="0"/>
                    <a:pt x="68072" y="0"/>
                  </a:cubicBezTo>
                  <a:close/>
                </a:path>
              </a:pathLst>
            </a:custGeom>
            <a:solidFill>
              <a:srgbClr val="0B5394"/>
            </a:solidFill>
          </p:spPr>
        </p:sp>
        <p:sp>
          <p:nvSpPr>
            <p:cNvPr id="21" name="Freeform 21"/>
            <p:cNvSpPr/>
            <p:nvPr/>
          </p:nvSpPr>
          <p:spPr>
            <a:xfrm>
              <a:off x="0" y="0"/>
              <a:ext cx="13047726" cy="545973"/>
            </a:xfrm>
            <a:custGeom>
              <a:avLst/>
              <a:gdLst/>
              <a:ahLst/>
              <a:cxnLst/>
              <a:rect l="l" t="t" r="r" b="b"/>
              <a:pathLst>
                <a:path w="13047726" h="545973">
                  <a:moveTo>
                    <a:pt x="81661" y="0"/>
                  </a:moveTo>
                  <a:lnTo>
                    <a:pt x="12966065" y="0"/>
                  </a:lnTo>
                  <a:lnTo>
                    <a:pt x="12966065" y="13589"/>
                  </a:lnTo>
                  <a:lnTo>
                    <a:pt x="12966065" y="0"/>
                  </a:lnTo>
                  <a:cubicBezTo>
                    <a:pt x="13010516" y="0"/>
                    <a:pt x="13047726" y="34544"/>
                    <a:pt x="13047726" y="78359"/>
                  </a:cubicBezTo>
                  <a:lnTo>
                    <a:pt x="13034138" y="78359"/>
                  </a:lnTo>
                  <a:lnTo>
                    <a:pt x="13047726" y="78359"/>
                  </a:lnTo>
                  <a:lnTo>
                    <a:pt x="13047726" y="532384"/>
                  </a:lnTo>
                  <a:cubicBezTo>
                    <a:pt x="13047726" y="539877"/>
                    <a:pt x="13041630" y="545973"/>
                    <a:pt x="13034138" y="545973"/>
                  </a:cubicBezTo>
                  <a:lnTo>
                    <a:pt x="13589" y="545973"/>
                  </a:lnTo>
                  <a:cubicBezTo>
                    <a:pt x="6096" y="545973"/>
                    <a:pt x="0" y="539877"/>
                    <a:pt x="0" y="532384"/>
                  </a:cubicBezTo>
                  <a:lnTo>
                    <a:pt x="0" y="78359"/>
                  </a:lnTo>
                  <a:lnTo>
                    <a:pt x="13589" y="78359"/>
                  </a:lnTo>
                  <a:lnTo>
                    <a:pt x="0" y="78359"/>
                  </a:lnTo>
                  <a:cubicBezTo>
                    <a:pt x="0" y="34544"/>
                    <a:pt x="37211" y="0"/>
                    <a:pt x="81661" y="0"/>
                  </a:cubicBezTo>
                  <a:cubicBezTo>
                    <a:pt x="85725" y="0"/>
                    <a:pt x="89662" y="1905"/>
                    <a:pt x="92202" y="5080"/>
                  </a:cubicBezTo>
                  <a:lnTo>
                    <a:pt x="81661" y="13589"/>
                  </a:lnTo>
                  <a:lnTo>
                    <a:pt x="81661" y="0"/>
                  </a:lnTo>
                  <a:moveTo>
                    <a:pt x="81661" y="27051"/>
                  </a:moveTo>
                  <a:cubicBezTo>
                    <a:pt x="77597" y="27051"/>
                    <a:pt x="73660" y="25146"/>
                    <a:pt x="71120" y="21971"/>
                  </a:cubicBezTo>
                  <a:lnTo>
                    <a:pt x="81661" y="13462"/>
                  </a:lnTo>
                  <a:lnTo>
                    <a:pt x="81661" y="27051"/>
                  </a:lnTo>
                  <a:cubicBezTo>
                    <a:pt x="50927" y="27051"/>
                    <a:pt x="27051" y="50673"/>
                    <a:pt x="27051" y="78359"/>
                  </a:cubicBezTo>
                  <a:lnTo>
                    <a:pt x="27051" y="532384"/>
                  </a:lnTo>
                  <a:lnTo>
                    <a:pt x="13589" y="532384"/>
                  </a:lnTo>
                  <a:lnTo>
                    <a:pt x="13589" y="518795"/>
                  </a:lnTo>
                  <a:lnTo>
                    <a:pt x="13034138" y="518795"/>
                  </a:lnTo>
                  <a:lnTo>
                    <a:pt x="13034138" y="532384"/>
                  </a:lnTo>
                  <a:lnTo>
                    <a:pt x="13020549" y="532384"/>
                  </a:lnTo>
                  <a:lnTo>
                    <a:pt x="13020549" y="78359"/>
                  </a:lnTo>
                  <a:cubicBezTo>
                    <a:pt x="13020549" y="50673"/>
                    <a:pt x="12996800" y="27051"/>
                    <a:pt x="12965939" y="27051"/>
                  </a:cubicBezTo>
                  <a:lnTo>
                    <a:pt x="81661" y="27051"/>
                  </a:lnTo>
                  <a:close/>
                </a:path>
              </a:pathLst>
            </a:custGeom>
            <a:solidFill>
              <a:srgbClr val="0B5394"/>
            </a:solidFill>
          </p:spPr>
        </p:sp>
      </p:grpSp>
      <p:sp>
        <p:nvSpPr>
          <p:cNvPr id="22" name="Freeform 22"/>
          <p:cNvSpPr/>
          <p:nvPr/>
        </p:nvSpPr>
        <p:spPr>
          <a:xfrm>
            <a:off x="610871" y="1862573"/>
            <a:ext cx="6093268" cy="2538862"/>
          </a:xfrm>
          <a:custGeom>
            <a:avLst/>
            <a:gdLst/>
            <a:ahLst/>
            <a:cxnLst/>
            <a:rect l="l" t="t" r="r" b="b"/>
            <a:pathLst>
              <a:path w="6093268" h="2538862">
                <a:moveTo>
                  <a:pt x="0" y="0"/>
                </a:moveTo>
                <a:lnTo>
                  <a:pt x="6093268" y="0"/>
                </a:lnTo>
                <a:lnTo>
                  <a:pt x="6093268" y="2538862"/>
                </a:lnTo>
                <a:lnTo>
                  <a:pt x="0" y="2538862"/>
                </a:lnTo>
                <a:lnTo>
                  <a:pt x="0" y="0"/>
                </a:lnTo>
                <a:close/>
              </a:path>
            </a:pathLst>
          </a:custGeom>
          <a:blipFill>
            <a:blip r:embed="rId3"/>
            <a:stretch>
              <a:fillRect/>
            </a:stretch>
          </a:blipFill>
        </p:spPr>
        <p:txBody>
          <a:bodyPr/>
          <a:lstStyle/>
          <a:p>
            <a:endParaRPr lang="en-IN" dirty="0"/>
          </a:p>
        </p:txBody>
      </p:sp>
      <p:sp>
        <p:nvSpPr>
          <p:cNvPr id="23" name="TextBox 23"/>
          <p:cNvSpPr txBox="1"/>
          <p:nvPr/>
        </p:nvSpPr>
        <p:spPr>
          <a:xfrm>
            <a:off x="3657505" y="6941782"/>
            <a:ext cx="2438590" cy="135795"/>
          </a:xfrm>
          <a:prstGeom prst="rect">
            <a:avLst/>
          </a:prstGeom>
        </p:spPr>
        <p:txBody>
          <a:bodyPr lIns="0" tIns="0" rIns="0" bIns="0" rtlCol="0" anchor="t">
            <a:spAutoFit/>
          </a:bodyPr>
          <a:lstStyle/>
          <a:p>
            <a:pPr algn="ctr">
              <a:lnSpc>
                <a:spcPts val="1791"/>
              </a:lnSpc>
            </a:pPr>
            <a:r>
              <a:rPr lang="en-US" sz="1493">
                <a:solidFill>
                  <a:srgbClr val="FFFFFF"/>
                </a:solidFill>
                <a:latin typeface="Arimo"/>
                <a:ea typeface="Arimo"/>
                <a:cs typeface="Arimo"/>
                <a:sym typeface="Arimo"/>
              </a:rPr>
              <a:t>Excellence and Service</a:t>
            </a:r>
          </a:p>
        </p:txBody>
      </p:sp>
      <p:sp>
        <p:nvSpPr>
          <p:cNvPr id="24" name="TextBox 24"/>
          <p:cNvSpPr txBox="1"/>
          <p:nvPr/>
        </p:nvSpPr>
        <p:spPr>
          <a:xfrm>
            <a:off x="7500278" y="351613"/>
            <a:ext cx="1947390" cy="111495"/>
          </a:xfrm>
          <a:prstGeom prst="rect">
            <a:avLst/>
          </a:prstGeom>
        </p:spPr>
        <p:txBody>
          <a:bodyPr lIns="0" tIns="0" rIns="0" bIns="0" rtlCol="0" anchor="t">
            <a:spAutoFit/>
          </a:bodyPr>
          <a:lstStyle/>
          <a:p>
            <a:pPr algn="ctr">
              <a:lnSpc>
                <a:spcPts val="2150"/>
              </a:lnSpc>
            </a:pPr>
            <a:r>
              <a:rPr lang="en-US" sz="1493">
                <a:solidFill>
                  <a:srgbClr val="FFFFFF"/>
                </a:solidFill>
                <a:latin typeface="Arimo"/>
                <a:ea typeface="Arimo"/>
                <a:cs typeface="Arimo"/>
                <a:sym typeface="Arimo"/>
              </a:rPr>
              <a:t>Christ University</a:t>
            </a:r>
          </a:p>
        </p:txBody>
      </p:sp>
      <p:sp>
        <p:nvSpPr>
          <p:cNvPr id="25" name="TextBox 25"/>
          <p:cNvSpPr txBox="1"/>
          <p:nvPr/>
        </p:nvSpPr>
        <p:spPr>
          <a:xfrm>
            <a:off x="-1981200" y="1149375"/>
            <a:ext cx="6764524" cy="676275"/>
          </a:xfrm>
          <a:prstGeom prst="rect">
            <a:avLst/>
          </a:prstGeom>
        </p:spPr>
        <p:txBody>
          <a:bodyPr lIns="0" tIns="0" rIns="0" bIns="0" rtlCol="0" anchor="t">
            <a:spAutoFit/>
          </a:bodyPr>
          <a:lstStyle/>
          <a:p>
            <a:pPr algn="ctr">
              <a:lnSpc>
                <a:spcPts val="4799"/>
              </a:lnSpc>
              <a:spcBef>
                <a:spcPct val="0"/>
              </a:spcBef>
            </a:pPr>
            <a:r>
              <a:rPr lang="en-US" sz="3999" b="1" dirty="0">
                <a:solidFill>
                  <a:srgbClr val="000000"/>
                </a:solidFill>
                <a:latin typeface="Times New Roman Bold"/>
                <a:ea typeface="Times New Roman Bold"/>
                <a:cs typeface="Times New Roman Bold"/>
                <a:sym typeface="Times New Roman Bold"/>
              </a:rPr>
              <a:t>Dataset</a:t>
            </a:r>
          </a:p>
        </p:txBody>
      </p:sp>
      <p:sp>
        <p:nvSpPr>
          <p:cNvPr id="26" name="TextBox 26"/>
          <p:cNvSpPr txBox="1"/>
          <p:nvPr/>
        </p:nvSpPr>
        <p:spPr>
          <a:xfrm>
            <a:off x="414187" y="5003246"/>
            <a:ext cx="9339413" cy="342658"/>
          </a:xfrm>
          <a:prstGeom prst="rect">
            <a:avLst/>
          </a:prstGeom>
        </p:spPr>
        <p:txBody>
          <a:bodyPr lIns="0" tIns="0" rIns="0" bIns="0" rtlCol="0" anchor="t">
            <a:spAutoFit/>
          </a:bodyPr>
          <a:lstStyle/>
          <a:p>
            <a:pPr marL="539348" lvl="1" indent="-269674" algn="l">
              <a:lnSpc>
                <a:spcPts val="2997"/>
              </a:lnSpc>
              <a:buFont typeface="Arial"/>
              <a:buChar char="•"/>
            </a:pPr>
            <a:r>
              <a:rPr lang="en-US" dirty="0">
                <a:solidFill>
                  <a:srgbClr val="000000"/>
                </a:solidFill>
                <a:latin typeface="Times New Roman "/>
                <a:ea typeface="Times New Roman Bold"/>
                <a:cs typeface="Times New Roman Bold"/>
                <a:sym typeface="Times New Roman Bold"/>
              </a:rPr>
              <a:t>Total 300 datasets collected with their manually written summaries.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1920" y="6760799"/>
            <a:ext cx="9785760" cy="564640"/>
            <a:chOff x="0" y="0"/>
            <a:chExt cx="13047680" cy="752853"/>
          </a:xfrm>
        </p:grpSpPr>
        <p:sp>
          <p:nvSpPr>
            <p:cNvPr id="3" name="Freeform 3"/>
            <p:cNvSpPr/>
            <p:nvPr/>
          </p:nvSpPr>
          <p:spPr>
            <a:xfrm>
              <a:off x="13589" y="13589"/>
              <a:ext cx="13020547" cy="725805"/>
            </a:xfrm>
            <a:custGeom>
              <a:avLst/>
              <a:gdLst/>
              <a:ahLst/>
              <a:cxnLst/>
              <a:rect l="l" t="t" r="r" b="b"/>
              <a:pathLst>
                <a:path w="13020547" h="725805">
                  <a:moveTo>
                    <a:pt x="93853" y="0"/>
                  </a:moveTo>
                  <a:lnTo>
                    <a:pt x="12926568" y="0"/>
                  </a:lnTo>
                  <a:cubicBezTo>
                    <a:pt x="12978384" y="0"/>
                    <a:pt x="13020547" y="40640"/>
                    <a:pt x="13020547" y="90805"/>
                  </a:cubicBezTo>
                  <a:lnTo>
                    <a:pt x="13020547" y="725805"/>
                  </a:lnTo>
                  <a:lnTo>
                    <a:pt x="0" y="725805"/>
                  </a:lnTo>
                  <a:lnTo>
                    <a:pt x="0" y="90805"/>
                  </a:lnTo>
                  <a:cubicBezTo>
                    <a:pt x="0" y="40640"/>
                    <a:pt x="42037" y="0"/>
                    <a:pt x="93980" y="0"/>
                  </a:cubicBezTo>
                  <a:close/>
                </a:path>
              </a:pathLst>
            </a:custGeom>
            <a:solidFill>
              <a:srgbClr val="0B5394"/>
            </a:solidFill>
          </p:spPr>
        </p:sp>
        <p:sp>
          <p:nvSpPr>
            <p:cNvPr id="4" name="Freeform 4"/>
            <p:cNvSpPr/>
            <p:nvPr/>
          </p:nvSpPr>
          <p:spPr>
            <a:xfrm>
              <a:off x="0" y="0"/>
              <a:ext cx="13047599" cy="752856"/>
            </a:xfrm>
            <a:custGeom>
              <a:avLst/>
              <a:gdLst/>
              <a:ahLst/>
              <a:cxnLst/>
              <a:rect l="l" t="t" r="r" b="b"/>
              <a:pathLst>
                <a:path w="13047599" h="752856">
                  <a:moveTo>
                    <a:pt x="107442" y="0"/>
                  </a:moveTo>
                  <a:lnTo>
                    <a:pt x="12940157" y="0"/>
                  </a:lnTo>
                  <a:lnTo>
                    <a:pt x="12940157" y="13589"/>
                  </a:lnTo>
                  <a:lnTo>
                    <a:pt x="12940157" y="0"/>
                  </a:lnTo>
                  <a:cubicBezTo>
                    <a:pt x="12999085" y="0"/>
                    <a:pt x="13047599" y="46228"/>
                    <a:pt x="13047599" y="104267"/>
                  </a:cubicBezTo>
                  <a:lnTo>
                    <a:pt x="13034009" y="104267"/>
                  </a:lnTo>
                  <a:lnTo>
                    <a:pt x="13047599" y="104267"/>
                  </a:lnTo>
                  <a:lnTo>
                    <a:pt x="13047599" y="739267"/>
                  </a:lnTo>
                  <a:cubicBezTo>
                    <a:pt x="13047599" y="746760"/>
                    <a:pt x="13041503" y="752856"/>
                    <a:pt x="13034009" y="752856"/>
                  </a:cubicBezTo>
                  <a:lnTo>
                    <a:pt x="13589" y="752856"/>
                  </a:lnTo>
                  <a:cubicBezTo>
                    <a:pt x="6096" y="752856"/>
                    <a:pt x="0" y="746760"/>
                    <a:pt x="0" y="739267"/>
                  </a:cubicBezTo>
                  <a:lnTo>
                    <a:pt x="0" y="104267"/>
                  </a:lnTo>
                  <a:lnTo>
                    <a:pt x="13589" y="104267"/>
                  </a:lnTo>
                  <a:lnTo>
                    <a:pt x="0" y="104267"/>
                  </a:lnTo>
                  <a:cubicBezTo>
                    <a:pt x="0" y="46228"/>
                    <a:pt x="48514" y="0"/>
                    <a:pt x="107442" y="0"/>
                  </a:cubicBezTo>
                  <a:cubicBezTo>
                    <a:pt x="109982" y="0"/>
                    <a:pt x="112522" y="762"/>
                    <a:pt x="114681" y="2032"/>
                  </a:cubicBezTo>
                  <a:lnTo>
                    <a:pt x="107442" y="13462"/>
                  </a:lnTo>
                  <a:lnTo>
                    <a:pt x="107442" y="0"/>
                  </a:lnTo>
                  <a:moveTo>
                    <a:pt x="107442" y="27051"/>
                  </a:moveTo>
                  <a:cubicBezTo>
                    <a:pt x="104902" y="27051"/>
                    <a:pt x="102362" y="26289"/>
                    <a:pt x="100203" y="25019"/>
                  </a:cubicBezTo>
                  <a:lnTo>
                    <a:pt x="107442" y="13589"/>
                  </a:lnTo>
                  <a:lnTo>
                    <a:pt x="107442" y="27051"/>
                  </a:lnTo>
                  <a:cubicBezTo>
                    <a:pt x="62611" y="27051"/>
                    <a:pt x="27051" y="62103"/>
                    <a:pt x="27051" y="104267"/>
                  </a:cubicBezTo>
                  <a:lnTo>
                    <a:pt x="27051" y="739267"/>
                  </a:lnTo>
                  <a:lnTo>
                    <a:pt x="13589" y="739267"/>
                  </a:lnTo>
                  <a:lnTo>
                    <a:pt x="13589" y="725805"/>
                  </a:lnTo>
                  <a:lnTo>
                    <a:pt x="13034138" y="725805"/>
                  </a:lnTo>
                  <a:lnTo>
                    <a:pt x="13034138" y="739394"/>
                  </a:lnTo>
                  <a:lnTo>
                    <a:pt x="13020549" y="739394"/>
                  </a:lnTo>
                  <a:lnTo>
                    <a:pt x="13020549" y="104394"/>
                  </a:lnTo>
                  <a:cubicBezTo>
                    <a:pt x="13020549" y="62230"/>
                    <a:pt x="12984989" y="27178"/>
                    <a:pt x="12940157" y="27178"/>
                  </a:cubicBezTo>
                  <a:lnTo>
                    <a:pt x="107442" y="27178"/>
                  </a:lnTo>
                  <a:close/>
                </a:path>
              </a:pathLst>
            </a:custGeom>
            <a:solidFill>
              <a:srgbClr val="0B5394"/>
            </a:solidFill>
          </p:spPr>
        </p:sp>
      </p:grpSp>
      <p:sp>
        <p:nvSpPr>
          <p:cNvPr id="5" name="TextBox 5"/>
          <p:cNvSpPr txBox="1"/>
          <p:nvPr/>
        </p:nvSpPr>
        <p:spPr>
          <a:xfrm>
            <a:off x="3657505" y="6941782"/>
            <a:ext cx="2438590" cy="135795"/>
          </a:xfrm>
          <a:prstGeom prst="rect">
            <a:avLst/>
          </a:prstGeom>
        </p:spPr>
        <p:txBody>
          <a:bodyPr lIns="0" tIns="0" rIns="0" bIns="0" rtlCol="0" anchor="t">
            <a:spAutoFit/>
          </a:bodyPr>
          <a:lstStyle/>
          <a:p>
            <a:pPr algn="ctr">
              <a:lnSpc>
                <a:spcPts val="1791"/>
              </a:lnSpc>
            </a:pPr>
            <a:r>
              <a:rPr lang="en-US" sz="1493">
                <a:solidFill>
                  <a:srgbClr val="FFFFFF"/>
                </a:solidFill>
                <a:latin typeface="Arimo"/>
                <a:ea typeface="Arimo"/>
                <a:cs typeface="Arimo"/>
                <a:sym typeface="Arimo"/>
              </a:rPr>
              <a:t>Excellence and Service</a:t>
            </a:r>
          </a:p>
        </p:txBody>
      </p:sp>
      <p:grpSp>
        <p:nvGrpSpPr>
          <p:cNvPr id="6" name="Group 6"/>
          <p:cNvGrpSpPr/>
          <p:nvPr/>
        </p:nvGrpSpPr>
        <p:grpSpPr>
          <a:xfrm rot="-10800000">
            <a:off x="7398693" y="-9867"/>
            <a:ext cx="2374560" cy="676000"/>
            <a:chOff x="0" y="0"/>
            <a:chExt cx="3166080" cy="901333"/>
          </a:xfrm>
        </p:grpSpPr>
        <p:sp>
          <p:nvSpPr>
            <p:cNvPr id="7" name="Freeform 7"/>
            <p:cNvSpPr/>
            <p:nvPr/>
          </p:nvSpPr>
          <p:spPr>
            <a:xfrm>
              <a:off x="13589" y="13462"/>
              <a:ext cx="3138932" cy="874268"/>
            </a:xfrm>
            <a:custGeom>
              <a:avLst/>
              <a:gdLst/>
              <a:ahLst/>
              <a:cxnLst/>
              <a:rect l="l" t="t" r="r" b="b"/>
              <a:pathLst>
                <a:path w="3138932" h="874268">
                  <a:moveTo>
                    <a:pt x="111633" y="127"/>
                  </a:moveTo>
                  <a:lnTo>
                    <a:pt x="3027172" y="127"/>
                  </a:lnTo>
                  <a:cubicBezTo>
                    <a:pt x="3088894" y="127"/>
                    <a:pt x="3138932" y="49022"/>
                    <a:pt x="3138932" y="109474"/>
                  </a:cubicBezTo>
                  <a:lnTo>
                    <a:pt x="3138932" y="874268"/>
                  </a:lnTo>
                  <a:lnTo>
                    <a:pt x="0" y="874268"/>
                  </a:lnTo>
                  <a:lnTo>
                    <a:pt x="0" y="109347"/>
                  </a:lnTo>
                  <a:cubicBezTo>
                    <a:pt x="0" y="49022"/>
                    <a:pt x="50038" y="0"/>
                    <a:pt x="111760" y="0"/>
                  </a:cubicBezTo>
                  <a:close/>
                </a:path>
              </a:pathLst>
            </a:custGeom>
            <a:solidFill>
              <a:srgbClr val="0B5394"/>
            </a:solidFill>
          </p:spPr>
        </p:sp>
        <p:sp>
          <p:nvSpPr>
            <p:cNvPr id="8" name="Freeform 8"/>
            <p:cNvSpPr/>
            <p:nvPr/>
          </p:nvSpPr>
          <p:spPr>
            <a:xfrm>
              <a:off x="0" y="0"/>
              <a:ext cx="3165983" cy="901319"/>
            </a:xfrm>
            <a:custGeom>
              <a:avLst/>
              <a:gdLst/>
              <a:ahLst/>
              <a:cxnLst/>
              <a:rect l="l" t="t" r="r" b="b"/>
              <a:pathLst>
                <a:path w="3165983" h="901319">
                  <a:moveTo>
                    <a:pt x="125222" y="0"/>
                  </a:moveTo>
                  <a:lnTo>
                    <a:pt x="3040761" y="0"/>
                  </a:lnTo>
                  <a:lnTo>
                    <a:pt x="3040761" y="13589"/>
                  </a:lnTo>
                  <a:lnTo>
                    <a:pt x="3040761" y="0"/>
                  </a:lnTo>
                  <a:cubicBezTo>
                    <a:pt x="3109722" y="0"/>
                    <a:pt x="3165983" y="54737"/>
                    <a:pt x="3165983" y="122809"/>
                  </a:cubicBezTo>
                  <a:lnTo>
                    <a:pt x="3152394" y="122809"/>
                  </a:lnTo>
                  <a:lnTo>
                    <a:pt x="3165983" y="122809"/>
                  </a:lnTo>
                  <a:lnTo>
                    <a:pt x="3165983" y="887730"/>
                  </a:lnTo>
                  <a:cubicBezTo>
                    <a:pt x="3165983" y="895223"/>
                    <a:pt x="3159887" y="901319"/>
                    <a:pt x="3152394" y="901319"/>
                  </a:cubicBezTo>
                  <a:lnTo>
                    <a:pt x="13589" y="901319"/>
                  </a:lnTo>
                  <a:cubicBezTo>
                    <a:pt x="6096" y="901319"/>
                    <a:pt x="0" y="895223"/>
                    <a:pt x="0" y="887730"/>
                  </a:cubicBezTo>
                  <a:lnTo>
                    <a:pt x="0" y="122809"/>
                  </a:lnTo>
                  <a:lnTo>
                    <a:pt x="13589" y="122809"/>
                  </a:lnTo>
                  <a:lnTo>
                    <a:pt x="0" y="122809"/>
                  </a:lnTo>
                  <a:cubicBezTo>
                    <a:pt x="0" y="54737"/>
                    <a:pt x="56388" y="0"/>
                    <a:pt x="125222" y="0"/>
                  </a:cubicBezTo>
                  <a:cubicBezTo>
                    <a:pt x="127762" y="0"/>
                    <a:pt x="130302" y="762"/>
                    <a:pt x="132461" y="2032"/>
                  </a:cubicBezTo>
                  <a:lnTo>
                    <a:pt x="125222" y="13462"/>
                  </a:lnTo>
                  <a:lnTo>
                    <a:pt x="125222" y="0"/>
                  </a:lnTo>
                  <a:moveTo>
                    <a:pt x="125222" y="27051"/>
                  </a:moveTo>
                  <a:cubicBezTo>
                    <a:pt x="122682" y="27051"/>
                    <a:pt x="120142" y="26289"/>
                    <a:pt x="117983" y="25019"/>
                  </a:cubicBezTo>
                  <a:lnTo>
                    <a:pt x="125222" y="13589"/>
                  </a:lnTo>
                  <a:lnTo>
                    <a:pt x="125222" y="27051"/>
                  </a:lnTo>
                  <a:cubicBezTo>
                    <a:pt x="70739" y="27051"/>
                    <a:pt x="27051" y="70231"/>
                    <a:pt x="27051" y="122809"/>
                  </a:cubicBezTo>
                  <a:lnTo>
                    <a:pt x="27051" y="887730"/>
                  </a:lnTo>
                  <a:lnTo>
                    <a:pt x="13589" y="887730"/>
                  </a:lnTo>
                  <a:lnTo>
                    <a:pt x="13589" y="874268"/>
                  </a:lnTo>
                  <a:lnTo>
                    <a:pt x="3152521" y="874268"/>
                  </a:lnTo>
                  <a:lnTo>
                    <a:pt x="3152521" y="887730"/>
                  </a:lnTo>
                  <a:lnTo>
                    <a:pt x="3138932" y="887730"/>
                  </a:lnTo>
                  <a:lnTo>
                    <a:pt x="3138932" y="122809"/>
                  </a:lnTo>
                  <a:cubicBezTo>
                    <a:pt x="3138932" y="70231"/>
                    <a:pt x="3095244" y="27051"/>
                    <a:pt x="3040761" y="27051"/>
                  </a:cubicBezTo>
                  <a:lnTo>
                    <a:pt x="125222" y="27051"/>
                  </a:lnTo>
                  <a:close/>
                </a:path>
              </a:pathLst>
            </a:custGeom>
            <a:solidFill>
              <a:srgbClr val="0B5394"/>
            </a:solidFill>
          </p:spPr>
        </p:sp>
      </p:grpSp>
      <p:grpSp>
        <p:nvGrpSpPr>
          <p:cNvPr id="9" name="Group 9"/>
          <p:cNvGrpSpPr/>
          <p:nvPr/>
        </p:nvGrpSpPr>
        <p:grpSpPr>
          <a:xfrm rot="-10800000">
            <a:off x="-12507" y="-10187"/>
            <a:ext cx="9785760" cy="409440"/>
            <a:chOff x="0" y="0"/>
            <a:chExt cx="13047680" cy="545920"/>
          </a:xfrm>
        </p:grpSpPr>
        <p:sp>
          <p:nvSpPr>
            <p:cNvPr id="10" name="Freeform 10"/>
            <p:cNvSpPr/>
            <p:nvPr/>
          </p:nvSpPr>
          <p:spPr>
            <a:xfrm>
              <a:off x="13589" y="13462"/>
              <a:ext cx="13020549" cy="518922"/>
            </a:xfrm>
            <a:custGeom>
              <a:avLst/>
              <a:gdLst/>
              <a:ahLst/>
              <a:cxnLst/>
              <a:rect l="l" t="t" r="r" b="b"/>
              <a:pathLst>
                <a:path w="13020549" h="518922">
                  <a:moveTo>
                    <a:pt x="68072" y="127"/>
                  </a:moveTo>
                  <a:lnTo>
                    <a:pt x="12952476" y="127"/>
                  </a:lnTo>
                  <a:cubicBezTo>
                    <a:pt x="12990068" y="127"/>
                    <a:pt x="13020549" y="29210"/>
                    <a:pt x="13020549" y="65024"/>
                  </a:cubicBezTo>
                  <a:lnTo>
                    <a:pt x="13020549" y="518922"/>
                  </a:lnTo>
                  <a:lnTo>
                    <a:pt x="0" y="518922"/>
                  </a:lnTo>
                  <a:lnTo>
                    <a:pt x="0" y="64897"/>
                  </a:lnTo>
                  <a:cubicBezTo>
                    <a:pt x="0" y="29083"/>
                    <a:pt x="30480" y="0"/>
                    <a:pt x="68072" y="0"/>
                  </a:cubicBezTo>
                  <a:close/>
                </a:path>
              </a:pathLst>
            </a:custGeom>
            <a:solidFill>
              <a:srgbClr val="0B5394"/>
            </a:solidFill>
          </p:spPr>
        </p:sp>
        <p:sp>
          <p:nvSpPr>
            <p:cNvPr id="11" name="Freeform 11"/>
            <p:cNvSpPr/>
            <p:nvPr/>
          </p:nvSpPr>
          <p:spPr>
            <a:xfrm>
              <a:off x="0" y="0"/>
              <a:ext cx="13047726" cy="545973"/>
            </a:xfrm>
            <a:custGeom>
              <a:avLst/>
              <a:gdLst/>
              <a:ahLst/>
              <a:cxnLst/>
              <a:rect l="l" t="t" r="r" b="b"/>
              <a:pathLst>
                <a:path w="13047726" h="545973">
                  <a:moveTo>
                    <a:pt x="81661" y="0"/>
                  </a:moveTo>
                  <a:lnTo>
                    <a:pt x="12966065" y="0"/>
                  </a:lnTo>
                  <a:lnTo>
                    <a:pt x="12966065" y="13589"/>
                  </a:lnTo>
                  <a:lnTo>
                    <a:pt x="12966065" y="0"/>
                  </a:lnTo>
                  <a:cubicBezTo>
                    <a:pt x="13010516" y="0"/>
                    <a:pt x="13047726" y="34544"/>
                    <a:pt x="13047726" y="78359"/>
                  </a:cubicBezTo>
                  <a:lnTo>
                    <a:pt x="13034138" y="78359"/>
                  </a:lnTo>
                  <a:lnTo>
                    <a:pt x="13047726" y="78359"/>
                  </a:lnTo>
                  <a:lnTo>
                    <a:pt x="13047726" y="532384"/>
                  </a:lnTo>
                  <a:cubicBezTo>
                    <a:pt x="13047726" y="539877"/>
                    <a:pt x="13041630" y="545973"/>
                    <a:pt x="13034138" y="545973"/>
                  </a:cubicBezTo>
                  <a:lnTo>
                    <a:pt x="13589" y="545973"/>
                  </a:lnTo>
                  <a:cubicBezTo>
                    <a:pt x="6096" y="545973"/>
                    <a:pt x="0" y="539877"/>
                    <a:pt x="0" y="532384"/>
                  </a:cubicBezTo>
                  <a:lnTo>
                    <a:pt x="0" y="78359"/>
                  </a:lnTo>
                  <a:lnTo>
                    <a:pt x="13589" y="78359"/>
                  </a:lnTo>
                  <a:lnTo>
                    <a:pt x="0" y="78359"/>
                  </a:lnTo>
                  <a:cubicBezTo>
                    <a:pt x="0" y="34544"/>
                    <a:pt x="37211" y="0"/>
                    <a:pt x="81661" y="0"/>
                  </a:cubicBezTo>
                  <a:cubicBezTo>
                    <a:pt x="85725" y="0"/>
                    <a:pt x="89662" y="1905"/>
                    <a:pt x="92202" y="5080"/>
                  </a:cubicBezTo>
                  <a:lnTo>
                    <a:pt x="81661" y="13589"/>
                  </a:lnTo>
                  <a:lnTo>
                    <a:pt x="81661" y="0"/>
                  </a:lnTo>
                  <a:moveTo>
                    <a:pt x="81661" y="27051"/>
                  </a:moveTo>
                  <a:cubicBezTo>
                    <a:pt x="77597" y="27051"/>
                    <a:pt x="73660" y="25146"/>
                    <a:pt x="71120" y="21971"/>
                  </a:cubicBezTo>
                  <a:lnTo>
                    <a:pt x="81661" y="13462"/>
                  </a:lnTo>
                  <a:lnTo>
                    <a:pt x="81661" y="27051"/>
                  </a:lnTo>
                  <a:cubicBezTo>
                    <a:pt x="50927" y="27051"/>
                    <a:pt x="27051" y="50673"/>
                    <a:pt x="27051" y="78359"/>
                  </a:cubicBezTo>
                  <a:lnTo>
                    <a:pt x="27051" y="532384"/>
                  </a:lnTo>
                  <a:lnTo>
                    <a:pt x="13589" y="532384"/>
                  </a:lnTo>
                  <a:lnTo>
                    <a:pt x="13589" y="518795"/>
                  </a:lnTo>
                  <a:lnTo>
                    <a:pt x="13034138" y="518795"/>
                  </a:lnTo>
                  <a:lnTo>
                    <a:pt x="13034138" y="532384"/>
                  </a:lnTo>
                  <a:lnTo>
                    <a:pt x="13020549" y="532384"/>
                  </a:lnTo>
                  <a:lnTo>
                    <a:pt x="13020549" y="78359"/>
                  </a:lnTo>
                  <a:cubicBezTo>
                    <a:pt x="13020549" y="50673"/>
                    <a:pt x="12996800" y="27051"/>
                    <a:pt x="12965939" y="27051"/>
                  </a:cubicBezTo>
                  <a:lnTo>
                    <a:pt x="81661" y="27051"/>
                  </a:lnTo>
                  <a:close/>
                </a:path>
              </a:pathLst>
            </a:custGeom>
            <a:solidFill>
              <a:srgbClr val="0B5394"/>
            </a:solidFill>
          </p:spPr>
        </p:sp>
      </p:grpSp>
      <p:sp>
        <p:nvSpPr>
          <p:cNvPr id="12" name="TextBox 12"/>
          <p:cNvSpPr txBox="1"/>
          <p:nvPr/>
        </p:nvSpPr>
        <p:spPr>
          <a:xfrm>
            <a:off x="7669558" y="139574"/>
            <a:ext cx="1832830" cy="334215"/>
          </a:xfrm>
          <a:prstGeom prst="rect">
            <a:avLst/>
          </a:prstGeom>
        </p:spPr>
        <p:txBody>
          <a:bodyPr lIns="0" tIns="0" rIns="0" bIns="0" rtlCol="0" anchor="t">
            <a:spAutoFit/>
          </a:bodyPr>
          <a:lstStyle/>
          <a:p>
            <a:pPr algn="ctr">
              <a:lnSpc>
                <a:spcPts val="1843"/>
              </a:lnSpc>
            </a:pPr>
            <a:r>
              <a:rPr lang="en-US" sz="1279">
                <a:solidFill>
                  <a:srgbClr val="FFFFFF"/>
                </a:solidFill>
                <a:latin typeface="Arimo"/>
                <a:ea typeface="Arimo"/>
                <a:cs typeface="Arimo"/>
                <a:sym typeface="Arimo"/>
              </a:rPr>
              <a:t>CHRIST </a:t>
            </a:r>
          </a:p>
          <a:p>
            <a:pPr algn="ctr">
              <a:lnSpc>
                <a:spcPts val="1689"/>
              </a:lnSpc>
            </a:pPr>
            <a:r>
              <a:rPr lang="en-US" sz="1173">
                <a:solidFill>
                  <a:srgbClr val="FFFFFF"/>
                </a:solidFill>
                <a:latin typeface="Arimo"/>
                <a:ea typeface="Arimo"/>
                <a:cs typeface="Arimo"/>
                <a:sym typeface="Arimo"/>
              </a:rPr>
              <a:t>(Deemed to be University)</a:t>
            </a:r>
          </a:p>
        </p:txBody>
      </p:sp>
      <p:grpSp>
        <p:nvGrpSpPr>
          <p:cNvPr id="13" name="Group 13"/>
          <p:cNvGrpSpPr/>
          <p:nvPr/>
        </p:nvGrpSpPr>
        <p:grpSpPr>
          <a:xfrm>
            <a:off x="-21920" y="6760799"/>
            <a:ext cx="9785760" cy="564640"/>
            <a:chOff x="0" y="0"/>
            <a:chExt cx="13047680" cy="752853"/>
          </a:xfrm>
        </p:grpSpPr>
        <p:sp>
          <p:nvSpPr>
            <p:cNvPr id="14" name="Freeform 14"/>
            <p:cNvSpPr/>
            <p:nvPr/>
          </p:nvSpPr>
          <p:spPr>
            <a:xfrm>
              <a:off x="13589" y="13589"/>
              <a:ext cx="13020547" cy="725805"/>
            </a:xfrm>
            <a:custGeom>
              <a:avLst/>
              <a:gdLst/>
              <a:ahLst/>
              <a:cxnLst/>
              <a:rect l="l" t="t" r="r" b="b"/>
              <a:pathLst>
                <a:path w="13020547" h="725805">
                  <a:moveTo>
                    <a:pt x="93853" y="0"/>
                  </a:moveTo>
                  <a:lnTo>
                    <a:pt x="12926568" y="0"/>
                  </a:lnTo>
                  <a:cubicBezTo>
                    <a:pt x="12978384" y="0"/>
                    <a:pt x="13020547" y="40640"/>
                    <a:pt x="13020547" y="90805"/>
                  </a:cubicBezTo>
                  <a:lnTo>
                    <a:pt x="13020547" y="725805"/>
                  </a:lnTo>
                  <a:lnTo>
                    <a:pt x="0" y="725805"/>
                  </a:lnTo>
                  <a:lnTo>
                    <a:pt x="0" y="90805"/>
                  </a:lnTo>
                  <a:cubicBezTo>
                    <a:pt x="0" y="40640"/>
                    <a:pt x="42037" y="0"/>
                    <a:pt x="93980" y="0"/>
                  </a:cubicBezTo>
                  <a:close/>
                </a:path>
              </a:pathLst>
            </a:custGeom>
            <a:solidFill>
              <a:srgbClr val="0B5394"/>
            </a:solidFill>
          </p:spPr>
        </p:sp>
        <p:sp>
          <p:nvSpPr>
            <p:cNvPr id="15" name="Freeform 15"/>
            <p:cNvSpPr/>
            <p:nvPr/>
          </p:nvSpPr>
          <p:spPr>
            <a:xfrm>
              <a:off x="0" y="0"/>
              <a:ext cx="13047599" cy="752856"/>
            </a:xfrm>
            <a:custGeom>
              <a:avLst/>
              <a:gdLst/>
              <a:ahLst/>
              <a:cxnLst/>
              <a:rect l="l" t="t" r="r" b="b"/>
              <a:pathLst>
                <a:path w="13047599" h="752856">
                  <a:moveTo>
                    <a:pt x="107442" y="0"/>
                  </a:moveTo>
                  <a:lnTo>
                    <a:pt x="12940157" y="0"/>
                  </a:lnTo>
                  <a:lnTo>
                    <a:pt x="12940157" y="13589"/>
                  </a:lnTo>
                  <a:lnTo>
                    <a:pt x="12940157" y="0"/>
                  </a:lnTo>
                  <a:cubicBezTo>
                    <a:pt x="12999085" y="0"/>
                    <a:pt x="13047599" y="46228"/>
                    <a:pt x="13047599" y="104267"/>
                  </a:cubicBezTo>
                  <a:lnTo>
                    <a:pt x="13034009" y="104267"/>
                  </a:lnTo>
                  <a:lnTo>
                    <a:pt x="13047599" y="104267"/>
                  </a:lnTo>
                  <a:lnTo>
                    <a:pt x="13047599" y="739267"/>
                  </a:lnTo>
                  <a:cubicBezTo>
                    <a:pt x="13047599" y="746760"/>
                    <a:pt x="13041503" y="752856"/>
                    <a:pt x="13034009" y="752856"/>
                  </a:cubicBezTo>
                  <a:lnTo>
                    <a:pt x="13589" y="752856"/>
                  </a:lnTo>
                  <a:cubicBezTo>
                    <a:pt x="6096" y="752856"/>
                    <a:pt x="0" y="746760"/>
                    <a:pt x="0" y="739267"/>
                  </a:cubicBezTo>
                  <a:lnTo>
                    <a:pt x="0" y="104267"/>
                  </a:lnTo>
                  <a:lnTo>
                    <a:pt x="13589" y="104267"/>
                  </a:lnTo>
                  <a:lnTo>
                    <a:pt x="0" y="104267"/>
                  </a:lnTo>
                  <a:cubicBezTo>
                    <a:pt x="0" y="46228"/>
                    <a:pt x="48514" y="0"/>
                    <a:pt x="107442" y="0"/>
                  </a:cubicBezTo>
                  <a:cubicBezTo>
                    <a:pt x="109982" y="0"/>
                    <a:pt x="112522" y="762"/>
                    <a:pt x="114681" y="2032"/>
                  </a:cubicBezTo>
                  <a:lnTo>
                    <a:pt x="107442" y="13462"/>
                  </a:lnTo>
                  <a:lnTo>
                    <a:pt x="107442" y="0"/>
                  </a:lnTo>
                  <a:moveTo>
                    <a:pt x="107442" y="27051"/>
                  </a:moveTo>
                  <a:cubicBezTo>
                    <a:pt x="104902" y="27051"/>
                    <a:pt x="102362" y="26289"/>
                    <a:pt x="100203" y="25019"/>
                  </a:cubicBezTo>
                  <a:lnTo>
                    <a:pt x="107442" y="13589"/>
                  </a:lnTo>
                  <a:lnTo>
                    <a:pt x="107442" y="27051"/>
                  </a:lnTo>
                  <a:cubicBezTo>
                    <a:pt x="62611" y="27051"/>
                    <a:pt x="27051" y="62103"/>
                    <a:pt x="27051" y="104267"/>
                  </a:cubicBezTo>
                  <a:lnTo>
                    <a:pt x="27051" y="739267"/>
                  </a:lnTo>
                  <a:lnTo>
                    <a:pt x="13589" y="739267"/>
                  </a:lnTo>
                  <a:lnTo>
                    <a:pt x="13589" y="725805"/>
                  </a:lnTo>
                  <a:lnTo>
                    <a:pt x="13034138" y="725805"/>
                  </a:lnTo>
                  <a:lnTo>
                    <a:pt x="13034138" y="739394"/>
                  </a:lnTo>
                  <a:lnTo>
                    <a:pt x="13020549" y="739394"/>
                  </a:lnTo>
                  <a:lnTo>
                    <a:pt x="13020549" y="104394"/>
                  </a:lnTo>
                  <a:cubicBezTo>
                    <a:pt x="13020549" y="62230"/>
                    <a:pt x="12984989" y="27178"/>
                    <a:pt x="12940157" y="27178"/>
                  </a:cubicBezTo>
                  <a:lnTo>
                    <a:pt x="107442" y="27178"/>
                  </a:lnTo>
                  <a:close/>
                </a:path>
              </a:pathLst>
            </a:custGeom>
            <a:solidFill>
              <a:srgbClr val="0B5394"/>
            </a:solidFill>
          </p:spPr>
        </p:sp>
      </p:grpSp>
      <p:sp>
        <p:nvSpPr>
          <p:cNvPr id="16" name="TextBox 16"/>
          <p:cNvSpPr txBox="1"/>
          <p:nvPr/>
        </p:nvSpPr>
        <p:spPr>
          <a:xfrm>
            <a:off x="3657505" y="6941782"/>
            <a:ext cx="2438590" cy="135795"/>
          </a:xfrm>
          <a:prstGeom prst="rect">
            <a:avLst/>
          </a:prstGeom>
        </p:spPr>
        <p:txBody>
          <a:bodyPr lIns="0" tIns="0" rIns="0" bIns="0" rtlCol="0" anchor="t">
            <a:spAutoFit/>
          </a:bodyPr>
          <a:lstStyle/>
          <a:p>
            <a:pPr algn="ctr">
              <a:lnSpc>
                <a:spcPts val="1791"/>
              </a:lnSpc>
            </a:pPr>
            <a:r>
              <a:rPr lang="en-US" sz="1493">
                <a:solidFill>
                  <a:srgbClr val="FFFFFF"/>
                </a:solidFill>
                <a:latin typeface="Arimo"/>
                <a:ea typeface="Arimo"/>
                <a:cs typeface="Arimo"/>
                <a:sym typeface="Arimo"/>
              </a:rPr>
              <a:t>Excellence and Service</a:t>
            </a:r>
          </a:p>
        </p:txBody>
      </p:sp>
      <p:grpSp>
        <p:nvGrpSpPr>
          <p:cNvPr id="17" name="Group 17"/>
          <p:cNvGrpSpPr/>
          <p:nvPr/>
        </p:nvGrpSpPr>
        <p:grpSpPr>
          <a:xfrm rot="-10800000">
            <a:off x="7398693" y="-9867"/>
            <a:ext cx="2374560" cy="676000"/>
            <a:chOff x="0" y="0"/>
            <a:chExt cx="3166080" cy="901333"/>
          </a:xfrm>
        </p:grpSpPr>
        <p:sp>
          <p:nvSpPr>
            <p:cNvPr id="18" name="Freeform 18"/>
            <p:cNvSpPr/>
            <p:nvPr/>
          </p:nvSpPr>
          <p:spPr>
            <a:xfrm>
              <a:off x="13589" y="13462"/>
              <a:ext cx="3138932" cy="874268"/>
            </a:xfrm>
            <a:custGeom>
              <a:avLst/>
              <a:gdLst/>
              <a:ahLst/>
              <a:cxnLst/>
              <a:rect l="l" t="t" r="r" b="b"/>
              <a:pathLst>
                <a:path w="3138932" h="874268">
                  <a:moveTo>
                    <a:pt x="111633" y="127"/>
                  </a:moveTo>
                  <a:lnTo>
                    <a:pt x="3027172" y="127"/>
                  </a:lnTo>
                  <a:cubicBezTo>
                    <a:pt x="3088894" y="127"/>
                    <a:pt x="3138932" y="49022"/>
                    <a:pt x="3138932" y="109474"/>
                  </a:cubicBezTo>
                  <a:lnTo>
                    <a:pt x="3138932" y="874268"/>
                  </a:lnTo>
                  <a:lnTo>
                    <a:pt x="0" y="874268"/>
                  </a:lnTo>
                  <a:lnTo>
                    <a:pt x="0" y="109347"/>
                  </a:lnTo>
                  <a:cubicBezTo>
                    <a:pt x="0" y="49022"/>
                    <a:pt x="50038" y="0"/>
                    <a:pt x="111760" y="0"/>
                  </a:cubicBezTo>
                  <a:close/>
                </a:path>
              </a:pathLst>
            </a:custGeom>
            <a:solidFill>
              <a:srgbClr val="0B5394"/>
            </a:solidFill>
          </p:spPr>
        </p:sp>
        <p:sp>
          <p:nvSpPr>
            <p:cNvPr id="19" name="Freeform 19"/>
            <p:cNvSpPr/>
            <p:nvPr/>
          </p:nvSpPr>
          <p:spPr>
            <a:xfrm>
              <a:off x="0" y="0"/>
              <a:ext cx="3165983" cy="901319"/>
            </a:xfrm>
            <a:custGeom>
              <a:avLst/>
              <a:gdLst/>
              <a:ahLst/>
              <a:cxnLst/>
              <a:rect l="l" t="t" r="r" b="b"/>
              <a:pathLst>
                <a:path w="3165983" h="901319">
                  <a:moveTo>
                    <a:pt x="125222" y="0"/>
                  </a:moveTo>
                  <a:lnTo>
                    <a:pt x="3040761" y="0"/>
                  </a:lnTo>
                  <a:lnTo>
                    <a:pt x="3040761" y="13589"/>
                  </a:lnTo>
                  <a:lnTo>
                    <a:pt x="3040761" y="0"/>
                  </a:lnTo>
                  <a:cubicBezTo>
                    <a:pt x="3109722" y="0"/>
                    <a:pt x="3165983" y="54737"/>
                    <a:pt x="3165983" y="122809"/>
                  </a:cubicBezTo>
                  <a:lnTo>
                    <a:pt x="3152394" y="122809"/>
                  </a:lnTo>
                  <a:lnTo>
                    <a:pt x="3165983" y="122809"/>
                  </a:lnTo>
                  <a:lnTo>
                    <a:pt x="3165983" y="887730"/>
                  </a:lnTo>
                  <a:cubicBezTo>
                    <a:pt x="3165983" y="895223"/>
                    <a:pt x="3159887" y="901319"/>
                    <a:pt x="3152394" y="901319"/>
                  </a:cubicBezTo>
                  <a:lnTo>
                    <a:pt x="13589" y="901319"/>
                  </a:lnTo>
                  <a:cubicBezTo>
                    <a:pt x="6096" y="901319"/>
                    <a:pt x="0" y="895223"/>
                    <a:pt x="0" y="887730"/>
                  </a:cubicBezTo>
                  <a:lnTo>
                    <a:pt x="0" y="122809"/>
                  </a:lnTo>
                  <a:lnTo>
                    <a:pt x="13589" y="122809"/>
                  </a:lnTo>
                  <a:lnTo>
                    <a:pt x="0" y="122809"/>
                  </a:lnTo>
                  <a:cubicBezTo>
                    <a:pt x="0" y="54737"/>
                    <a:pt x="56388" y="0"/>
                    <a:pt x="125222" y="0"/>
                  </a:cubicBezTo>
                  <a:cubicBezTo>
                    <a:pt x="127762" y="0"/>
                    <a:pt x="130302" y="762"/>
                    <a:pt x="132461" y="2032"/>
                  </a:cubicBezTo>
                  <a:lnTo>
                    <a:pt x="125222" y="13462"/>
                  </a:lnTo>
                  <a:lnTo>
                    <a:pt x="125222" y="0"/>
                  </a:lnTo>
                  <a:moveTo>
                    <a:pt x="125222" y="27051"/>
                  </a:moveTo>
                  <a:cubicBezTo>
                    <a:pt x="122682" y="27051"/>
                    <a:pt x="120142" y="26289"/>
                    <a:pt x="117983" y="25019"/>
                  </a:cubicBezTo>
                  <a:lnTo>
                    <a:pt x="125222" y="13589"/>
                  </a:lnTo>
                  <a:lnTo>
                    <a:pt x="125222" y="27051"/>
                  </a:lnTo>
                  <a:cubicBezTo>
                    <a:pt x="70739" y="27051"/>
                    <a:pt x="27051" y="70231"/>
                    <a:pt x="27051" y="122809"/>
                  </a:cubicBezTo>
                  <a:lnTo>
                    <a:pt x="27051" y="887730"/>
                  </a:lnTo>
                  <a:lnTo>
                    <a:pt x="13589" y="887730"/>
                  </a:lnTo>
                  <a:lnTo>
                    <a:pt x="13589" y="874268"/>
                  </a:lnTo>
                  <a:lnTo>
                    <a:pt x="3152521" y="874268"/>
                  </a:lnTo>
                  <a:lnTo>
                    <a:pt x="3152521" y="887730"/>
                  </a:lnTo>
                  <a:lnTo>
                    <a:pt x="3138932" y="887730"/>
                  </a:lnTo>
                  <a:lnTo>
                    <a:pt x="3138932" y="122809"/>
                  </a:lnTo>
                  <a:cubicBezTo>
                    <a:pt x="3138932" y="70231"/>
                    <a:pt x="3095244" y="27051"/>
                    <a:pt x="3040761" y="27051"/>
                  </a:cubicBezTo>
                  <a:lnTo>
                    <a:pt x="125222" y="27051"/>
                  </a:lnTo>
                  <a:close/>
                </a:path>
              </a:pathLst>
            </a:custGeom>
            <a:solidFill>
              <a:srgbClr val="0B5394"/>
            </a:solidFill>
          </p:spPr>
        </p:sp>
      </p:grpSp>
      <p:grpSp>
        <p:nvGrpSpPr>
          <p:cNvPr id="20" name="Group 20"/>
          <p:cNvGrpSpPr/>
          <p:nvPr/>
        </p:nvGrpSpPr>
        <p:grpSpPr>
          <a:xfrm rot="-10800000">
            <a:off x="-12507" y="-10187"/>
            <a:ext cx="9785760" cy="409440"/>
            <a:chOff x="0" y="0"/>
            <a:chExt cx="13047680" cy="545920"/>
          </a:xfrm>
        </p:grpSpPr>
        <p:sp>
          <p:nvSpPr>
            <p:cNvPr id="21" name="Freeform 21"/>
            <p:cNvSpPr/>
            <p:nvPr/>
          </p:nvSpPr>
          <p:spPr>
            <a:xfrm>
              <a:off x="13589" y="13462"/>
              <a:ext cx="13020549" cy="518922"/>
            </a:xfrm>
            <a:custGeom>
              <a:avLst/>
              <a:gdLst/>
              <a:ahLst/>
              <a:cxnLst/>
              <a:rect l="l" t="t" r="r" b="b"/>
              <a:pathLst>
                <a:path w="13020549" h="518922">
                  <a:moveTo>
                    <a:pt x="68072" y="127"/>
                  </a:moveTo>
                  <a:lnTo>
                    <a:pt x="12952476" y="127"/>
                  </a:lnTo>
                  <a:cubicBezTo>
                    <a:pt x="12990068" y="127"/>
                    <a:pt x="13020549" y="29210"/>
                    <a:pt x="13020549" y="65024"/>
                  </a:cubicBezTo>
                  <a:lnTo>
                    <a:pt x="13020549" y="518922"/>
                  </a:lnTo>
                  <a:lnTo>
                    <a:pt x="0" y="518922"/>
                  </a:lnTo>
                  <a:lnTo>
                    <a:pt x="0" y="64897"/>
                  </a:lnTo>
                  <a:cubicBezTo>
                    <a:pt x="0" y="29083"/>
                    <a:pt x="30480" y="0"/>
                    <a:pt x="68072" y="0"/>
                  </a:cubicBezTo>
                  <a:close/>
                </a:path>
              </a:pathLst>
            </a:custGeom>
            <a:solidFill>
              <a:srgbClr val="0B5394"/>
            </a:solidFill>
          </p:spPr>
        </p:sp>
        <p:sp>
          <p:nvSpPr>
            <p:cNvPr id="22" name="Freeform 22"/>
            <p:cNvSpPr/>
            <p:nvPr/>
          </p:nvSpPr>
          <p:spPr>
            <a:xfrm>
              <a:off x="0" y="0"/>
              <a:ext cx="13047726" cy="545973"/>
            </a:xfrm>
            <a:custGeom>
              <a:avLst/>
              <a:gdLst/>
              <a:ahLst/>
              <a:cxnLst/>
              <a:rect l="l" t="t" r="r" b="b"/>
              <a:pathLst>
                <a:path w="13047726" h="545973">
                  <a:moveTo>
                    <a:pt x="81661" y="0"/>
                  </a:moveTo>
                  <a:lnTo>
                    <a:pt x="12966065" y="0"/>
                  </a:lnTo>
                  <a:lnTo>
                    <a:pt x="12966065" y="13589"/>
                  </a:lnTo>
                  <a:lnTo>
                    <a:pt x="12966065" y="0"/>
                  </a:lnTo>
                  <a:cubicBezTo>
                    <a:pt x="13010516" y="0"/>
                    <a:pt x="13047726" y="34544"/>
                    <a:pt x="13047726" y="78359"/>
                  </a:cubicBezTo>
                  <a:lnTo>
                    <a:pt x="13034138" y="78359"/>
                  </a:lnTo>
                  <a:lnTo>
                    <a:pt x="13047726" y="78359"/>
                  </a:lnTo>
                  <a:lnTo>
                    <a:pt x="13047726" y="532384"/>
                  </a:lnTo>
                  <a:cubicBezTo>
                    <a:pt x="13047726" y="539877"/>
                    <a:pt x="13041630" y="545973"/>
                    <a:pt x="13034138" y="545973"/>
                  </a:cubicBezTo>
                  <a:lnTo>
                    <a:pt x="13589" y="545973"/>
                  </a:lnTo>
                  <a:cubicBezTo>
                    <a:pt x="6096" y="545973"/>
                    <a:pt x="0" y="539877"/>
                    <a:pt x="0" y="532384"/>
                  </a:cubicBezTo>
                  <a:lnTo>
                    <a:pt x="0" y="78359"/>
                  </a:lnTo>
                  <a:lnTo>
                    <a:pt x="13589" y="78359"/>
                  </a:lnTo>
                  <a:lnTo>
                    <a:pt x="0" y="78359"/>
                  </a:lnTo>
                  <a:cubicBezTo>
                    <a:pt x="0" y="34544"/>
                    <a:pt x="37211" y="0"/>
                    <a:pt x="81661" y="0"/>
                  </a:cubicBezTo>
                  <a:cubicBezTo>
                    <a:pt x="85725" y="0"/>
                    <a:pt x="89662" y="1905"/>
                    <a:pt x="92202" y="5080"/>
                  </a:cubicBezTo>
                  <a:lnTo>
                    <a:pt x="81661" y="13589"/>
                  </a:lnTo>
                  <a:lnTo>
                    <a:pt x="81661" y="0"/>
                  </a:lnTo>
                  <a:moveTo>
                    <a:pt x="81661" y="27051"/>
                  </a:moveTo>
                  <a:cubicBezTo>
                    <a:pt x="77597" y="27051"/>
                    <a:pt x="73660" y="25146"/>
                    <a:pt x="71120" y="21971"/>
                  </a:cubicBezTo>
                  <a:lnTo>
                    <a:pt x="81661" y="13462"/>
                  </a:lnTo>
                  <a:lnTo>
                    <a:pt x="81661" y="27051"/>
                  </a:lnTo>
                  <a:cubicBezTo>
                    <a:pt x="50927" y="27051"/>
                    <a:pt x="27051" y="50673"/>
                    <a:pt x="27051" y="78359"/>
                  </a:cubicBezTo>
                  <a:lnTo>
                    <a:pt x="27051" y="532384"/>
                  </a:lnTo>
                  <a:lnTo>
                    <a:pt x="13589" y="532384"/>
                  </a:lnTo>
                  <a:lnTo>
                    <a:pt x="13589" y="518795"/>
                  </a:lnTo>
                  <a:lnTo>
                    <a:pt x="13034138" y="518795"/>
                  </a:lnTo>
                  <a:lnTo>
                    <a:pt x="13034138" y="532384"/>
                  </a:lnTo>
                  <a:lnTo>
                    <a:pt x="13020549" y="532384"/>
                  </a:lnTo>
                  <a:lnTo>
                    <a:pt x="13020549" y="78359"/>
                  </a:lnTo>
                  <a:cubicBezTo>
                    <a:pt x="13020549" y="50673"/>
                    <a:pt x="12996800" y="27051"/>
                    <a:pt x="12965939" y="27051"/>
                  </a:cubicBezTo>
                  <a:lnTo>
                    <a:pt x="81661" y="27051"/>
                  </a:lnTo>
                  <a:close/>
                </a:path>
              </a:pathLst>
            </a:custGeom>
            <a:solidFill>
              <a:srgbClr val="0B5394"/>
            </a:solidFill>
          </p:spPr>
        </p:sp>
      </p:grpSp>
      <p:sp>
        <p:nvSpPr>
          <p:cNvPr id="23" name="TextBox 23"/>
          <p:cNvSpPr txBox="1"/>
          <p:nvPr/>
        </p:nvSpPr>
        <p:spPr>
          <a:xfrm>
            <a:off x="7500278" y="351613"/>
            <a:ext cx="1947390" cy="111495"/>
          </a:xfrm>
          <a:prstGeom prst="rect">
            <a:avLst/>
          </a:prstGeom>
        </p:spPr>
        <p:txBody>
          <a:bodyPr lIns="0" tIns="0" rIns="0" bIns="0" rtlCol="0" anchor="t">
            <a:spAutoFit/>
          </a:bodyPr>
          <a:lstStyle/>
          <a:p>
            <a:pPr algn="ctr">
              <a:lnSpc>
                <a:spcPts val="2150"/>
              </a:lnSpc>
            </a:pPr>
            <a:r>
              <a:rPr lang="en-US" sz="1493">
                <a:solidFill>
                  <a:srgbClr val="FFFFFF"/>
                </a:solidFill>
                <a:latin typeface="Arimo"/>
                <a:ea typeface="Arimo"/>
                <a:cs typeface="Arimo"/>
                <a:sym typeface="Arimo"/>
              </a:rPr>
              <a:t>Christ University</a:t>
            </a:r>
          </a:p>
        </p:txBody>
      </p:sp>
      <p:sp>
        <p:nvSpPr>
          <p:cNvPr id="24" name="TextBox 24"/>
          <p:cNvSpPr txBox="1"/>
          <p:nvPr/>
        </p:nvSpPr>
        <p:spPr>
          <a:xfrm>
            <a:off x="-1447800" y="1183830"/>
            <a:ext cx="6764524" cy="581891"/>
          </a:xfrm>
          <a:prstGeom prst="rect">
            <a:avLst/>
          </a:prstGeom>
        </p:spPr>
        <p:txBody>
          <a:bodyPr lIns="0" tIns="0" rIns="0" bIns="0" rtlCol="0" anchor="t">
            <a:spAutoFit/>
          </a:bodyPr>
          <a:lstStyle/>
          <a:p>
            <a:pPr algn="ctr">
              <a:lnSpc>
                <a:spcPts val="4799"/>
              </a:lnSpc>
              <a:spcBef>
                <a:spcPct val="0"/>
              </a:spcBef>
            </a:pPr>
            <a:r>
              <a:rPr lang="en-US" sz="3999" b="1" dirty="0">
                <a:solidFill>
                  <a:srgbClr val="000000"/>
                </a:solidFill>
                <a:latin typeface="Times New Roman Bold"/>
                <a:ea typeface="Times New Roman Bold"/>
                <a:cs typeface="Times New Roman Bold"/>
                <a:sym typeface="Times New Roman Bold"/>
              </a:rPr>
              <a:t>Methodologies</a:t>
            </a:r>
          </a:p>
        </p:txBody>
      </p:sp>
      <p:sp>
        <p:nvSpPr>
          <p:cNvPr id="25" name="TextBox 25"/>
          <p:cNvSpPr txBox="1"/>
          <p:nvPr/>
        </p:nvSpPr>
        <p:spPr>
          <a:xfrm>
            <a:off x="362058" y="2077037"/>
            <a:ext cx="9239142" cy="1902509"/>
          </a:xfrm>
          <a:prstGeom prst="rect">
            <a:avLst/>
          </a:prstGeom>
        </p:spPr>
        <p:txBody>
          <a:bodyPr wrap="square" lIns="0" tIns="0" rIns="0" bIns="0" rtlCol="0" anchor="t">
            <a:spAutoFit/>
          </a:bodyPr>
          <a:lstStyle/>
          <a:p>
            <a:pPr algn="l">
              <a:lnSpc>
                <a:spcPts val="2999"/>
              </a:lnSpc>
              <a:spcBef>
                <a:spcPct val="0"/>
              </a:spcBef>
            </a:pPr>
            <a:r>
              <a:rPr lang="en-US" sz="2499" b="1" dirty="0">
                <a:solidFill>
                  <a:srgbClr val="000000"/>
                </a:solidFill>
                <a:latin typeface="Times New Roman Bold"/>
                <a:ea typeface="Times New Roman Bold"/>
                <a:cs typeface="Times New Roman Bold"/>
                <a:sym typeface="Times New Roman Bold"/>
              </a:rPr>
              <a:t>Manual Weather Summaries</a:t>
            </a:r>
            <a:r>
              <a:rPr lang="en-US" sz="2499" dirty="0">
                <a:solidFill>
                  <a:srgbClr val="000000"/>
                </a:solidFill>
                <a:latin typeface="Times New Roman"/>
                <a:ea typeface="Times New Roman"/>
                <a:cs typeface="Times New Roman"/>
                <a:sym typeface="Times New Roman"/>
              </a:rPr>
              <a:t> </a:t>
            </a:r>
          </a:p>
          <a:p>
            <a:pPr algn="l">
              <a:lnSpc>
                <a:spcPts val="2999"/>
              </a:lnSpc>
              <a:spcBef>
                <a:spcPct val="0"/>
              </a:spcBef>
            </a:pPr>
            <a:endParaRPr lang="en-US" sz="2499" dirty="0">
              <a:solidFill>
                <a:srgbClr val="000000"/>
              </a:solidFill>
              <a:latin typeface="Times New Roman"/>
              <a:ea typeface="Times New Roman"/>
              <a:cs typeface="Times New Roman"/>
              <a:sym typeface="Times New Roman"/>
            </a:endParaRPr>
          </a:p>
          <a:p>
            <a:pPr algn="l">
              <a:lnSpc>
                <a:spcPts val="2999"/>
              </a:lnSpc>
            </a:pPr>
            <a:r>
              <a:rPr lang="en-US" dirty="0">
                <a:solidFill>
                  <a:srgbClr val="000000"/>
                </a:solidFill>
                <a:latin typeface="Times New Roman"/>
                <a:ea typeface="Times New Roman"/>
                <a:cs typeface="Times New Roman"/>
                <a:sym typeface="Times New Roman"/>
              </a:rPr>
              <a:t>Our study examines the traditional approach of manually creating weather summaries, simulating how people might generate these without any technological assistance.</a:t>
            </a:r>
          </a:p>
          <a:p>
            <a:pPr algn="l">
              <a:lnSpc>
                <a:spcPts val="2999"/>
              </a:lnSpc>
              <a:spcBef>
                <a:spcPct val="0"/>
              </a:spcBef>
            </a:pPr>
            <a:endParaRPr lang="en-US" sz="2499" dirty="0">
              <a:solidFill>
                <a:srgbClr val="000000"/>
              </a:solidFill>
              <a:latin typeface="Times New Roman"/>
              <a:ea typeface="Times New Roman"/>
              <a:cs typeface="Times New Roman"/>
              <a:sym typeface="Times New Roman"/>
            </a:endParaRPr>
          </a:p>
        </p:txBody>
      </p:sp>
      <p:sp>
        <p:nvSpPr>
          <p:cNvPr id="26" name="TextBox 26"/>
          <p:cNvSpPr txBox="1"/>
          <p:nvPr/>
        </p:nvSpPr>
        <p:spPr>
          <a:xfrm>
            <a:off x="358709" y="4006768"/>
            <a:ext cx="9143679" cy="1496820"/>
          </a:xfrm>
          <a:prstGeom prst="rect">
            <a:avLst/>
          </a:prstGeom>
        </p:spPr>
        <p:txBody>
          <a:bodyPr wrap="square" lIns="0" tIns="0" rIns="0" bIns="0" rtlCol="0" anchor="t">
            <a:spAutoFit/>
          </a:bodyPr>
          <a:lstStyle/>
          <a:p>
            <a:pPr algn="l">
              <a:lnSpc>
                <a:spcPts val="2999"/>
              </a:lnSpc>
            </a:pPr>
            <a:r>
              <a:rPr lang="en-US" sz="2499" b="1" dirty="0">
                <a:solidFill>
                  <a:srgbClr val="000000"/>
                </a:solidFill>
                <a:latin typeface="Times New Roman Bold"/>
                <a:ea typeface="Times New Roman Bold"/>
                <a:cs typeface="Times New Roman Bold"/>
                <a:sym typeface="Times New Roman Bold"/>
              </a:rPr>
              <a:t>Technological Weather Summaries</a:t>
            </a:r>
          </a:p>
          <a:p>
            <a:pPr algn="l">
              <a:lnSpc>
                <a:spcPts val="2999"/>
              </a:lnSpc>
            </a:pPr>
            <a:endParaRPr lang="en-US" b="1" dirty="0">
              <a:solidFill>
                <a:srgbClr val="000000"/>
              </a:solidFill>
              <a:latin typeface="Times New Roman Bold"/>
              <a:ea typeface="Times New Roman Bold"/>
              <a:cs typeface="Times New Roman Bold"/>
              <a:sym typeface="Times New Roman Bold"/>
            </a:endParaRPr>
          </a:p>
          <a:p>
            <a:pPr algn="l">
              <a:lnSpc>
                <a:spcPts val="2999"/>
              </a:lnSpc>
              <a:spcBef>
                <a:spcPct val="0"/>
              </a:spcBef>
            </a:pPr>
            <a:r>
              <a:rPr lang="en-US" dirty="0">
                <a:solidFill>
                  <a:srgbClr val="000000"/>
                </a:solidFill>
                <a:latin typeface="Times New Roman"/>
                <a:ea typeface="Times New Roman"/>
                <a:cs typeface="Times New Roman"/>
                <a:sym typeface="Times New Roman"/>
              </a:rPr>
              <a:t>We also explore the use of advanced technology to automatically generate weather summaries, allowing us to compare the simplicity and accuracy of traditional methods with modern tools.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1920" y="6760799"/>
            <a:ext cx="9785760" cy="564640"/>
            <a:chOff x="0" y="0"/>
            <a:chExt cx="13047680" cy="752853"/>
          </a:xfrm>
        </p:grpSpPr>
        <p:sp>
          <p:nvSpPr>
            <p:cNvPr id="3" name="Freeform 3"/>
            <p:cNvSpPr/>
            <p:nvPr/>
          </p:nvSpPr>
          <p:spPr>
            <a:xfrm>
              <a:off x="13589" y="13589"/>
              <a:ext cx="13020547" cy="725805"/>
            </a:xfrm>
            <a:custGeom>
              <a:avLst/>
              <a:gdLst/>
              <a:ahLst/>
              <a:cxnLst/>
              <a:rect l="l" t="t" r="r" b="b"/>
              <a:pathLst>
                <a:path w="13020547" h="725805">
                  <a:moveTo>
                    <a:pt x="93853" y="0"/>
                  </a:moveTo>
                  <a:lnTo>
                    <a:pt x="12926568" y="0"/>
                  </a:lnTo>
                  <a:cubicBezTo>
                    <a:pt x="12978384" y="0"/>
                    <a:pt x="13020547" y="40640"/>
                    <a:pt x="13020547" y="90805"/>
                  </a:cubicBezTo>
                  <a:lnTo>
                    <a:pt x="13020547" y="725805"/>
                  </a:lnTo>
                  <a:lnTo>
                    <a:pt x="0" y="725805"/>
                  </a:lnTo>
                  <a:lnTo>
                    <a:pt x="0" y="90805"/>
                  </a:lnTo>
                  <a:cubicBezTo>
                    <a:pt x="0" y="40640"/>
                    <a:pt x="42037" y="0"/>
                    <a:pt x="93980" y="0"/>
                  </a:cubicBezTo>
                  <a:close/>
                </a:path>
              </a:pathLst>
            </a:custGeom>
            <a:solidFill>
              <a:srgbClr val="0B5394"/>
            </a:solidFill>
          </p:spPr>
        </p:sp>
        <p:sp>
          <p:nvSpPr>
            <p:cNvPr id="4" name="Freeform 4"/>
            <p:cNvSpPr/>
            <p:nvPr/>
          </p:nvSpPr>
          <p:spPr>
            <a:xfrm>
              <a:off x="0" y="0"/>
              <a:ext cx="13047599" cy="752856"/>
            </a:xfrm>
            <a:custGeom>
              <a:avLst/>
              <a:gdLst/>
              <a:ahLst/>
              <a:cxnLst/>
              <a:rect l="l" t="t" r="r" b="b"/>
              <a:pathLst>
                <a:path w="13047599" h="752856">
                  <a:moveTo>
                    <a:pt x="107442" y="0"/>
                  </a:moveTo>
                  <a:lnTo>
                    <a:pt x="12940157" y="0"/>
                  </a:lnTo>
                  <a:lnTo>
                    <a:pt x="12940157" y="13589"/>
                  </a:lnTo>
                  <a:lnTo>
                    <a:pt x="12940157" y="0"/>
                  </a:lnTo>
                  <a:cubicBezTo>
                    <a:pt x="12999085" y="0"/>
                    <a:pt x="13047599" y="46228"/>
                    <a:pt x="13047599" y="104267"/>
                  </a:cubicBezTo>
                  <a:lnTo>
                    <a:pt x="13034009" y="104267"/>
                  </a:lnTo>
                  <a:lnTo>
                    <a:pt x="13047599" y="104267"/>
                  </a:lnTo>
                  <a:lnTo>
                    <a:pt x="13047599" y="739267"/>
                  </a:lnTo>
                  <a:cubicBezTo>
                    <a:pt x="13047599" y="746760"/>
                    <a:pt x="13041503" y="752856"/>
                    <a:pt x="13034009" y="752856"/>
                  </a:cubicBezTo>
                  <a:lnTo>
                    <a:pt x="13589" y="752856"/>
                  </a:lnTo>
                  <a:cubicBezTo>
                    <a:pt x="6096" y="752856"/>
                    <a:pt x="0" y="746760"/>
                    <a:pt x="0" y="739267"/>
                  </a:cubicBezTo>
                  <a:lnTo>
                    <a:pt x="0" y="104267"/>
                  </a:lnTo>
                  <a:lnTo>
                    <a:pt x="13589" y="104267"/>
                  </a:lnTo>
                  <a:lnTo>
                    <a:pt x="0" y="104267"/>
                  </a:lnTo>
                  <a:cubicBezTo>
                    <a:pt x="0" y="46228"/>
                    <a:pt x="48514" y="0"/>
                    <a:pt x="107442" y="0"/>
                  </a:cubicBezTo>
                  <a:cubicBezTo>
                    <a:pt x="109982" y="0"/>
                    <a:pt x="112522" y="762"/>
                    <a:pt x="114681" y="2032"/>
                  </a:cubicBezTo>
                  <a:lnTo>
                    <a:pt x="107442" y="13462"/>
                  </a:lnTo>
                  <a:lnTo>
                    <a:pt x="107442" y="0"/>
                  </a:lnTo>
                  <a:moveTo>
                    <a:pt x="107442" y="27051"/>
                  </a:moveTo>
                  <a:cubicBezTo>
                    <a:pt x="104902" y="27051"/>
                    <a:pt x="102362" y="26289"/>
                    <a:pt x="100203" y="25019"/>
                  </a:cubicBezTo>
                  <a:lnTo>
                    <a:pt x="107442" y="13589"/>
                  </a:lnTo>
                  <a:lnTo>
                    <a:pt x="107442" y="27051"/>
                  </a:lnTo>
                  <a:cubicBezTo>
                    <a:pt x="62611" y="27051"/>
                    <a:pt x="27051" y="62103"/>
                    <a:pt x="27051" y="104267"/>
                  </a:cubicBezTo>
                  <a:lnTo>
                    <a:pt x="27051" y="739267"/>
                  </a:lnTo>
                  <a:lnTo>
                    <a:pt x="13589" y="739267"/>
                  </a:lnTo>
                  <a:lnTo>
                    <a:pt x="13589" y="725805"/>
                  </a:lnTo>
                  <a:lnTo>
                    <a:pt x="13034138" y="725805"/>
                  </a:lnTo>
                  <a:lnTo>
                    <a:pt x="13034138" y="739394"/>
                  </a:lnTo>
                  <a:lnTo>
                    <a:pt x="13020549" y="739394"/>
                  </a:lnTo>
                  <a:lnTo>
                    <a:pt x="13020549" y="104394"/>
                  </a:lnTo>
                  <a:cubicBezTo>
                    <a:pt x="13020549" y="62230"/>
                    <a:pt x="12984989" y="27178"/>
                    <a:pt x="12940157" y="27178"/>
                  </a:cubicBezTo>
                  <a:lnTo>
                    <a:pt x="107442" y="27178"/>
                  </a:lnTo>
                  <a:close/>
                </a:path>
              </a:pathLst>
            </a:custGeom>
            <a:solidFill>
              <a:srgbClr val="0B5394"/>
            </a:solidFill>
          </p:spPr>
        </p:sp>
      </p:grpSp>
      <p:sp>
        <p:nvSpPr>
          <p:cNvPr id="5" name="TextBox 5"/>
          <p:cNvSpPr txBox="1"/>
          <p:nvPr/>
        </p:nvSpPr>
        <p:spPr>
          <a:xfrm>
            <a:off x="3657505" y="6941782"/>
            <a:ext cx="2438590" cy="135795"/>
          </a:xfrm>
          <a:prstGeom prst="rect">
            <a:avLst/>
          </a:prstGeom>
        </p:spPr>
        <p:txBody>
          <a:bodyPr lIns="0" tIns="0" rIns="0" bIns="0" rtlCol="0" anchor="t">
            <a:spAutoFit/>
          </a:bodyPr>
          <a:lstStyle/>
          <a:p>
            <a:pPr algn="ctr">
              <a:lnSpc>
                <a:spcPts val="1791"/>
              </a:lnSpc>
            </a:pPr>
            <a:r>
              <a:rPr lang="en-US" sz="1493">
                <a:solidFill>
                  <a:srgbClr val="FFFFFF"/>
                </a:solidFill>
                <a:latin typeface="Arimo"/>
                <a:ea typeface="Arimo"/>
                <a:cs typeface="Arimo"/>
                <a:sym typeface="Arimo"/>
              </a:rPr>
              <a:t>Excellence and Service</a:t>
            </a:r>
          </a:p>
        </p:txBody>
      </p:sp>
      <p:grpSp>
        <p:nvGrpSpPr>
          <p:cNvPr id="6" name="Group 6"/>
          <p:cNvGrpSpPr/>
          <p:nvPr/>
        </p:nvGrpSpPr>
        <p:grpSpPr>
          <a:xfrm rot="-10800000">
            <a:off x="7398693" y="-9867"/>
            <a:ext cx="2374560" cy="676000"/>
            <a:chOff x="0" y="0"/>
            <a:chExt cx="3166080" cy="901333"/>
          </a:xfrm>
        </p:grpSpPr>
        <p:sp>
          <p:nvSpPr>
            <p:cNvPr id="7" name="Freeform 7"/>
            <p:cNvSpPr/>
            <p:nvPr/>
          </p:nvSpPr>
          <p:spPr>
            <a:xfrm>
              <a:off x="13589" y="13462"/>
              <a:ext cx="3138932" cy="874268"/>
            </a:xfrm>
            <a:custGeom>
              <a:avLst/>
              <a:gdLst/>
              <a:ahLst/>
              <a:cxnLst/>
              <a:rect l="l" t="t" r="r" b="b"/>
              <a:pathLst>
                <a:path w="3138932" h="874268">
                  <a:moveTo>
                    <a:pt x="111633" y="127"/>
                  </a:moveTo>
                  <a:lnTo>
                    <a:pt x="3027172" y="127"/>
                  </a:lnTo>
                  <a:cubicBezTo>
                    <a:pt x="3088894" y="127"/>
                    <a:pt x="3138932" y="49022"/>
                    <a:pt x="3138932" y="109474"/>
                  </a:cubicBezTo>
                  <a:lnTo>
                    <a:pt x="3138932" y="874268"/>
                  </a:lnTo>
                  <a:lnTo>
                    <a:pt x="0" y="874268"/>
                  </a:lnTo>
                  <a:lnTo>
                    <a:pt x="0" y="109347"/>
                  </a:lnTo>
                  <a:cubicBezTo>
                    <a:pt x="0" y="49022"/>
                    <a:pt x="50038" y="0"/>
                    <a:pt x="111760" y="0"/>
                  </a:cubicBezTo>
                  <a:close/>
                </a:path>
              </a:pathLst>
            </a:custGeom>
            <a:solidFill>
              <a:srgbClr val="0B5394"/>
            </a:solidFill>
          </p:spPr>
        </p:sp>
        <p:sp>
          <p:nvSpPr>
            <p:cNvPr id="8" name="Freeform 8"/>
            <p:cNvSpPr/>
            <p:nvPr/>
          </p:nvSpPr>
          <p:spPr>
            <a:xfrm>
              <a:off x="0" y="0"/>
              <a:ext cx="3165983" cy="901319"/>
            </a:xfrm>
            <a:custGeom>
              <a:avLst/>
              <a:gdLst/>
              <a:ahLst/>
              <a:cxnLst/>
              <a:rect l="l" t="t" r="r" b="b"/>
              <a:pathLst>
                <a:path w="3165983" h="901319">
                  <a:moveTo>
                    <a:pt x="125222" y="0"/>
                  </a:moveTo>
                  <a:lnTo>
                    <a:pt x="3040761" y="0"/>
                  </a:lnTo>
                  <a:lnTo>
                    <a:pt x="3040761" y="13589"/>
                  </a:lnTo>
                  <a:lnTo>
                    <a:pt x="3040761" y="0"/>
                  </a:lnTo>
                  <a:cubicBezTo>
                    <a:pt x="3109722" y="0"/>
                    <a:pt x="3165983" y="54737"/>
                    <a:pt x="3165983" y="122809"/>
                  </a:cubicBezTo>
                  <a:lnTo>
                    <a:pt x="3152394" y="122809"/>
                  </a:lnTo>
                  <a:lnTo>
                    <a:pt x="3165983" y="122809"/>
                  </a:lnTo>
                  <a:lnTo>
                    <a:pt x="3165983" y="887730"/>
                  </a:lnTo>
                  <a:cubicBezTo>
                    <a:pt x="3165983" y="895223"/>
                    <a:pt x="3159887" y="901319"/>
                    <a:pt x="3152394" y="901319"/>
                  </a:cubicBezTo>
                  <a:lnTo>
                    <a:pt x="13589" y="901319"/>
                  </a:lnTo>
                  <a:cubicBezTo>
                    <a:pt x="6096" y="901319"/>
                    <a:pt x="0" y="895223"/>
                    <a:pt x="0" y="887730"/>
                  </a:cubicBezTo>
                  <a:lnTo>
                    <a:pt x="0" y="122809"/>
                  </a:lnTo>
                  <a:lnTo>
                    <a:pt x="13589" y="122809"/>
                  </a:lnTo>
                  <a:lnTo>
                    <a:pt x="0" y="122809"/>
                  </a:lnTo>
                  <a:cubicBezTo>
                    <a:pt x="0" y="54737"/>
                    <a:pt x="56388" y="0"/>
                    <a:pt x="125222" y="0"/>
                  </a:cubicBezTo>
                  <a:cubicBezTo>
                    <a:pt x="127762" y="0"/>
                    <a:pt x="130302" y="762"/>
                    <a:pt x="132461" y="2032"/>
                  </a:cubicBezTo>
                  <a:lnTo>
                    <a:pt x="125222" y="13462"/>
                  </a:lnTo>
                  <a:lnTo>
                    <a:pt x="125222" y="0"/>
                  </a:lnTo>
                  <a:moveTo>
                    <a:pt x="125222" y="27051"/>
                  </a:moveTo>
                  <a:cubicBezTo>
                    <a:pt x="122682" y="27051"/>
                    <a:pt x="120142" y="26289"/>
                    <a:pt x="117983" y="25019"/>
                  </a:cubicBezTo>
                  <a:lnTo>
                    <a:pt x="125222" y="13589"/>
                  </a:lnTo>
                  <a:lnTo>
                    <a:pt x="125222" y="27051"/>
                  </a:lnTo>
                  <a:cubicBezTo>
                    <a:pt x="70739" y="27051"/>
                    <a:pt x="27051" y="70231"/>
                    <a:pt x="27051" y="122809"/>
                  </a:cubicBezTo>
                  <a:lnTo>
                    <a:pt x="27051" y="887730"/>
                  </a:lnTo>
                  <a:lnTo>
                    <a:pt x="13589" y="887730"/>
                  </a:lnTo>
                  <a:lnTo>
                    <a:pt x="13589" y="874268"/>
                  </a:lnTo>
                  <a:lnTo>
                    <a:pt x="3152521" y="874268"/>
                  </a:lnTo>
                  <a:lnTo>
                    <a:pt x="3152521" y="887730"/>
                  </a:lnTo>
                  <a:lnTo>
                    <a:pt x="3138932" y="887730"/>
                  </a:lnTo>
                  <a:lnTo>
                    <a:pt x="3138932" y="122809"/>
                  </a:lnTo>
                  <a:cubicBezTo>
                    <a:pt x="3138932" y="70231"/>
                    <a:pt x="3095244" y="27051"/>
                    <a:pt x="3040761" y="27051"/>
                  </a:cubicBezTo>
                  <a:lnTo>
                    <a:pt x="125222" y="27051"/>
                  </a:lnTo>
                  <a:close/>
                </a:path>
              </a:pathLst>
            </a:custGeom>
            <a:solidFill>
              <a:srgbClr val="0B5394"/>
            </a:solidFill>
          </p:spPr>
        </p:sp>
      </p:grpSp>
      <p:grpSp>
        <p:nvGrpSpPr>
          <p:cNvPr id="9" name="Group 9"/>
          <p:cNvGrpSpPr/>
          <p:nvPr/>
        </p:nvGrpSpPr>
        <p:grpSpPr>
          <a:xfrm rot="-10800000">
            <a:off x="-12507" y="-10187"/>
            <a:ext cx="9785760" cy="409440"/>
            <a:chOff x="0" y="0"/>
            <a:chExt cx="13047680" cy="545920"/>
          </a:xfrm>
        </p:grpSpPr>
        <p:sp>
          <p:nvSpPr>
            <p:cNvPr id="10" name="Freeform 10"/>
            <p:cNvSpPr/>
            <p:nvPr/>
          </p:nvSpPr>
          <p:spPr>
            <a:xfrm>
              <a:off x="13589" y="13462"/>
              <a:ext cx="13020549" cy="518922"/>
            </a:xfrm>
            <a:custGeom>
              <a:avLst/>
              <a:gdLst/>
              <a:ahLst/>
              <a:cxnLst/>
              <a:rect l="l" t="t" r="r" b="b"/>
              <a:pathLst>
                <a:path w="13020549" h="518922">
                  <a:moveTo>
                    <a:pt x="68072" y="127"/>
                  </a:moveTo>
                  <a:lnTo>
                    <a:pt x="12952476" y="127"/>
                  </a:lnTo>
                  <a:cubicBezTo>
                    <a:pt x="12990068" y="127"/>
                    <a:pt x="13020549" y="29210"/>
                    <a:pt x="13020549" y="65024"/>
                  </a:cubicBezTo>
                  <a:lnTo>
                    <a:pt x="13020549" y="518922"/>
                  </a:lnTo>
                  <a:lnTo>
                    <a:pt x="0" y="518922"/>
                  </a:lnTo>
                  <a:lnTo>
                    <a:pt x="0" y="64897"/>
                  </a:lnTo>
                  <a:cubicBezTo>
                    <a:pt x="0" y="29083"/>
                    <a:pt x="30480" y="0"/>
                    <a:pt x="68072" y="0"/>
                  </a:cubicBezTo>
                  <a:close/>
                </a:path>
              </a:pathLst>
            </a:custGeom>
            <a:solidFill>
              <a:srgbClr val="0B5394"/>
            </a:solidFill>
          </p:spPr>
        </p:sp>
        <p:sp>
          <p:nvSpPr>
            <p:cNvPr id="11" name="Freeform 11"/>
            <p:cNvSpPr/>
            <p:nvPr/>
          </p:nvSpPr>
          <p:spPr>
            <a:xfrm>
              <a:off x="0" y="0"/>
              <a:ext cx="13047726" cy="545973"/>
            </a:xfrm>
            <a:custGeom>
              <a:avLst/>
              <a:gdLst/>
              <a:ahLst/>
              <a:cxnLst/>
              <a:rect l="l" t="t" r="r" b="b"/>
              <a:pathLst>
                <a:path w="13047726" h="545973">
                  <a:moveTo>
                    <a:pt x="81661" y="0"/>
                  </a:moveTo>
                  <a:lnTo>
                    <a:pt x="12966065" y="0"/>
                  </a:lnTo>
                  <a:lnTo>
                    <a:pt x="12966065" y="13589"/>
                  </a:lnTo>
                  <a:lnTo>
                    <a:pt x="12966065" y="0"/>
                  </a:lnTo>
                  <a:cubicBezTo>
                    <a:pt x="13010516" y="0"/>
                    <a:pt x="13047726" y="34544"/>
                    <a:pt x="13047726" y="78359"/>
                  </a:cubicBezTo>
                  <a:lnTo>
                    <a:pt x="13034138" y="78359"/>
                  </a:lnTo>
                  <a:lnTo>
                    <a:pt x="13047726" y="78359"/>
                  </a:lnTo>
                  <a:lnTo>
                    <a:pt x="13047726" y="532384"/>
                  </a:lnTo>
                  <a:cubicBezTo>
                    <a:pt x="13047726" y="539877"/>
                    <a:pt x="13041630" y="545973"/>
                    <a:pt x="13034138" y="545973"/>
                  </a:cubicBezTo>
                  <a:lnTo>
                    <a:pt x="13589" y="545973"/>
                  </a:lnTo>
                  <a:cubicBezTo>
                    <a:pt x="6096" y="545973"/>
                    <a:pt x="0" y="539877"/>
                    <a:pt x="0" y="532384"/>
                  </a:cubicBezTo>
                  <a:lnTo>
                    <a:pt x="0" y="78359"/>
                  </a:lnTo>
                  <a:lnTo>
                    <a:pt x="13589" y="78359"/>
                  </a:lnTo>
                  <a:lnTo>
                    <a:pt x="0" y="78359"/>
                  </a:lnTo>
                  <a:cubicBezTo>
                    <a:pt x="0" y="34544"/>
                    <a:pt x="37211" y="0"/>
                    <a:pt x="81661" y="0"/>
                  </a:cubicBezTo>
                  <a:cubicBezTo>
                    <a:pt x="85725" y="0"/>
                    <a:pt x="89662" y="1905"/>
                    <a:pt x="92202" y="5080"/>
                  </a:cubicBezTo>
                  <a:lnTo>
                    <a:pt x="81661" y="13589"/>
                  </a:lnTo>
                  <a:lnTo>
                    <a:pt x="81661" y="0"/>
                  </a:lnTo>
                  <a:moveTo>
                    <a:pt x="81661" y="27051"/>
                  </a:moveTo>
                  <a:cubicBezTo>
                    <a:pt x="77597" y="27051"/>
                    <a:pt x="73660" y="25146"/>
                    <a:pt x="71120" y="21971"/>
                  </a:cubicBezTo>
                  <a:lnTo>
                    <a:pt x="81661" y="13462"/>
                  </a:lnTo>
                  <a:lnTo>
                    <a:pt x="81661" y="27051"/>
                  </a:lnTo>
                  <a:cubicBezTo>
                    <a:pt x="50927" y="27051"/>
                    <a:pt x="27051" y="50673"/>
                    <a:pt x="27051" y="78359"/>
                  </a:cubicBezTo>
                  <a:lnTo>
                    <a:pt x="27051" y="532384"/>
                  </a:lnTo>
                  <a:lnTo>
                    <a:pt x="13589" y="532384"/>
                  </a:lnTo>
                  <a:lnTo>
                    <a:pt x="13589" y="518795"/>
                  </a:lnTo>
                  <a:lnTo>
                    <a:pt x="13034138" y="518795"/>
                  </a:lnTo>
                  <a:lnTo>
                    <a:pt x="13034138" y="532384"/>
                  </a:lnTo>
                  <a:lnTo>
                    <a:pt x="13020549" y="532384"/>
                  </a:lnTo>
                  <a:lnTo>
                    <a:pt x="13020549" y="78359"/>
                  </a:lnTo>
                  <a:cubicBezTo>
                    <a:pt x="13020549" y="50673"/>
                    <a:pt x="12996800" y="27051"/>
                    <a:pt x="12965939" y="27051"/>
                  </a:cubicBezTo>
                  <a:lnTo>
                    <a:pt x="81661" y="27051"/>
                  </a:lnTo>
                  <a:close/>
                </a:path>
              </a:pathLst>
            </a:custGeom>
            <a:solidFill>
              <a:srgbClr val="0B5394"/>
            </a:solidFill>
          </p:spPr>
        </p:sp>
      </p:grpSp>
      <p:sp>
        <p:nvSpPr>
          <p:cNvPr id="12" name="TextBox 12"/>
          <p:cNvSpPr txBox="1"/>
          <p:nvPr/>
        </p:nvSpPr>
        <p:spPr>
          <a:xfrm>
            <a:off x="7669558" y="139574"/>
            <a:ext cx="1832830" cy="334215"/>
          </a:xfrm>
          <a:prstGeom prst="rect">
            <a:avLst/>
          </a:prstGeom>
        </p:spPr>
        <p:txBody>
          <a:bodyPr lIns="0" tIns="0" rIns="0" bIns="0" rtlCol="0" anchor="t">
            <a:spAutoFit/>
          </a:bodyPr>
          <a:lstStyle/>
          <a:p>
            <a:pPr algn="ctr">
              <a:lnSpc>
                <a:spcPts val="1843"/>
              </a:lnSpc>
            </a:pPr>
            <a:r>
              <a:rPr lang="en-US" sz="1279">
                <a:solidFill>
                  <a:srgbClr val="FFFFFF"/>
                </a:solidFill>
                <a:latin typeface="Arimo"/>
                <a:ea typeface="Arimo"/>
                <a:cs typeface="Arimo"/>
                <a:sym typeface="Arimo"/>
              </a:rPr>
              <a:t>CHRIST </a:t>
            </a:r>
          </a:p>
          <a:p>
            <a:pPr algn="ctr">
              <a:lnSpc>
                <a:spcPts val="1689"/>
              </a:lnSpc>
            </a:pPr>
            <a:r>
              <a:rPr lang="en-US" sz="1173">
                <a:solidFill>
                  <a:srgbClr val="FFFFFF"/>
                </a:solidFill>
                <a:latin typeface="Arimo"/>
                <a:ea typeface="Arimo"/>
                <a:cs typeface="Arimo"/>
                <a:sym typeface="Arimo"/>
              </a:rPr>
              <a:t>(Deemed to be University)</a:t>
            </a:r>
          </a:p>
        </p:txBody>
      </p:sp>
      <p:grpSp>
        <p:nvGrpSpPr>
          <p:cNvPr id="13" name="Group 13"/>
          <p:cNvGrpSpPr/>
          <p:nvPr/>
        </p:nvGrpSpPr>
        <p:grpSpPr>
          <a:xfrm>
            <a:off x="-21920" y="6760799"/>
            <a:ext cx="9785760" cy="564640"/>
            <a:chOff x="0" y="0"/>
            <a:chExt cx="13047680" cy="752853"/>
          </a:xfrm>
        </p:grpSpPr>
        <p:sp>
          <p:nvSpPr>
            <p:cNvPr id="14" name="Freeform 14"/>
            <p:cNvSpPr/>
            <p:nvPr/>
          </p:nvSpPr>
          <p:spPr>
            <a:xfrm>
              <a:off x="13589" y="13589"/>
              <a:ext cx="13020547" cy="725805"/>
            </a:xfrm>
            <a:custGeom>
              <a:avLst/>
              <a:gdLst/>
              <a:ahLst/>
              <a:cxnLst/>
              <a:rect l="l" t="t" r="r" b="b"/>
              <a:pathLst>
                <a:path w="13020547" h="725805">
                  <a:moveTo>
                    <a:pt x="93853" y="0"/>
                  </a:moveTo>
                  <a:lnTo>
                    <a:pt x="12926568" y="0"/>
                  </a:lnTo>
                  <a:cubicBezTo>
                    <a:pt x="12978384" y="0"/>
                    <a:pt x="13020547" y="40640"/>
                    <a:pt x="13020547" y="90805"/>
                  </a:cubicBezTo>
                  <a:lnTo>
                    <a:pt x="13020547" y="725805"/>
                  </a:lnTo>
                  <a:lnTo>
                    <a:pt x="0" y="725805"/>
                  </a:lnTo>
                  <a:lnTo>
                    <a:pt x="0" y="90805"/>
                  </a:lnTo>
                  <a:cubicBezTo>
                    <a:pt x="0" y="40640"/>
                    <a:pt x="42037" y="0"/>
                    <a:pt x="93980" y="0"/>
                  </a:cubicBezTo>
                  <a:close/>
                </a:path>
              </a:pathLst>
            </a:custGeom>
            <a:solidFill>
              <a:srgbClr val="0B5394"/>
            </a:solidFill>
          </p:spPr>
        </p:sp>
        <p:sp>
          <p:nvSpPr>
            <p:cNvPr id="15" name="Freeform 15"/>
            <p:cNvSpPr/>
            <p:nvPr/>
          </p:nvSpPr>
          <p:spPr>
            <a:xfrm>
              <a:off x="0" y="0"/>
              <a:ext cx="13047599" cy="752856"/>
            </a:xfrm>
            <a:custGeom>
              <a:avLst/>
              <a:gdLst/>
              <a:ahLst/>
              <a:cxnLst/>
              <a:rect l="l" t="t" r="r" b="b"/>
              <a:pathLst>
                <a:path w="13047599" h="752856">
                  <a:moveTo>
                    <a:pt x="107442" y="0"/>
                  </a:moveTo>
                  <a:lnTo>
                    <a:pt x="12940157" y="0"/>
                  </a:lnTo>
                  <a:lnTo>
                    <a:pt x="12940157" y="13589"/>
                  </a:lnTo>
                  <a:lnTo>
                    <a:pt x="12940157" y="0"/>
                  </a:lnTo>
                  <a:cubicBezTo>
                    <a:pt x="12999085" y="0"/>
                    <a:pt x="13047599" y="46228"/>
                    <a:pt x="13047599" y="104267"/>
                  </a:cubicBezTo>
                  <a:lnTo>
                    <a:pt x="13034009" y="104267"/>
                  </a:lnTo>
                  <a:lnTo>
                    <a:pt x="13047599" y="104267"/>
                  </a:lnTo>
                  <a:lnTo>
                    <a:pt x="13047599" y="739267"/>
                  </a:lnTo>
                  <a:cubicBezTo>
                    <a:pt x="13047599" y="746760"/>
                    <a:pt x="13041503" y="752856"/>
                    <a:pt x="13034009" y="752856"/>
                  </a:cubicBezTo>
                  <a:lnTo>
                    <a:pt x="13589" y="752856"/>
                  </a:lnTo>
                  <a:cubicBezTo>
                    <a:pt x="6096" y="752856"/>
                    <a:pt x="0" y="746760"/>
                    <a:pt x="0" y="739267"/>
                  </a:cubicBezTo>
                  <a:lnTo>
                    <a:pt x="0" y="104267"/>
                  </a:lnTo>
                  <a:lnTo>
                    <a:pt x="13589" y="104267"/>
                  </a:lnTo>
                  <a:lnTo>
                    <a:pt x="0" y="104267"/>
                  </a:lnTo>
                  <a:cubicBezTo>
                    <a:pt x="0" y="46228"/>
                    <a:pt x="48514" y="0"/>
                    <a:pt x="107442" y="0"/>
                  </a:cubicBezTo>
                  <a:cubicBezTo>
                    <a:pt x="109982" y="0"/>
                    <a:pt x="112522" y="762"/>
                    <a:pt x="114681" y="2032"/>
                  </a:cubicBezTo>
                  <a:lnTo>
                    <a:pt x="107442" y="13462"/>
                  </a:lnTo>
                  <a:lnTo>
                    <a:pt x="107442" y="0"/>
                  </a:lnTo>
                  <a:moveTo>
                    <a:pt x="107442" y="27051"/>
                  </a:moveTo>
                  <a:cubicBezTo>
                    <a:pt x="104902" y="27051"/>
                    <a:pt x="102362" y="26289"/>
                    <a:pt x="100203" y="25019"/>
                  </a:cubicBezTo>
                  <a:lnTo>
                    <a:pt x="107442" y="13589"/>
                  </a:lnTo>
                  <a:lnTo>
                    <a:pt x="107442" y="27051"/>
                  </a:lnTo>
                  <a:cubicBezTo>
                    <a:pt x="62611" y="27051"/>
                    <a:pt x="27051" y="62103"/>
                    <a:pt x="27051" y="104267"/>
                  </a:cubicBezTo>
                  <a:lnTo>
                    <a:pt x="27051" y="739267"/>
                  </a:lnTo>
                  <a:lnTo>
                    <a:pt x="13589" y="739267"/>
                  </a:lnTo>
                  <a:lnTo>
                    <a:pt x="13589" y="725805"/>
                  </a:lnTo>
                  <a:lnTo>
                    <a:pt x="13034138" y="725805"/>
                  </a:lnTo>
                  <a:lnTo>
                    <a:pt x="13034138" y="739394"/>
                  </a:lnTo>
                  <a:lnTo>
                    <a:pt x="13020549" y="739394"/>
                  </a:lnTo>
                  <a:lnTo>
                    <a:pt x="13020549" y="104394"/>
                  </a:lnTo>
                  <a:cubicBezTo>
                    <a:pt x="13020549" y="62230"/>
                    <a:pt x="12984989" y="27178"/>
                    <a:pt x="12940157" y="27178"/>
                  </a:cubicBezTo>
                  <a:lnTo>
                    <a:pt x="107442" y="27178"/>
                  </a:lnTo>
                  <a:close/>
                </a:path>
              </a:pathLst>
            </a:custGeom>
            <a:solidFill>
              <a:srgbClr val="0B5394"/>
            </a:solidFill>
          </p:spPr>
        </p:sp>
      </p:grpSp>
      <p:sp>
        <p:nvSpPr>
          <p:cNvPr id="16" name="TextBox 16"/>
          <p:cNvSpPr txBox="1"/>
          <p:nvPr/>
        </p:nvSpPr>
        <p:spPr>
          <a:xfrm>
            <a:off x="3657505" y="6941782"/>
            <a:ext cx="2438590" cy="135795"/>
          </a:xfrm>
          <a:prstGeom prst="rect">
            <a:avLst/>
          </a:prstGeom>
        </p:spPr>
        <p:txBody>
          <a:bodyPr lIns="0" tIns="0" rIns="0" bIns="0" rtlCol="0" anchor="t">
            <a:spAutoFit/>
          </a:bodyPr>
          <a:lstStyle/>
          <a:p>
            <a:pPr algn="ctr">
              <a:lnSpc>
                <a:spcPts val="1791"/>
              </a:lnSpc>
            </a:pPr>
            <a:r>
              <a:rPr lang="en-US" sz="1493">
                <a:solidFill>
                  <a:srgbClr val="FFFFFF"/>
                </a:solidFill>
                <a:latin typeface="Arimo"/>
                <a:ea typeface="Arimo"/>
                <a:cs typeface="Arimo"/>
                <a:sym typeface="Arimo"/>
              </a:rPr>
              <a:t>Excellence and Service</a:t>
            </a:r>
          </a:p>
        </p:txBody>
      </p:sp>
      <p:grpSp>
        <p:nvGrpSpPr>
          <p:cNvPr id="17" name="Group 17"/>
          <p:cNvGrpSpPr/>
          <p:nvPr/>
        </p:nvGrpSpPr>
        <p:grpSpPr>
          <a:xfrm rot="-10800000">
            <a:off x="7398693" y="-9867"/>
            <a:ext cx="2374560" cy="676000"/>
            <a:chOff x="0" y="0"/>
            <a:chExt cx="3166080" cy="901333"/>
          </a:xfrm>
        </p:grpSpPr>
        <p:sp>
          <p:nvSpPr>
            <p:cNvPr id="18" name="Freeform 18"/>
            <p:cNvSpPr/>
            <p:nvPr/>
          </p:nvSpPr>
          <p:spPr>
            <a:xfrm>
              <a:off x="13589" y="13462"/>
              <a:ext cx="3138932" cy="874268"/>
            </a:xfrm>
            <a:custGeom>
              <a:avLst/>
              <a:gdLst/>
              <a:ahLst/>
              <a:cxnLst/>
              <a:rect l="l" t="t" r="r" b="b"/>
              <a:pathLst>
                <a:path w="3138932" h="874268">
                  <a:moveTo>
                    <a:pt x="111633" y="127"/>
                  </a:moveTo>
                  <a:lnTo>
                    <a:pt x="3027172" y="127"/>
                  </a:lnTo>
                  <a:cubicBezTo>
                    <a:pt x="3088894" y="127"/>
                    <a:pt x="3138932" y="49022"/>
                    <a:pt x="3138932" y="109474"/>
                  </a:cubicBezTo>
                  <a:lnTo>
                    <a:pt x="3138932" y="874268"/>
                  </a:lnTo>
                  <a:lnTo>
                    <a:pt x="0" y="874268"/>
                  </a:lnTo>
                  <a:lnTo>
                    <a:pt x="0" y="109347"/>
                  </a:lnTo>
                  <a:cubicBezTo>
                    <a:pt x="0" y="49022"/>
                    <a:pt x="50038" y="0"/>
                    <a:pt x="111760" y="0"/>
                  </a:cubicBezTo>
                  <a:close/>
                </a:path>
              </a:pathLst>
            </a:custGeom>
            <a:solidFill>
              <a:srgbClr val="0B5394"/>
            </a:solidFill>
          </p:spPr>
        </p:sp>
        <p:sp>
          <p:nvSpPr>
            <p:cNvPr id="19" name="Freeform 19"/>
            <p:cNvSpPr/>
            <p:nvPr/>
          </p:nvSpPr>
          <p:spPr>
            <a:xfrm>
              <a:off x="0" y="0"/>
              <a:ext cx="3165983" cy="901319"/>
            </a:xfrm>
            <a:custGeom>
              <a:avLst/>
              <a:gdLst/>
              <a:ahLst/>
              <a:cxnLst/>
              <a:rect l="l" t="t" r="r" b="b"/>
              <a:pathLst>
                <a:path w="3165983" h="901319">
                  <a:moveTo>
                    <a:pt x="125222" y="0"/>
                  </a:moveTo>
                  <a:lnTo>
                    <a:pt x="3040761" y="0"/>
                  </a:lnTo>
                  <a:lnTo>
                    <a:pt x="3040761" y="13589"/>
                  </a:lnTo>
                  <a:lnTo>
                    <a:pt x="3040761" y="0"/>
                  </a:lnTo>
                  <a:cubicBezTo>
                    <a:pt x="3109722" y="0"/>
                    <a:pt x="3165983" y="54737"/>
                    <a:pt x="3165983" y="122809"/>
                  </a:cubicBezTo>
                  <a:lnTo>
                    <a:pt x="3152394" y="122809"/>
                  </a:lnTo>
                  <a:lnTo>
                    <a:pt x="3165983" y="122809"/>
                  </a:lnTo>
                  <a:lnTo>
                    <a:pt x="3165983" y="887730"/>
                  </a:lnTo>
                  <a:cubicBezTo>
                    <a:pt x="3165983" y="895223"/>
                    <a:pt x="3159887" y="901319"/>
                    <a:pt x="3152394" y="901319"/>
                  </a:cubicBezTo>
                  <a:lnTo>
                    <a:pt x="13589" y="901319"/>
                  </a:lnTo>
                  <a:cubicBezTo>
                    <a:pt x="6096" y="901319"/>
                    <a:pt x="0" y="895223"/>
                    <a:pt x="0" y="887730"/>
                  </a:cubicBezTo>
                  <a:lnTo>
                    <a:pt x="0" y="122809"/>
                  </a:lnTo>
                  <a:lnTo>
                    <a:pt x="13589" y="122809"/>
                  </a:lnTo>
                  <a:lnTo>
                    <a:pt x="0" y="122809"/>
                  </a:lnTo>
                  <a:cubicBezTo>
                    <a:pt x="0" y="54737"/>
                    <a:pt x="56388" y="0"/>
                    <a:pt x="125222" y="0"/>
                  </a:cubicBezTo>
                  <a:cubicBezTo>
                    <a:pt x="127762" y="0"/>
                    <a:pt x="130302" y="762"/>
                    <a:pt x="132461" y="2032"/>
                  </a:cubicBezTo>
                  <a:lnTo>
                    <a:pt x="125222" y="13462"/>
                  </a:lnTo>
                  <a:lnTo>
                    <a:pt x="125222" y="0"/>
                  </a:lnTo>
                  <a:moveTo>
                    <a:pt x="125222" y="27051"/>
                  </a:moveTo>
                  <a:cubicBezTo>
                    <a:pt x="122682" y="27051"/>
                    <a:pt x="120142" y="26289"/>
                    <a:pt x="117983" y="25019"/>
                  </a:cubicBezTo>
                  <a:lnTo>
                    <a:pt x="125222" y="13589"/>
                  </a:lnTo>
                  <a:lnTo>
                    <a:pt x="125222" y="27051"/>
                  </a:lnTo>
                  <a:cubicBezTo>
                    <a:pt x="70739" y="27051"/>
                    <a:pt x="27051" y="70231"/>
                    <a:pt x="27051" y="122809"/>
                  </a:cubicBezTo>
                  <a:lnTo>
                    <a:pt x="27051" y="887730"/>
                  </a:lnTo>
                  <a:lnTo>
                    <a:pt x="13589" y="887730"/>
                  </a:lnTo>
                  <a:lnTo>
                    <a:pt x="13589" y="874268"/>
                  </a:lnTo>
                  <a:lnTo>
                    <a:pt x="3152521" y="874268"/>
                  </a:lnTo>
                  <a:lnTo>
                    <a:pt x="3152521" y="887730"/>
                  </a:lnTo>
                  <a:lnTo>
                    <a:pt x="3138932" y="887730"/>
                  </a:lnTo>
                  <a:lnTo>
                    <a:pt x="3138932" y="122809"/>
                  </a:lnTo>
                  <a:cubicBezTo>
                    <a:pt x="3138932" y="70231"/>
                    <a:pt x="3095244" y="27051"/>
                    <a:pt x="3040761" y="27051"/>
                  </a:cubicBezTo>
                  <a:lnTo>
                    <a:pt x="125222" y="27051"/>
                  </a:lnTo>
                  <a:close/>
                </a:path>
              </a:pathLst>
            </a:custGeom>
            <a:solidFill>
              <a:srgbClr val="0B5394"/>
            </a:solidFill>
          </p:spPr>
        </p:sp>
      </p:grpSp>
      <p:grpSp>
        <p:nvGrpSpPr>
          <p:cNvPr id="20" name="Group 20"/>
          <p:cNvGrpSpPr/>
          <p:nvPr/>
        </p:nvGrpSpPr>
        <p:grpSpPr>
          <a:xfrm rot="-10800000">
            <a:off x="-12507" y="-10187"/>
            <a:ext cx="9785760" cy="409440"/>
            <a:chOff x="0" y="0"/>
            <a:chExt cx="13047680" cy="545920"/>
          </a:xfrm>
        </p:grpSpPr>
        <p:sp>
          <p:nvSpPr>
            <p:cNvPr id="21" name="Freeform 21"/>
            <p:cNvSpPr/>
            <p:nvPr/>
          </p:nvSpPr>
          <p:spPr>
            <a:xfrm>
              <a:off x="13589" y="13462"/>
              <a:ext cx="13020549" cy="518922"/>
            </a:xfrm>
            <a:custGeom>
              <a:avLst/>
              <a:gdLst/>
              <a:ahLst/>
              <a:cxnLst/>
              <a:rect l="l" t="t" r="r" b="b"/>
              <a:pathLst>
                <a:path w="13020549" h="518922">
                  <a:moveTo>
                    <a:pt x="68072" y="127"/>
                  </a:moveTo>
                  <a:lnTo>
                    <a:pt x="12952476" y="127"/>
                  </a:lnTo>
                  <a:cubicBezTo>
                    <a:pt x="12990068" y="127"/>
                    <a:pt x="13020549" y="29210"/>
                    <a:pt x="13020549" y="65024"/>
                  </a:cubicBezTo>
                  <a:lnTo>
                    <a:pt x="13020549" y="518922"/>
                  </a:lnTo>
                  <a:lnTo>
                    <a:pt x="0" y="518922"/>
                  </a:lnTo>
                  <a:lnTo>
                    <a:pt x="0" y="64897"/>
                  </a:lnTo>
                  <a:cubicBezTo>
                    <a:pt x="0" y="29083"/>
                    <a:pt x="30480" y="0"/>
                    <a:pt x="68072" y="0"/>
                  </a:cubicBezTo>
                  <a:close/>
                </a:path>
              </a:pathLst>
            </a:custGeom>
            <a:solidFill>
              <a:srgbClr val="0B5394"/>
            </a:solidFill>
          </p:spPr>
        </p:sp>
        <p:sp>
          <p:nvSpPr>
            <p:cNvPr id="22" name="Freeform 22"/>
            <p:cNvSpPr/>
            <p:nvPr/>
          </p:nvSpPr>
          <p:spPr>
            <a:xfrm>
              <a:off x="0" y="0"/>
              <a:ext cx="13047726" cy="545973"/>
            </a:xfrm>
            <a:custGeom>
              <a:avLst/>
              <a:gdLst/>
              <a:ahLst/>
              <a:cxnLst/>
              <a:rect l="l" t="t" r="r" b="b"/>
              <a:pathLst>
                <a:path w="13047726" h="545973">
                  <a:moveTo>
                    <a:pt x="81661" y="0"/>
                  </a:moveTo>
                  <a:lnTo>
                    <a:pt x="12966065" y="0"/>
                  </a:lnTo>
                  <a:lnTo>
                    <a:pt x="12966065" y="13589"/>
                  </a:lnTo>
                  <a:lnTo>
                    <a:pt x="12966065" y="0"/>
                  </a:lnTo>
                  <a:cubicBezTo>
                    <a:pt x="13010516" y="0"/>
                    <a:pt x="13047726" y="34544"/>
                    <a:pt x="13047726" y="78359"/>
                  </a:cubicBezTo>
                  <a:lnTo>
                    <a:pt x="13034138" y="78359"/>
                  </a:lnTo>
                  <a:lnTo>
                    <a:pt x="13047726" y="78359"/>
                  </a:lnTo>
                  <a:lnTo>
                    <a:pt x="13047726" y="532384"/>
                  </a:lnTo>
                  <a:cubicBezTo>
                    <a:pt x="13047726" y="539877"/>
                    <a:pt x="13041630" y="545973"/>
                    <a:pt x="13034138" y="545973"/>
                  </a:cubicBezTo>
                  <a:lnTo>
                    <a:pt x="13589" y="545973"/>
                  </a:lnTo>
                  <a:cubicBezTo>
                    <a:pt x="6096" y="545973"/>
                    <a:pt x="0" y="539877"/>
                    <a:pt x="0" y="532384"/>
                  </a:cubicBezTo>
                  <a:lnTo>
                    <a:pt x="0" y="78359"/>
                  </a:lnTo>
                  <a:lnTo>
                    <a:pt x="13589" y="78359"/>
                  </a:lnTo>
                  <a:lnTo>
                    <a:pt x="0" y="78359"/>
                  </a:lnTo>
                  <a:cubicBezTo>
                    <a:pt x="0" y="34544"/>
                    <a:pt x="37211" y="0"/>
                    <a:pt x="81661" y="0"/>
                  </a:cubicBezTo>
                  <a:cubicBezTo>
                    <a:pt x="85725" y="0"/>
                    <a:pt x="89662" y="1905"/>
                    <a:pt x="92202" y="5080"/>
                  </a:cubicBezTo>
                  <a:lnTo>
                    <a:pt x="81661" y="13589"/>
                  </a:lnTo>
                  <a:lnTo>
                    <a:pt x="81661" y="0"/>
                  </a:lnTo>
                  <a:moveTo>
                    <a:pt x="81661" y="27051"/>
                  </a:moveTo>
                  <a:cubicBezTo>
                    <a:pt x="77597" y="27051"/>
                    <a:pt x="73660" y="25146"/>
                    <a:pt x="71120" y="21971"/>
                  </a:cubicBezTo>
                  <a:lnTo>
                    <a:pt x="81661" y="13462"/>
                  </a:lnTo>
                  <a:lnTo>
                    <a:pt x="81661" y="27051"/>
                  </a:lnTo>
                  <a:cubicBezTo>
                    <a:pt x="50927" y="27051"/>
                    <a:pt x="27051" y="50673"/>
                    <a:pt x="27051" y="78359"/>
                  </a:cubicBezTo>
                  <a:lnTo>
                    <a:pt x="27051" y="532384"/>
                  </a:lnTo>
                  <a:lnTo>
                    <a:pt x="13589" y="532384"/>
                  </a:lnTo>
                  <a:lnTo>
                    <a:pt x="13589" y="518795"/>
                  </a:lnTo>
                  <a:lnTo>
                    <a:pt x="13034138" y="518795"/>
                  </a:lnTo>
                  <a:lnTo>
                    <a:pt x="13034138" y="532384"/>
                  </a:lnTo>
                  <a:lnTo>
                    <a:pt x="13020549" y="532384"/>
                  </a:lnTo>
                  <a:lnTo>
                    <a:pt x="13020549" y="78359"/>
                  </a:lnTo>
                  <a:cubicBezTo>
                    <a:pt x="13020549" y="50673"/>
                    <a:pt x="12996800" y="27051"/>
                    <a:pt x="12965939" y="27051"/>
                  </a:cubicBezTo>
                  <a:lnTo>
                    <a:pt x="81661" y="27051"/>
                  </a:lnTo>
                  <a:close/>
                </a:path>
              </a:pathLst>
            </a:custGeom>
            <a:solidFill>
              <a:srgbClr val="0B5394"/>
            </a:solidFill>
          </p:spPr>
        </p:sp>
      </p:grpSp>
      <p:sp>
        <p:nvSpPr>
          <p:cNvPr id="23" name="TextBox 23"/>
          <p:cNvSpPr txBox="1"/>
          <p:nvPr/>
        </p:nvSpPr>
        <p:spPr>
          <a:xfrm>
            <a:off x="7500278" y="351613"/>
            <a:ext cx="1947390" cy="111495"/>
          </a:xfrm>
          <a:prstGeom prst="rect">
            <a:avLst/>
          </a:prstGeom>
        </p:spPr>
        <p:txBody>
          <a:bodyPr lIns="0" tIns="0" rIns="0" bIns="0" rtlCol="0" anchor="t">
            <a:spAutoFit/>
          </a:bodyPr>
          <a:lstStyle/>
          <a:p>
            <a:pPr algn="ctr">
              <a:lnSpc>
                <a:spcPts val="2150"/>
              </a:lnSpc>
            </a:pPr>
            <a:r>
              <a:rPr lang="en-US" sz="1493">
                <a:solidFill>
                  <a:srgbClr val="FFFFFF"/>
                </a:solidFill>
                <a:latin typeface="Arimo"/>
                <a:ea typeface="Arimo"/>
                <a:cs typeface="Arimo"/>
                <a:sym typeface="Arimo"/>
              </a:rPr>
              <a:t>Christ University</a:t>
            </a:r>
          </a:p>
        </p:txBody>
      </p:sp>
      <p:sp>
        <p:nvSpPr>
          <p:cNvPr id="24" name="TextBox 24"/>
          <p:cNvSpPr txBox="1"/>
          <p:nvPr/>
        </p:nvSpPr>
        <p:spPr>
          <a:xfrm>
            <a:off x="-1295400" y="1564871"/>
            <a:ext cx="6764524" cy="676275"/>
          </a:xfrm>
          <a:prstGeom prst="rect">
            <a:avLst/>
          </a:prstGeom>
        </p:spPr>
        <p:txBody>
          <a:bodyPr lIns="0" tIns="0" rIns="0" bIns="0" rtlCol="0" anchor="t">
            <a:spAutoFit/>
          </a:bodyPr>
          <a:lstStyle/>
          <a:p>
            <a:pPr algn="ctr">
              <a:lnSpc>
                <a:spcPts val="4799"/>
              </a:lnSpc>
              <a:spcBef>
                <a:spcPct val="0"/>
              </a:spcBef>
            </a:pPr>
            <a:r>
              <a:rPr lang="en-US" sz="3999" b="1" dirty="0">
                <a:solidFill>
                  <a:srgbClr val="000000"/>
                </a:solidFill>
                <a:latin typeface="Times New Roman Bold"/>
                <a:ea typeface="Times New Roman Bold"/>
                <a:cs typeface="Times New Roman Bold"/>
                <a:sym typeface="Times New Roman Bold"/>
              </a:rPr>
              <a:t>Model’s Used</a:t>
            </a:r>
          </a:p>
        </p:txBody>
      </p:sp>
      <p:sp>
        <p:nvSpPr>
          <p:cNvPr id="25" name="TextBox 25"/>
          <p:cNvSpPr txBox="1"/>
          <p:nvPr/>
        </p:nvSpPr>
        <p:spPr>
          <a:xfrm>
            <a:off x="297113" y="2478914"/>
            <a:ext cx="9456487" cy="3056671"/>
          </a:xfrm>
          <a:prstGeom prst="rect">
            <a:avLst/>
          </a:prstGeom>
        </p:spPr>
        <p:txBody>
          <a:bodyPr lIns="0" tIns="0" rIns="0" bIns="0" rtlCol="0" anchor="t">
            <a:spAutoFit/>
          </a:bodyPr>
          <a:lstStyle/>
          <a:p>
            <a:pPr algn="l">
              <a:lnSpc>
                <a:spcPts val="2999"/>
              </a:lnSpc>
              <a:spcBef>
                <a:spcPct val="0"/>
              </a:spcBef>
            </a:pPr>
            <a:r>
              <a:rPr lang="en-US" sz="2499" b="1" dirty="0">
                <a:solidFill>
                  <a:srgbClr val="000000"/>
                </a:solidFill>
                <a:latin typeface="Times New Roman Bold"/>
                <a:ea typeface="Times New Roman Bold"/>
                <a:cs typeface="Times New Roman Bold"/>
                <a:sym typeface="Times New Roman Bold"/>
              </a:rPr>
              <a:t>    Tools Used:</a:t>
            </a:r>
            <a:r>
              <a:rPr lang="en-US" sz="2499" dirty="0">
                <a:solidFill>
                  <a:srgbClr val="000000"/>
                </a:solidFill>
                <a:latin typeface="Times New Roman"/>
                <a:ea typeface="Times New Roman"/>
                <a:cs typeface="Times New Roman"/>
                <a:sym typeface="Times New Roman"/>
              </a:rPr>
              <a:t> </a:t>
            </a:r>
          </a:p>
          <a:p>
            <a:pPr algn="l">
              <a:lnSpc>
                <a:spcPts val="2999"/>
              </a:lnSpc>
              <a:spcBef>
                <a:spcPct val="0"/>
              </a:spcBef>
            </a:pPr>
            <a:endParaRPr lang="en-US" sz="2499" dirty="0">
              <a:solidFill>
                <a:srgbClr val="000000"/>
              </a:solidFill>
              <a:latin typeface="Times New Roman"/>
              <a:ea typeface="Times New Roman"/>
              <a:cs typeface="Times New Roman"/>
              <a:sym typeface="Times New Roman"/>
            </a:endParaRPr>
          </a:p>
          <a:p>
            <a:pPr marL="539749" lvl="1" indent="-269875" algn="l">
              <a:lnSpc>
                <a:spcPts val="2999"/>
              </a:lnSpc>
              <a:buFont typeface="Arial"/>
              <a:buChar char="•"/>
            </a:pPr>
            <a:r>
              <a:rPr lang="en-US" dirty="0">
                <a:solidFill>
                  <a:srgbClr val="000000"/>
                </a:solidFill>
                <a:latin typeface="Times New Roman"/>
                <a:ea typeface="Times New Roman"/>
                <a:cs typeface="Times New Roman"/>
                <a:sym typeface="Times New Roman"/>
              </a:rPr>
              <a:t>BART-large-CNN</a:t>
            </a:r>
          </a:p>
          <a:p>
            <a:pPr algn="l">
              <a:lnSpc>
                <a:spcPts val="2999"/>
              </a:lnSpc>
              <a:spcBef>
                <a:spcPct val="0"/>
              </a:spcBef>
            </a:pPr>
            <a:endParaRPr lang="en-US" dirty="0">
              <a:solidFill>
                <a:srgbClr val="000000"/>
              </a:solidFill>
              <a:latin typeface="Times New Roman"/>
              <a:ea typeface="Times New Roman"/>
              <a:cs typeface="Times New Roman"/>
              <a:sym typeface="Times New Roman"/>
            </a:endParaRPr>
          </a:p>
          <a:p>
            <a:pPr marL="539749" lvl="1" indent="-269875" algn="l">
              <a:lnSpc>
                <a:spcPts val="2999"/>
              </a:lnSpc>
              <a:buFont typeface="Arial"/>
              <a:buChar char="•"/>
            </a:pPr>
            <a:r>
              <a:rPr lang="en-US" dirty="0">
                <a:solidFill>
                  <a:srgbClr val="000000"/>
                </a:solidFill>
                <a:latin typeface="Times New Roman"/>
                <a:ea typeface="Times New Roman"/>
                <a:cs typeface="Times New Roman"/>
                <a:sym typeface="Times New Roman"/>
              </a:rPr>
              <a:t>GPT-2 </a:t>
            </a:r>
          </a:p>
          <a:p>
            <a:pPr algn="l">
              <a:lnSpc>
                <a:spcPts val="2999"/>
              </a:lnSpc>
            </a:pPr>
            <a:endParaRPr lang="en-US" dirty="0">
              <a:solidFill>
                <a:srgbClr val="000000"/>
              </a:solidFill>
              <a:latin typeface="Times New Roman"/>
              <a:ea typeface="Times New Roman"/>
              <a:cs typeface="Times New Roman"/>
              <a:sym typeface="Times New Roman"/>
            </a:endParaRPr>
          </a:p>
          <a:p>
            <a:pPr marL="539749" lvl="1" indent="-269875" algn="l">
              <a:lnSpc>
                <a:spcPts val="2999"/>
              </a:lnSpc>
              <a:buFont typeface="Arial"/>
              <a:buChar char="•"/>
            </a:pPr>
            <a:r>
              <a:rPr lang="en-US" dirty="0" err="1">
                <a:solidFill>
                  <a:srgbClr val="000000"/>
                </a:solidFill>
                <a:latin typeface="Times New Roman"/>
                <a:ea typeface="Times New Roman"/>
                <a:cs typeface="Times New Roman"/>
                <a:sym typeface="Times New Roman"/>
              </a:rPr>
              <a:t>SkyNarrator</a:t>
            </a:r>
            <a:r>
              <a:rPr lang="en-US" dirty="0">
                <a:solidFill>
                  <a:srgbClr val="000000"/>
                </a:solidFill>
                <a:latin typeface="Times New Roman"/>
                <a:ea typeface="Times New Roman"/>
                <a:cs typeface="Times New Roman"/>
                <a:sym typeface="Times New Roman"/>
              </a:rPr>
              <a:t>, developed as part of this research, builds upon the Gemini LLM</a:t>
            </a:r>
          </a:p>
          <a:p>
            <a:pPr algn="l">
              <a:lnSpc>
                <a:spcPts val="2999"/>
              </a:lnSpc>
              <a:spcBef>
                <a:spcPct val="0"/>
              </a:spcBef>
            </a:pPr>
            <a:endParaRPr lang="en-US" sz="2499" dirty="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1920" y="6760799"/>
            <a:ext cx="9785760" cy="564640"/>
            <a:chOff x="0" y="0"/>
            <a:chExt cx="13047680" cy="752853"/>
          </a:xfrm>
        </p:grpSpPr>
        <p:sp>
          <p:nvSpPr>
            <p:cNvPr id="3" name="Freeform 3"/>
            <p:cNvSpPr/>
            <p:nvPr/>
          </p:nvSpPr>
          <p:spPr>
            <a:xfrm>
              <a:off x="13589" y="13589"/>
              <a:ext cx="13020547" cy="725805"/>
            </a:xfrm>
            <a:custGeom>
              <a:avLst/>
              <a:gdLst/>
              <a:ahLst/>
              <a:cxnLst/>
              <a:rect l="l" t="t" r="r" b="b"/>
              <a:pathLst>
                <a:path w="13020547" h="725805">
                  <a:moveTo>
                    <a:pt x="93853" y="0"/>
                  </a:moveTo>
                  <a:lnTo>
                    <a:pt x="12926568" y="0"/>
                  </a:lnTo>
                  <a:cubicBezTo>
                    <a:pt x="12978384" y="0"/>
                    <a:pt x="13020547" y="40640"/>
                    <a:pt x="13020547" y="90805"/>
                  </a:cubicBezTo>
                  <a:lnTo>
                    <a:pt x="13020547" y="725805"/>
                  </a:lnTo>
                  <a:lnTo>
                    <a:pt x="0" y="725805"/>
                  </a:lnTo>
                  <a:lnTo>
                    <a:pt x="0" y="90805"/>
                  </a:lnTo>
                  <a:cubicBezTo>
                    <a:pt x="0" y="40640"/>
                    <a:pt x="42037" y="0"/>
                    <a:pt x="93980" y="0"/>
                  </a:cubicBezTo>
                  <a:close/>
                </a:path>
              </a:pathLst>
            </a:custGeom>
            <a:solidFill>
              <a:srgbClr val="0B5394"/>
            </a:solidFill>
          </p:spPr>
        </p:sp>
        <p:sp>
          <p:nvSpPr>
            <p:cNvPr id="4" name="Freeform 4"/>
            <p:cNvSpPr/>
            <p:nvPr/>
          </p:nvSpPr>
          <p:spPr>
            <a:xfrm>
              <a:off x="0" y="0"/>
              <a:ext cx="13047599" cy="752856"/>
            </a:xfrm>
            <a:custGeom>
              <a:avLst/>
              <a:gdLst/>
              <a:ahLst/>
              <a:cxnLst/>
              <a:rect l="l" t="t" r="r" b="b"/>
              <a:pathLst>
                <a:path w="13047599" h="752856">
                  <a:moveTo>
                    <a:pt x="107442" y="0"/>
                  </a:moveTo>
                  <a:lnTo>
                    <a:pt x="12940157" y="0"/>
                  </a:lnTo>
                  <a:lnTo>
                    <a:pt x="12940157" y="13589"/>
                  </a:lnTo>
                  <a:lnTo>
                    <a:pt x="12940157" y="0"/>
                  </a:lnTo>
                  <a:cubicBezTo>
                    <a:pt x="12999085" y="0"/>
                    <a:pt x="13047599" y="46228"/>
                    <a:pt x="13047599" y="104267"/>
                  </a:cubicBezTo>
                  <a:lnTo>
                    <a:pt x="13034009" y="104267"/>
                  </a:lnTo>
                  <a:lnTo>
                    <a:pt x="13047599" y="104267"/>
                  </a:lnTo>
                  <a:lnTo>
                    <a:pt x="13047599" y="739267"/>
                  </a:lnTo>
                  <a:cubicBezTo>
                    <a:pt x="13047599" y="746760"/>
                    <a:pt x="13041503" y="752856"/>
                    <a:pt x="13034009" y="752856"/>
                  </a:cubicBezTo>
                  <a:lnTo>
                    <a:pt x="13589" y="752856"/>
                  </a:lnTo>
                  <a:cubicBezTo>
                    <a:pt x="6096" y="752856"/>
                    <a:pt x="0" y="746760"/>
                    <a:pt x="0" y="739267"/>
                  </a:cubicBezTo>
                  <a:lnTo>
                    <a:pt x="0" y="104267"/>
                  </a:lnTo>
                  <a:lnTo>
                    <a:pt x="13589" y="104267"/>
                  </a:lnTo>
                  <a:lnTo>
                    <a:pt x="0" y="104267"/>
                  </a:lnTo>
                  <a:cubicBezTo>
                    <a:pt x="0" y="46228"/>
                    <a:pt x="48514" y="0"/>
                    <a:pt x="107442" y="0"/>
                  </a:cubicBezTo>
                  <a:cubicBezTo>
                    <a:pt x="109982" y="0"/>
                    <a:pt x="112522" y="762"/>
                    <a:pt x="114681" y="2032"/>
                  </a:cubicBezTo>
                  <a:lnTo>
                    <a:pt x="107442" y="13462"/>
                  </a:lnTo>
                  <a:lnTo>
                    <a:pt x="107442" y="0"/>
                  </a:lnTo>
                  <a:moveTo>
                    <a:pt x="107442" y="27051"/>
                  </a:moveTo>
                  <a:cubicBezTo>
                    <a:pt x="104902" y="27051"/>
                    <a:pt x="102362" y="26289"/>
                    <a:pt x="100203" y="25019"/>
                  </a:cubicBezTo>
                  <a:lnTo>
                    <a:pt x="107442" y="13589"/>
                  </a:lnTo>
                  <a:lnTo>
                    <a:pt x="107442" y="27051"/>
                  </a:lnTo>
                  <a:cubicBezTo>
                    <a:pt x="62611" y="27051"/>
                    <a:pt x="27051" y="62103"/>
                    <a:pt x="27051" y="104267"/>
                  </a:cubicBezTo>
                  <a:lnTo>
                    <a:pt x="27051" y="739267"/>
                  </a:lnTo>
                  <a:lnTo>
                    <a:pt x="13589" y="739267"/>
                  </a:lnTo>
                  <a:lnTo>
                    <a:pt x="13589" y="725805"/>
                  </a:lnTo>
                  <a:lnTo>
                    <a:pt x="13034138" y="725805"/>
                  </a:lnTo>
                  <a:lnTo>
                    <a:pt x="13034138" y="739394"/>
                  </a:lnTo>
                  <a:lnTo>
                    <a:pt x="13020549" y="739394"/>
                  </a:lnTo>
                  <a:lnTo>
                    <a:pt x="13020549" y="104394"/>
                  </a:lnTo>
                  <a:cubicBezTo>
                    <a:pt x="13020549" y="62230"/>
                    <a:pt x="12984989" y="27178"/>
                    <a:pt x="12940157" y="27178"/>
                  </a:cubicBezTo>
                  <a:lnTo>
                    <a:pt x="107442" y="27178"/>
                  </a:lnTo>
                  <a:close/>
                </a:path>
              </a:pathLst>
            </a:custGeom>
            <a:solidFill>
              <a:srgbClr val="0B5394"/>
            </a:solidFill>
          </p:spPr>
        </p:sp>
      </p:grpSp>
      <p:sp>
        <p:nvSpPr>
          <p:cNvPr id="5" name="TextBox 5"/>
          <p:cNvSpPr txBox="1"/>
          <p:nvPr/>
        </p:nvSpPr>
        <p:spPr>
          <a:xfrm>
            <a:off x="3657505" y="6941782"/>
            <a:ext cx="2438590" cy="135795"/>
          </a:xfrm>
          <a:prstGeom prst="rect">
            <a:avLst/>
          </a:prstGeom>
        </p:spPr>
        <p:txBody>
          <a:bodyPr lIns="0" tIns="0" rIns="0" bIns="0" rtlCol="0" anchor="t">
            <a:spAutoFit/>
          </a:bodyPr>
          <a:lstStyle/>
          <a:p>
            <a:pPr algn="ctr">
              <a:lnSpc>
                <a:spcPts val="1791"/>
              </a:lnSpc>
            </a:pPr>
            <a:r>
              <a:rPr lang="en-US" sz="1493">
                <a:solidFill>
                  <a:srgbClr val="FFFFFF"/>
                </a:solidFill>
                <a:latin typeface="Arimo"/>
                <a:ea typeface="Arimo"/>
                <a:cs typeface="Arimo"/>
                <a:sym typeface="Arimo"/>
              </a:rPr>
              <a:t>Excellence and Service</a:t>
            </a:r>
          </a:p>
        </p:txBody>
      </p:sp>
      <p:grpSp>
        <p:nvGrpSpPr>
          <p:cNvPr id="6" name="Group 6"/>
          <p:cNvGrpSpPr/>
          <p:nvPr/>
        </p:nvGrpSpPr>
        <p:grpSpPr>
          <a:xfrm rot="-10800000">
            <a:off x="7398693" y="-9867"/>
            <a:ext cx="2374560" cy="676000"/>
            <a:chOff x="0" y="0"/>
            <a:chExt cx="3166080" cy="901333"/>
          </a:xfrm>
        </p:grpSpPr>
        <p:sp>
          <p:nvSpPr>
            <p:cNvPr id="7" name="Freeform 7"/>
            <p:cNvSpPr/>
            <p:nvPr/>
          </p:nvSpPr>
          <p:spPr>
            <a:xfrm>
              <a:off x="13589" y="13462"/>
              <a:ext cx="3138932" cy="874268"/>
            </a:xfrm>
            <a:custGeom>
              <a:avLst/>
              <a:gdLst/>
              <a:ahLst/>
              <a:cxnLst/>
              <a:rect l="l" t="t" r="r" b="b"/>
              <a:pathLst>
                <a:path w="3138932" h="874268">
                  <a:moveTo>
                    <a:pt x="111633" y="127"/>
                  </a:moveTo>
                  <a:lnTo>
                    <a:pt x="3027172" y="127"/>
                  </a:lnTo>
                  <a:cubicBezTo>
                    <a:pt x="3088894" y="127"/>
                    <a:pt x="3138932" y="49022"/>
                    <a:pt x="3138932" y="109474"/>
                  </a:cubicBezTo>
                  <a:lnTo>
                    <a:pt x="3138932" y="874268"/>
                  </a:lnTo>
                  <a:lnTo>
                    <a:pt x="0" y="874268"/>
                  </a:lnTo>
                  <a:lnTo>
                    <a:pt x="0" y="109347"/>
                  </a:lnTo>
                  <a:cubicBezTo>
                    <a:pt x="0" y="49022"/>
                    <a:pt x="50038" y="0"/>
                    <a:pt x="111760" y="0"/>
                  </a:cubicBezTo>
                  <a:close/>
                </a:path>
              </a:pathLst>
            </a:custGeom>
            <a:solidFill>
              <a:srgbClr val="0B5394"/>
            </a:solidFill>
          </p:spPr>
        </p:sp>
        <p:sp>
          <p:nvSpPr>
            <p:cNvPr id="8" name="Freeform 8"/>
            <p:cNvSpPr/>
            <p:nvPr/>
          </p:nvSpPr>
          <p:spPr>
            <a:xfrm>
              <a:off x="0" y="0"/>
              <a:ext cx="3165983" cy="901319"/>
            </a:xfrm>
            <a:custGeom>
              <a:avLst/>
              <a:gdLst/>
              <a:ahLst/>
              <a:cxnLst/>
              <a:rect l="l" t="t" r="r" b="b"/>
              <a:pathLst>
                <a:path w="3165983" h="901319">
                  <a:moveTo>
                    <a:pt x="125222" y="0"/>
                  </a:moveTo>
                  <a:lnTo>
                    <a:pt x="3040761" y="0"/>
                  </a:lnTo>
                  <a:lnTo>
                    <a:pt x="3040761" y="13589"/>
                  </a:lnTo>
                  <a:lnTo>
                    <a:pt x="3040761" y="0"/>
                  </a:lnTo>
                  <a:cubicBezTo>
                    <a:pt x="3109722" y="0"/>
                    <a:pt x="3165983" y="54737"/>
                    <a:pt x="3165983" y="122809"/>
                  </a:cubicBezTo>
                  <a:lnTo>
                    <a:pt x="3152394" y="122809"/>
                  </a:lnTo>
                  <a:lnTo>
                    <a:pt x="3165983" y="122809"/>
                  </a:lnTo>
                  <a:lnTo>
                    <a:pt x="3165983" y="887730"/>
                  </a:lnTo>
                  <a:cubicBezTo>
                    <a:pt x="3165983" y="895223"/>
                    <a:pt x="3159887" y="901319"/>
                    <a:pt x="3152394" y="901319"/>
                  </a:cubicBezTo>
                  <a:lnTo>
                    <a:pt x="13589" y="901319"/>
                  </a:lnTo>
                  <a:cubicBezTo>
                    <a:pt x="6096" y="901319"/>
                    <a:pt x="0" y="895223"/>
                    <a:pt x="0" y="887730"/>
                  </a:cubicBezTo>
                  <a:lnTo>
                    <a:pt x="0" y="122809"/>
                  </a:lnTo>
                  <a:lnTo>
                    <a:pt x="13589" y="122809"/>
                  </a:lnTo>
                  <a:lnTo>
                    <a:pt x="0" y="122809"/>
                  </a:lnTo>
                  <a:cubicBezTo>
                    <a:pt x="0" y="54737"/>
                    <a:pt x="56388" y="0"/>
                    <a:pt x="125222" y="0"/>
                  </a:cubicBezTo>
                  <a:cubicBezTo>
                    <a:pt x="127762" y="0"/>
                    <a:pt x="130302" y="762"/>
                    <a:pt x="132461" y="2032"/>
                  </a:cubicBezTo>
                  <a:lnTo>
                    <a:pt x="125222" y="13462"/>
                  </a:lnTo>
                  <a:lnTo>
                    <a:pt x="125222" y="0"/>
                  </a:lnTo>
                  <a:moveTo>
                    <a:pt x="125222" y="27051"/>
                  </a:moveTo>
                  <a:cubicBezTo>
                    <a:pt x="122682" y="27051"/>
                    <a:pt x="120142" y="26289"/>
                    <a:pt x="117983" y="25019"/>
                  </a:cubicBezTo>
                  <a:lnTo>
                    <a:pt x="125222" y="13589"/>
                  </a:lnTo>
                  <a:lnTo>
                    <a:pt x="125222" y="27051"/>
                  </a:lnTo>
                  <a:cubicBezTo>
                    <a:pt x="70739" y="27051"/>
                    <a:pt x="27051" y="70231"/>
                    <a:pt x="27051" y="122809"/>
                  </a:cubicBezTo>
                  <a:lnTo>
                    <a:pt x="27051" y="887730"/>
                  </a:lnTo>
                  <a:lnTo>
                    <a:pt x="13589" y="887730"/>
                  </a:lnTo>
                  <a:lnTo>
                    <a:pt x="13589" y="874268"/>
                  </a:lnTo>
                  <a:lnTo>
                    <a:pt x="3152521" y="874268"/>
                  </a:lnTo>
                  <a:lnTo>
                    <a:pt x="3152521" y="887730"/>
                  </a:lnTo>
                  <a:lnTo>
                    <a:pt x="3138932" y="887730"/>
                  </a:lnTo>
                  <a:lnTo>
                    <a:pt x="3138932" y="122809"/>
                  </a:lnTo>
                  <a:cubicBezTo>
                    <a:pt x="3138932" y="70231"/>
                    <a:pt x="3095244" y="27051"/>
                    <a:pt x="3040761" y="27051"/>
                  </a:cubicBezTo>
                  <a:lnTo>
                    <a:pt x="125222" y="27051"/>
                  </a:lnTo>
                  <a:close/>
                </a:path>
              </a:pathLst>
            </a:custGeom>
            <a:solidFill>
              <a:srgbClr val="0B5394"/>
            </a:solidFill>
          </p:spPr>
        </p:sp>
      </p:grpSp>
      <p:grpSp>
        <p:nvGrpSpPr>
          <p:cNvPr id="9" name="Group 9"/>
          <p:cNvGrpSpPr/>
          <p:nvPr/>
        </p:nvGrpSpPr>
        <p:grpSpPr>
          <a:xfrm rot="-10800000">
            <a:off x="-12507" y="-10187"/>
            <a:ext cx="9785760" cy="409440"/>
            <a:chOff x="0" y="0"/>
            <a:chExt cx="13047680" cy="545920"/>
          </a:xfrm>
        </p:grpSpPr>
        <p:sp>
          <p:nvSpPr>
            <p:cNvPr id="10" name="Freeform 10"/>
            <p:cNvSpPr/>
            <p:nvPr/>
          </p:nvSpPr>
          <p:spPr>
            <a:xfrm>
              <a:off x="13589" y="13462"/>
              <a:ext cx="13020549" cy="518922"/>
            </a:xfrm>
            <a:custGeom>
              <a:avLst/>
              <a:gdLst/>
              <a:ahLst/>
              <a:cxnLst/>
              <a:rect l="l" t="t" r="r" b="b"/>
              <a:pathLst>
                <a:path w="13020549" h="518922">
                  <a:moveTo>
                    <a:pt x="68072" y="127"/>
                  </a:moveTo>
                  <a:lnTo>
                    <a:pt x="12952476" y="127"/>
                  </a:lnTo>
                  <a:cubicBezTo>
                    <a:pt x="12990068" y="127"/>
                    <a:pt x="13020549" y="29210"/>
                    <a:pt x="13020549" y="65024"/>
                  </a:cubicBezTo>
                  <a:lnTo>
                    <a:pt x="13020549" y="518922"/>
                  </a:lnTo>
                  <a:lnTo>
                    <a:pt x="0" y="518922"/>
                  </a:lnTo>
                  <a:lnTo>
                    <a:pt x="0" y="64897"/>
                  </a:lnTo>
                  <a:cubicBezTo>
                    <a:pt x="0" y="29083"/>
                    <a:pt x="30480" y="0"/>
                    <a:pt x="68072" y="0"/>
                  </a:cubicBezTo>
                  <a:close/>
                </a:path>
              </a:pathLst>
            </a:custGeom>
            <a:solidFill>
              <a:srgbClr val="0B5394"/>
            </a:solidFill>
          </p:spPr>
        </p:sp>
        <p:sp>
          <p:nvSpPr>
            <p:cNvPr id="11" name="Freeform 11"/>
            <p:cNvSpPr/>
            <p:nvPr/>
          </p:nvSpPr>
          <p:spPr>
            <a:xfrm>
              <a:off x="0" y="0"/>
              <a:ext cx="13047726" cy="545973"/>
            </a:xfrm>
            <a:custGeom>
              <a:avLst/>
              <a:gdLst/>
              <a:ahLst/>
              <a:cxnLst/>
              <a:rect l="l" t="t" r="r" b="b"/>
              <a:pathLst>
                <a:path w="13047726" h="545973">
                  <a:moveTo>
                    <a:pt x="81661" y="0"/>
                  </a:moveTo>
                  <a:lnTo>
                    <a:pt x="12966065" y="0"/>
                  </a:lnTo>
                  <a:lnTo>
                    <a:pt x="12966065" y="13589"/>
                  </a:lnTo>
                  <a:lnTo>
                    <a:pt x="12966065" y="0"/>
                  </a:lnTo>
                  <a:cubicBezTo>
                    <a:pt x="13010516" y="0"/>
                    <a:pt x="13047726" y="34544"/>
                    <a:pt x="13047726" y="78359"/>
                  </a:cubicBezTo>
                  <a:lnTo>
                    <a:pt x="13034138" y="78359"/>
                  </a:lnTo>
                  <a:lnTo>
                    <a:pt x="13047726" y="78359"/>
                  </a:lnTo>
                  <a:lnTo>
                    <a:pt x="13047726" y="532384"/>
                  </a:lnTo>
                  <a:cubicBezTo>
                    <a:pt x="13047726" y="539877"/>
                    <a:pt x="13041630" y="545973"/>
                    <a:pt x="13034138" y="545973"/>
                  </a:cubicBezTo>
                  <a:lnTo>
                    <a:pt x="13589" y="545973"/>
                  </a:lnTo>
                  <a:cubicBezTo>
                    <a:pt x="6096" y="545973"/>
                    <a:pt x="0" y="539877"/>
                    <a:pt x="0" y="532384"/>
                  </a:cubicBezTo>
                  <a:lnTo>
                    <a:pt x="0" y="78359"/>
                  </a:lnTo>
                  <a:lnTo>
                    <a:pt x="13589" y="78359"/>
                  </a:lnTo>
                  <a:lnTo>
                    <a:pt x="0" y="78359"/>
                  </a:lnTo>
                  <a:cubicBezTo>
                    <a:pt x="0" y="34544"/>
                    <a:pt x="37211" y="0"/>
                    <a:pt x="81661" y="0"/>
                  </a:cubicBezTo>
                  <a:cubicBezTo>
                    <a:pt x="85725" y="0"/>
                    <a:pt x="89662" y="1905"/>
                    <a:pt x="92202" y="5080"/>
                  </a:cubicBezTo>
                  <a:lnTo>
                    <a:pt x="81661" y="13589"/>
                  </a:lnTo>
                  <a:lnTo>
                    <a:pt x="81661" y="0"/>
                  </a:lnTo>
                  <a:moveTo>
                    <a:pt x="81661" y="27051"/>
                  </a:moveTo>
                  <a:cubicBezTo>
                    <a:pt x="77597" y="27051"/>
                    <a:pt x="73660" y="25146"/>
                    <a:pt x="71120" y="21971"/>
                  </a:cubicBezTo>
                  <a:lnTo>
                    <a:pt x="81661" y="13462"/>
                  </a:lnTo>
                  <a:lnTo>
                    <a:pt x="81661" y="27051"/>
                  </a:lnTo>
                  <a:cubicBezTo>
                    <a:pt x="50927" y="27051"/>
                    <a:pt x="27051" y="50673"/>
                    <a:pt x="27051" y="78359"/>
                  </a:cubicBezTo>
                  <a:lnTo>
                    <a:pt x="27051" y="532384"/>
                  </a:lnTo>
                  <a:lnTo>
                    <a:pt x="13589" y="532384"/>
                  </a:lnTo>
                  <a:lnTo>
                    <a:pt x="13589" y="518795"/>
                  </a:lnTo>
                  <a:lnTo>
                    <a:pt x="13034138" y="518795"/>
                  </a:lnTo>
                  <a:lnTo>
                    <a:pt x="13034138" y="532384"/>
                  </a:lnTo>
                  <a:lnTo>
                    <a:pt x="13020549" y="532384"/>
                  </a:lnTo>
                  <a:lnTo>
                    <a:pt x="13020549" y="78359"/>
                  </a:lnTo>
                  <a:cubicBezTo>
                    <a:pt x="13020549" y="50673"/>
                    <a:pt x="12996800" y="27051"/>
                    <a:pt x="12965939" y="27051"/>
                  </a:cubicBezTo>
                  <a:lnTo>
                    <a:pt x="81661" y="27051"/>
                  </a:lnTo>
                  <a:close/>
                </a:path>
              </a:pathLst>
            </a:custGeom>
            <a:solidFill>
              <a:srgbClr val="0B5394"/>
            </a:solidFill>
          </p:spPr>
        </p:sp>
      </p:grpSp>
      <p:sp>
        <p:nvSpPr>
          <p:cNvPr id="12" name="TextBox 12"/>
          <p:cNvSpPr txBox="1"/>
          <p:nvPr/>
        </p:nvSpPr>
        <p:spPr>
          <a:xfrm>
            <a:off x="7669558" y="139574"/>
            <a:ext cx="1832830" cy="334215"/>
          </a:xfrm>
          <a:prstGeom prst="rect">
            <a:avLst/>
          </a:prstGeom>
        </p:spPr>
        <p:txBody>
          <a:bodyPr lIns="0" tIns="0" rIns="0" bIns="0" rtlCol="0" anchor="t">
            <a:spAutoFit/>
          </a:bodyPr>
          <a:lstStyle/>
          <a:p>
            <a:pPr algn="ctr">
              <a:lnSpc>
                <a:spcPts val="1843"/>
              </a:lnSpc>
            </a:pPr>
            <a:r>
              <a:rPr lang="en-US" sz="1279">
                <a:solidFill>
                  <a:srgbClr val="FFFFFF"/>
                </a:solidFill>
                <a:latin typeface="Arimo"/>
                <a:ea typeface="Arimo"/>
                <a:cs typeface="Arimo"/>
                <a:sym typeface="Arimo"/>
              </a:rPr>
              <a:t>CHRIST </a:t>
            </a:r>
          </a:p>
          <a:p>
            <a:pPr algn="ctr">
              <a:lnSpc>
                <a:spcPts val="1689"/>
              </a:lnSpc>
            </a:pPr>
            <a:r>
              <a:rPr lang="en-US" sz="1173">
                <a:solidFill>
                  <a:srgbClr val="FFFFFF"/>
                </a:solidFill>
                <a:latin typeface="Arimo"/>
                <a:ea typeface="Arimo"/>
                <a:cs typeface="Arimo"/>
                <a:sym typeface="Arimo"/>
              </a:rPr>
              <a:t>(Deemed to be University)</a:t>
            </a:r>
          </a:p>
        </p:txBody>
      </p:sp>
      <p:grpSp>
        <p:nvGrpSpPr>
          <p:cNvPr id="13" name="Group 13"/>
          <p:cNvGrpSpPr/>
          <p:nvPr/>
        </p:nvGrpSpPr>
        <p:grpSpPr>
          <a:xfrm>
            <a:off x="-21920" y="6760799"/>
            <a:ext cx="9785760" cy="564640"/>
            <a:chOff x="0" y="0"/>
            <a:chExt cx="13047680" cy="752853"/>
          </a:xfrm>
        </p:grpSpPr>
        <p:sp>
          <p:nvSpPr>
            <p:cNvPr id="14" name="Freeform 14"/>
            <p:cNvSpPr/>
            <p:nvPr/>
          </p:nvSpPr>
          <p:spPr>
            <a:xfrm>
              <a:off x="13589" y="13589"/>
              <a:ext cx="13020547" cy="725805"/>
            </a:xfrm>
            <a:custGeom>
              <a:avLst/>
              <a:gdLst/>
              <a:ahLst/>
              <a:cxnLst/>
              <a:rect l="l" t="t" r="r" b="b"/>
              <a:pathLst>
                <a:path w="13020547" h="725805">
                  <a:moveTo>
                    <a:pt x="93853" y="0"/>
                  </a:moveTo>
                  <a:lnTo>
                    <a:pt x="12926568" y="0"/>
                  </a:lnTo>
                  <a:cubicBezTo>
                    <a:pt x="12978384" y="0"/>
                    <a:pt x="13020547" y="40640"/>
                    <a:pt x="13020547" y="90805"/>
                  </a:cubicBezTo>
                  <a:lnTo>
                    <a:pt x="13020547" y="725805"/>
                  </a:lnTo>
                  <a:lnTo>
                    <a:pt x="0" y="725805"/>
                  </a:lnTo>
                  <a:lnTo>
                    <a:pt x="0" y="90805"/>
                  </a:lnTo>
                  <a:cubicBezTo>
                    <a:pt x="0" y="40640"/>
                    <a:pt x="42037" y="0"/>
                    <a:pt x="93980" y="0"/>
                  </a:cubicBezTo>
                  <a:close/>
                </a:path>
              </a:pathLst>
            </a:custGeom>
            <a:solidFill>
              <a:srgbClr val="0B5394"/>
            </a:solidFill>
          </p:spPr>
        </p:sp>
        <p:sp>
          <p:nvSpPr>
            <p:cNvPr id="15" name="Freeform 15"/>
            <p:cNvSpPr/>
            <p:nvPr/>
          </p:nvSpPr>
          <p:spPr>
            <a:xfrm>
              <a:off x="0" y="0"/>
              <a:ext cx="13047599" cy="752856"/>
            </a:xfrm>
            <a:custGeom>
              <a:avLst/>
              <a:gdLst/>
              <a:ahLst/>
              <a:cxnLst/>
              <a:rect l="l" t="t" r="r" b="b"/>
              <a:pathLst>
                <a:path w="13047599" h="752856">
                  <a:moveTo>
                    <a:pt x="107442" y="0"/>
                  </a:moveTo>
                  <a:lnTo>
                    <a:pt x="12940157" y="0"/>
                  </a:lnTo>
                  <a:lnTo>
                    <a:pt x="12940157" y="13589"/>
                  </a:lnTo>
                  <a:lnTo>
                    <a:pt x="12940157" y="0"/>
                  </a:lnTo>
                  <a:cubicBezTo>
                    <a:pt x="12999085" y="0"/>
                    <a:pt x="13047599" y="46228"/>
                    <a:pt x="13047599" y="104267"/>
                  </a:cubicBezTo>
                  <a:lnTo>
                    <a:pt x="13034009" y="104267"/>
                  </a:lnTo>
                  <a:lnTo>
                    <a:pt x="13047599" y="104267"/>
                  </a:lnTo>
                  <a:lnTo>
                    <a:pt x="13047599" y="739267"/>
                  </a:lnTo>
                  <a:cubicBezTo>
                    <a:pt x="13047599" y="746760"/>
                    <a:pt x="13041503" y="752856"/>
                    <a:pt x="13034009" y="752856"/>
                  </a:cubicBezTo>
                  <a:lnTo>
                    <a:pt x="13589" y="752856"/>
                  </a:lnTo>
                  <a:cubicBezTo>
                    <a:pt x="6096" y="752856"/>
                    <a:pt x="0" y="746760"/>
                    <a:pt x="0" y="739267"/>
                  </a:cubicBezTo>
                  <a:lnTo>
                    <a:pt x="0" y="104267"/>
                  </a:lnTo>
                  <a:lnTo>
                    <a:pt x="13589" y="104267"/>
                  </a:lnTo>
                  <a:lnTo>
                    <a:pt x="0" y="104267"/>
                  </a:lnTo>
                  <a:cubicBezTo>
                    <a:pt x="0" y="46228"/>
                    <a:pt x="48514" y="0"/>
                    <a:pt x="107442" y="0"/>
                  </a:cubicBezTo>
                  <a:cubicBezTo>
                    <a:pt x="109982" y="0"/>
                    <a:pt x="112522" y="762"/>
                    <a:pt x="114681" y="2032"/>
                  </a:cubicBezTo>
                  <a:lnTo>
                    <a:pt x="107442" y="13462"/>
                  </a:lnTo>
                  <a:lnTo>
                    <a:pt x="107442" y="0"/>
                  </a:lnTo>
                  <a:moveTo>
                    <a:pt x="107442" y="27051"/>
                  </a:moveTo>
                  <a:cubicBezTo>
                    <a:pt x="104902" y="27051"/>
                    <a:pt x="102362" y="26289"/>
                    <a:pt x="100203" y="25019"/>
                  </a:cubicBezTo>
                  <a:lnTo>
                    <a:pt x="107442" y="13589"/>
                  </a:lnTo>
                  <a:lnTo>
                    <a:pt x="107442" y="27051"/>
                  </a:lnTo>
                  <a:cubicBezTo>
                    <a:pt x="62611" y="27051"/>
                    <a:pt x="27051" y="62103"/>
                    <a:pt x="27051" y="104267"/>
                  </a:cubicBezTo>
                  <a:lnTo>
                    <a:pt x="27051" y="739267"/>
                  </a:lnTo>
                  <a:lnTo>
                    <a:pt x="13589" y="739267"/>
                  </a:lnTo>
                  <a:lnTo>
                    <a:pt x="13589" y="725805"/>
                  </a:lnTo>
                  <a:lnTo>
                    <a:pt x="13034138" y="725805"/>
                  </a:lnTo>
                  <a:lnTo>
                    <a:pt x="13034138" y="739394"/>
                  </a:lnTo>
                  <a:lnTo>
                    <a:pt x="13020549" y="739394"/>
                  </a:lnTo>
                  <a:lnTo>
                    <a:pt x="13020549" y="104394"/>
                  </a:lnTo>
                  <a:cubicBezTo>
                    <a:pt x="13020549" y="62230"/>
                    <a:pt x="12984989" y="27178"/>
                    <a:pt x="12940157" y="27178"/>
                  </a:cubicBezTo>
                  <a:lnTo>
                    <a:pt x="107442" y="27178"/>
                  </a:lnTo>
                  <a:close/>
                </a:path>
              </a:pathLst>
            </a:custGeom>
            <a:solidFill>
              <a:srgbClr val="0B5394"/>
            </a:solidFill>
          </p:spPr>
        </p:sp>
      </p:grpSp>
      <p:grpSp>
        <p:nvGrpSpPr>
          <p:cNvPr id="16" name="Group 16"/>
          <p:cNvGrpSpPr/>
          <p:nvPr/>
        </p:nvGrpSpPr>
        <p:grpSpPr>
          <a:xfrm rot="-10800000">
            <a:off x="7398693" y="-9867"/>
            <a:ext cx="2374560" cy="676000"/>
            <a:chOff x="0" y="0"/>
            <a:chExt cx="3166080" cy="901333"/>
          </a:xfrm>
        </p:grpSpPr>
        <p:sp>
          <p:nvSpPr>
            <p:cNvPr id="17" name="Freeform 17"/>
            <p:cNvSpPr/>
            <p:nvPr/>
          </p:nvSpPr>
          <p:spPr>
            <a:xfrm>
              <a:off x="13589" y="13462"/>
              <a:ext cx="3138932" cy="874268"/>
            </a:xfrm>
            <a:custGeom>
              <a:avLst/>
              <a:gdLst/>
              <a:ahLst/>
              <a:cxnLst/>
              <a:rect l="l" t="t" r="r" b="b"/>
              <a:pathLst>
                <a:path w="3138932" h="874268">
                  <a:moveTo>
                    <a:pt x="111633" y="127"/>
                  </a:moveTo>
                  <a:lnTo>
                    <a:pt x="3027172" y="127"/>
                  </a:lnTo>
                  <a:cubicBezTo>
                    <a:pt x="3088894" y="127"/>
                    <a:pt x="3138932" y="49022"/>
                    <a:pt x="3138932" y="109474"/>
                  </a:cubicBezTo>
                  <a:lnTo>
                    <a:pt x="3138932" y="874268"/>
                  </a:lnTo>
                  <a:lnTo>
                    <a:pt x="0" y="874268"/>
                  </a:lnTo>
                  <a:lnTo>
                    <a:pt x="0" y="109347"/>
                  </a:lnTo>
                  <a:cubicBezTo>
                    <a:pt x="0" y="49022"/>
                    <a:pt x="50038" y="0"/>
                    <a:pt x="111760" y="0"/>
                  </a:cubicBezTo>
                  <a:close/>
                </a:path>
              </a:pathLst>
            </a:custGeom>
            <a:solidFill>
              <a:srgbClr val="0B5394"/>
            </a:solidFill>
          </p:spPr>
        </p:sp>
        <p:sp>
          <p:nvSpPr>
            <p:cNvPr id="18" name="Freeform 18"/>
            <p:cNvSpPr/>
            <p:nvPr/>
          </p:nvSpPr>
          <p:spPr>
            <a:xfrm>
              <a:off x="0" y="0"/>
              <a:ext cx="3165983" cy="901319"/>
            </a:xfrm>
            <a:custGeom>
              <a:avLst/>
              <a:gdLst/>
              <a:ahLst/>
              <a:cxnLst/>
              <a:rect l="l" t="t" r="r" b="b"/>
              <a:pathLst>
                <a:path w="3165983" h="901319">
                  <a:moveTo>
                    <a:pt x="125222" y="0"/>
                  </a:moveTo>
                  <a:lnTo>
                    <a:pt x="3040761" y="0"/>
                  </a:lnTo>
                  <a:lnTo>
                    <a:pt x="3040761" y="13589"/>
                  </a:lnTo>
                  <a:lnTo>
                    <a:pt x="3040761" y="0"/>
                  </a:lnTo>
                  <a:cubicBezTo>
                    <a:pt x="3109722" y="0"/>
                    <a:pt x="3165983" y="54737"/>
                    <a:pt x="3165983" y="122809"/>
                  </a:cubicBezTo>
                  <a:lnTo>
                    <a:pt x="3152394" y="122809"/>
                  </a:lnTo>
                  <a:lnTo>
                    <a:pt x="3165983" y="122809"/>
                  </a:lnTo>
                  <a:lnTo>
                    <a:pt x="3165983" y="887730"/>
                  </a:lnTo>
                  <a:cubicBezTo>
                    <a:pt x="3165983" y="895223"/>
                    <a:pt x="3159887" y="901319"/>
                    <a:pt x="3152394" y="901319"/>
                  </a:cubicBezTo>
                  <a:lnTo>
                    <a:pt x="13589" y="901319"/>
                  </a:lnTo>
                  <a:cubicBezTo>
                    <a:pt x="6096" y="901319"/>
                    <a:pt x="0" y="895223"/>
                    <a:pt x="0" y="887730"/>
                  </a:cubicBezTo>
                  <a:lnTo>
                    <a:pt x="0" y="122809"/>
                  </a:lnTo>
                  <a:lnTo>
                    <a:pt x="13589" y="122809"/>
                  </a:lnTo>
                  <a:lnTo>
                    <a:pt x="0" y="122809"/>
                  </a:lnTo>
                  <a:cubicBezTo>
                    <a:pt x="0" y="54737"/>
                    <a:pt x="56388" y="0"/>
                    <a:pt x="125222" y="0"/>
                  </a:cubicBezTo>
                  <a:cubicBezTo>
                    <a:pt x="127762" y="0"/>
                    <a:pt x="130302" y="762"/>
                    <a:pt x="132461" y="2032"/>
                  </a:cubicBezTo>
                  <a:lnTo>
                    <a:pt x="125222" y="13462"/>
                  </a:lnTo>
                  <a:lnTo>
                    <a:pt x="125222" y="0"/>
                  </a:lnTo>
                  <a:moveTo>
                    <a:pt x="125222" y="27051"/>
                  </a:moveTo>
                  <a:cubicBezTo>
                    <a:pt x="122682" y="27051"/>
                    <a:pt x="120142" y="26289"/>
                    <a:pt x="117983" y="25019"/>
                  </a:cubicBezTo>
                  <a:lnTo>
                    <a:pt x="125222" y="13589"/>
                  </a:lnTo>
                  <a:lnTo>
                    <a:pt x="125222" y="27051"/>
                  </a:lnTo>
                  <a:cubicBezTo>
                    <a:pt x="70739" y="27051"/>
                    <a:pt x="27051" y="70231"/>
                    <a:pt x="27051" y="122809"/>
                  </a:cubicBezTo>
                  <a:lnTo>
                    <a:pt x="27051" y="887730"/>
                  </a:lnTo>
                  <a:lnTo>
                    <a:pt x="13589" y="887730"/>
                  </a:lnTo>
                  <a:lnTo>
                    <a:pt x="13589" y="874268"/>
                  </a:lnTo>
                  <a:lnTo>
                    <a:pt x="3152521" y="874268"/>
                  </a:lnTo>
                  <a:lnTo>
                    <a:pt x="3152521" y="887730"/>
                  </a:lnTo>
                  <a:lnTo>
                    <a:pt x="3138932" y="887730"/>
                  </a:lnTo>
                  <a:lnTo>
                    <a:pt x="3138932" y="122809"/>
                  </a:lnTo>
                  <a:cubicBezTo>
                    <a:pt x="3138932" y="70231"/>
                    <a:pt x="3095244" y="27051"/>
                    <a:pt x="3040761" y="27051"/>
                  </a:cubicBezTo>
                  <a:lnTo>
                    <a:pt x="125222" y="27051"/>
                  </a:lnTo>
                  <a:close/>
                </a:path>
              </a:pathLst>
            </a:custGeom>
            <a:solidFill>
              <a:srgbClr val="0B5394"/>
            </a:solidFill>
          </p:spPr>
        </p:sp>
      </p:grpSp>
      <p:grpSp>
        <p:nvGrpSpPr>
          <p:cNvPr id="19" name="Group 19"/>
          <p:cNvGrpSpPr/>
          <p:nvPr/>
        </p:nvGrpSpPr>
        <p:grpSpPr>
          <a:xfrm rot="-10800000">
            <a:off x="-12507" y="-10187"/>
            <a:ext cx="9785760" cy="409440"/>
            <a:chOff x="0" y="0"/>
            <a:chExt cx="13047680" cy="545920"/>
          </a:xfrm>
        </p:grpSpPr>
        <p:sp>
          <p:nvSpPr>
            <p:cNvPr id="20" name="Freeform 20"/>
            <p:cNvSpPr/>
            <p:nvPr/>
          </p:nvSpPr>
          <p:spPr>
            <a:xfrm>
              <a:off x="13589" y="13462"/>
              <a:ext cx="13020549" cy="518922"/>
            </a:xfrm>
            <a:custGeom>
              <a:avLst/>
              <a:gdLst/>
              <a:ahLst/>
              <a:cxnLst/>
              <a:rect l="l" t="t" r="r" b="b"/>
              <a:pathLst>
                <a:path w="13020549" h="518922">
                  <a:moveTo>
                    <a:pt x="68072" y="127"/>
                  </a:moveTo>
                  <a:lnTo>
                    <a:pt x="12952476" y="127"/>
                  </a:lnTo>
                  <a:cubicBezTo>
                    <a:pt x="12990068" y="127"/>
                    <a:pt x="13020549" y="29210"/>
                    <a:pt x="13020549" y="65024"/>
                  </a:cubicBezTo>
                  <a:lnTo>
                    <a:pt x="13020549" y="518922"/>
                  </a:lnTo>
                  <a:lnTo>
                    <a:pt x="0" y="518922"/>
                  </a:lnTo>
                  <a:lnTo>
                    <a:pt x="0" y="64897"/>
                  </a:lnTo>
                  <a:cubicBezTo>
                    <a:pt x="0" y="29083"/>
                    <a:pt x="30480" y="0"/>
                    <a:pt x="68072" y="0"/>
                  </a:cubicBezTo>
                  <a:close/>
                </a:path>
              </a:pathLst>
            </a:custGeom>
            <a:solidFill>
              <a:srgbClr val="0B5394"/>
            </a:solidFill>
          </p:spPr>
        </p:sp>
        <p:sp>
          <p:nvSpPr>
            <p:cNvPr id="21" name="Freeform 21"/>
            <p:cNvSpPr/>
            <p:nvPr/>
          </p:nvSpPr>
          <p:spPr>
            <a:xfrm>
              <a:off x="0" y="0"/>
              <a:ext cx="13047726" cy="545973"/>
            </a:xfrm>
            <a:custGeom>
              <a:avLst/>
              <a:gdLst/>
              <a:ahLst/>
              <a:cxnLst/>
              <a:rect l="l" t="t" r="r" b="b"/>
              <a:pathLst>
                <a:path w="13047726" h="545973">
                  <a:moveTo>
                    <a:pt x="81661" y="0"/>
                  </a:moveTo>
                  <a:lnTo>
                    <a:pt x="12966065" y="0"/>
                  </a:lnTo>
                  <a:lnTo>
                    <a:pt x="12966065" y="13589"/>
                  </a:lnTo>
                  <a:lnTo>
                    <a:pt x="12966065" y="0"/>
                  </a:lnTo>
                  <a:cubicBezTo>
                    <a:pt x="13010516" y="0"/>
                    <a:pt x="13047726" y="34544"/>
                    <a:pt x="13047726" y="78359"/>
                  </a:cubicBezTo>
                  <a:lnTo>
                    <a:pt x="13034138" y="78359"/>
                  </a:lnTo>
                  <a:lnTo>
                    <a:pt x="13047726" y="78359"/>
                  </a:lnTo>
                  <a:lnTo>
                    <a:pt x="13047726" y="532384"/>
                  </a:lnTo>
                  <a:cubicBezTo>
                    <a:pt x="13047726" y="539877"/>
                    <a:pt x="13041630" y="545973"/>
                    <a:pt x="13034138" y="545973"/>
                  </a:cubicBezTo>
                  <a:lnTo>
                    <a:pt x="13589" y="545973"/>
                  </a:lnTo>
                  <a:cubicBezTo>
                    <a:pt x="6096" y="545973"/>
                    <a:pt x="0" y="539877"/>
                    <a:pt x="0" y="532384"/>
                  </a:cubicBezTo>
                  <a:lnTo>
                    <a:pt x="0" y="78359"/>
                  </a:lnTo>
                  <a:lnTo>
                    <a:pt x="13589" y="78359"/>
                  </a:lnTo>
                  <a:lnTo>
                    <a:pt x="0" y="78359"/>
                  </a:lnTo>
                  <a:cubicBezTo>
                    <a:pt x="0" y="34544"/>
                    <a:pt x="37211" y="0"/>
                    <a:pt x="81661" y="0"/>
                  </a:cubicBezTo>
                  <a:cubicBezTo>
                    <a:pt x="85725" y="0"/>
                    <a:pt x="89662" y="1905"/>
                    <a:pt x="92202" y="5080"/>
                  </a:cubicBezTo>
                  <a:lnTo>
                    <a:pt x="81661" y="13589"/>
                  </a:lnTo>
                  <a:lnTo>
                    <a:pt x="81661" y="0"/>
                  </a:lnTo>
                  <a:moveTo>
                    <a:pt x="81661" y="27051"/>
                  </a:moveTo>
                  <a:cubicBezTo>
                    <a:pt x="77597" y="27051"/>
                    <a:pt x="73660" y="25146"/>
                    <a:pt x="71120" y="21971"/>
                  </a:cubicBezTo>
                  <a:lnTo>
                    <a:pt x="81661" y="13462"/>
                  </a:lnTo>
                  <a:lnTo>
                    <a:pt x="81661" y="27051"/>
                  </a:lnTo>
                  <a:cubicBezTo>
                    <a:pt x="50927" y="27051"/>
                    <a:pt x="27051" y="50673"/>
                    <a:pt x="27051" y="78359"/>
                  </a:cubicBezTo>
                  <a:lnTo>
                    <a:pt x="27051" y="532384"/>
                  </a:lnTo>
                  <a:lnTo>
                    <a:pt x="13589" y="532384"/>
                  </a:lnTo>
                  <a:lnTo>
                    <a:pt x="13589" y="518795"/>
                  </a:lnTo>
                  <a:lnTo>
                    <a:pt x="13034138" y="518795"/>
                  </a:lnTo>
                  <a:lnTo>
                    <a:pt x="13034138" y="532384"/>
                  </a:lnTo>
                  <a:lnTo>
                    <a:pt x="13020549" y="532384"/>
                  </a:lnTo>
                  <a:lnTo>
                    <a:pt x="13020549" y="78359"/>
                  </a:lnTo>
                  <a:cubicBezTo>
                    <a:pt x="13020549" y="50673"/>
                    <a:pt x="12996800" y="27051"/>
                    <a:pt x="12965939" y="27051"/>
                  </a:cubicBezTo>
                  <a:lnTo>
                    <a:pt x="81661" y="27051"/>
                  </a:lnTo>
                  <a:close/>
                </a:path>
              </a:pathLst>
            </a:custGeom>
            <a:solidFill>
              <a:srgbClr val="0B5394"/>
            </a:solidFill>
          </p:spPr>
        </p:sp>
      </p:grpSp>
      <p:sp>
        <p:nvSpPr>
          <p:cNvPr id="22" name="TextBox 22"/>
          <p:cNvSpPr txBox="1"/>
          <p:nvPr/>
        </p:nvSpPr>
        <p:spPr>
          <a:xfrm>
            <a:off x="3657505" y="6941782"/>
            <a:ext cx="2438590" cy="135795"/>
          </a:xfrm>
          <a:prstGeom prst="rect">
            <a:avLst/>
          </a:prstGeom>
        </p:spPr>
        <p:txBody>
          <a:bodyPr lIns="0" tIns="0" rIns="0" bIns="0" rtlCol="0" anchor="t">
            <a:spAutoFit/>
          </a:bodyPr>
          <a:lstStyle/>
          <a:p>
            <a:pPr algn="ctr">
              <a:lnSpc>
                <a:spcPts val="1791"/>
              </a:lnSpc>
            </a:pPr>
            <a:r>
              <a:rPr lang="en-US" sz="1493">
                <a:solidFill>
                  <a:srgbClr val="FFFFFF"/>
                </a:solidFill>
                <a:latin typeface="Arimo"/>
                <a:ea typeface="Arimo"/>
                <a:cs typeface="Arimo"/>
                <a:sym typeface="Arimo"/>
              </a:rPr>
              <a:t>Excellence and Service</a:t>
            </a:r>
          </a:p>
        </p:txBody>
      </p:sp>
      <p:sp>
        <p:nvSpPr>
          <p:cNvPr id="23" name="TextBox 23"/>
          <p:cNvSpPr txBox="1"/>
          <p:nvPr/>
        </p:nvSpPr>
        <p:spPr>
          <a:xfrm>
            <a:off x="7500278" y="351613"/>
            <a:ext cx="1947390" cy="111495"/>
          </a:xfrm>
          <a:prstGeom prst="rect">
            <a:avLst/>
          </a:prstGeom>
        </p:spPr>
        <p:txBody>
          <a:bodyPr lIns="0" tIns="0" rIns="0" bIns="0" rtlCol="0" anchor="t">
            <a:spAutoFit/>
          </a:bodyPr>
          <a:lstStyle/>
          <a:p>
            <a:pPr algn="ctr">
              <a:lnSpc>
                <a:spcPts val="2150"/>
              </a:lnSpc>
            </a:pPr>
            <a:r>
              <a:rPr lang="en-US" sz="1493">
                <a:solidFill>
                  <a:srgbClr val="FFFFFF"/>
                </a:solidFill>
                <a:latin typeface="Arimo"/>
                <a:ea typeface="Arimo"/>
                <a:cs typeface="Arimo"/>
                <a:sym typeface="Arimo"/>
              </a:rPr>
              <a:t>Christ University</a:t>
            </a:r>
          </a:p>
        </p:txBody>
      </p:sp>
      <p:sp>
        <p:nvSpPr>
          <p:cNvPr id="24" name="TextBox 24"/>
          <p:cNvSpPr txBox="1"/>
          <p:nvPr/>
        </p:nvSpPr>
        <p:spPr>
          <a:xfrm>
            <a:off x="-1706813" y="1084425"/>
            <a:ext cx="6764524" cy="676275"/>
          </a:xfrm>
          <a:prstGeom prst="rect">
            <a:avLst/>
          </a:prstGeom>
        </p:spPr>
        <p:txBody>
          <a:bodyPr lIns="0" tIns="0" rIns="0" bIns="0" rtlCol="0" anchor="t">
            <a:spAutoFit/>
          </a:bodyPr>
          <a:lstStyle/>
          <a:p>
            <a:pPr algn="ctr">
              <a:lnSpc>
                <a:spcPts val="4799"/>
              </a:lnSpc>
              <a:spcBef>
                <a:spcPct val="0"/>
              </a:spcBef>
            </a:pPr>
            <a:r>
              <a:rPr lang="en-US" sz="3999" b="1">
                <a:solidFill>
                  <a:srgbClr val="000000"/>
                </a:solidFill>
                <a:latin typeface="Times New Roman Bold"/>
                <a:ea typeface="Times New Roman Bold"/>
                <a:cs typeface="Times New Roman Bold"/>
                <a:sym typeface="Times New Roman Bold"/>
              </a:rPr>
              <a:t>Results</a:t>
            </a:r>
          </a:p>
        </p:txBody>
      </p:sp>
      <p:sp>
        <p:nvSpPr>
          <p:cNvPr id="25" name="TextBox 25"/>
          <p:cNvSpPr txBox="1"/>
          <p:nvPr/>
        </p:nvSpPr>
        <p:spPr>
          <a:xfrm>
            <a:off x="362135" y="1413038"/>
            <a:ext cx="9795173" cy="5364995"/>
          </a:xfrm>
          <a:prstGeom prst="rect">
            <a:avLst/>
          </a:prstGeom>
        </p:spPr>
        <p:txBody>
          <a:bodyPr lIns="0" tIns="0" rIns="0" bIns="0" rtlCol="0" anchor="t">
            <a:spAutoFit/>
          </a:bodyPr>
          <a:lstStyle/>
          <a:p>
            <a:pPr algn="l">
              <a:lnSpc>
                <a:spcPts val="2999"/>
              </a:lnSpc>
              <a:spcBef>
                <a:spcPct val="0"/>
              </a:spcBef>
            </a:pPr>
            <a:endParaRPr dirty="0"/>
          </a:p>
          <a:p>
            <a:pPr algn="l">
              <a:lnSpc>
                <a:spcPts val="2999"/>
              </a:lnSpc>
              <a:spcBef>
                <a:spcPct val="0"/>
              </a:spcBef>
            </a:pPr>
            <a:endParaRPr dirty="0"/>
          </a:p>
          <a:p>
            <a:pPr marL="539749" lvl="1" indent="-269875" algn="l">
              <a:lnSpc>
                <a:spcPts val="2999"/>
              </a:lnSpc>
              <a:spcBef>
                <a:spcPct val="0"/>
              </a:spcBef>
              <a:buFont typeface="Arial"/>
              <a:buChar char="•"/>
            </a:pPr>
            <a:r>
              <a:rPr lang="en-US" dirty="0">
                <a:solidFill>
                  <a:srgbClr val="000000"/>
                </a:solidFill>
                <a:latin typeface="Times New Roman"/>
                <a:ea typeface="Times New Roman"/>
                <a:cs typeface="Times New Roman"/>
                <a:sym typeface="Times New Roman"/>
              </a:rPr>
              <a:t>Data Summarization</a:t>
            </a:r>
          </a:p>
          <a:p>
            <a:pPr algn="l">
              <a:lnSpc>
                <a:spcPts val="2999"/>
              </a:lnSpc>
              <a:spcBef>
                <a:spcPct val="0"/>
              </a:spcBef>
            </a:pPr>
            <a:endParaRPr lang="en-US" dirty="0">
              <a:solidFill>
                <a:srgbClr val="000000"/>
              </a:solidFill>
              <a:latin typeface="Times New Roman"/>
              <a:ea typeface="Times New Roman"/>
              <a:cs typeface="Times New Roman"/>
              <a:sym typeface="Times New Roman"/>
            </a:endParaRPr>
          </a:p>
          <a:p>
            <a:pPr marL="539749" lvl="1" indent="-269875" algn="l">
              <a:lnSpc>
                <a:spcPts val="2999"/>
              </a:lnSpc>
              <a:spcBef>
                <a:spcPct val="0"/>
              </a:spcBef>
              <a:buFont typeface="Arial"/>
              <a:buChar char="•"/>
            </a:pPr>
            <a:r>
              <a:rPr lang="en-US" dirty="0">
                <a:solidFill>
                  <a:srgbClr val="000000"/>
                </a:solidFill>
                <a:latin typeface="Times New Roman"/>
                <a:ea typeface="Times New Roman"/>
                <a:cs typeface="Times New Roman"/>
                <a:sym typeface="Times New Roman"/>
              </a:rPr>
              <a:t>PDF Creation</a:t>
            </a:r>
          </a:p>
          <a:p>
            <a:pPr algn="l">
              <a:lnSpc>
                <a:spcPts val="2999"/>
              </a:lnSpc>
              <a:spcBef>
                <a:spcPct val="0"/>
              </a:spcBef>
            </a:pPr>
            <a:endParaRPr lang="en-US" dirty="0">
              <a:solidFill>
                <a:srgbClr val="000000"/>
              </a:solidFill>
              <a:latin typeface="Times New Roman"/>
              <a:ea typeface="Times New Roman"/>
              <a:cs typeface="Times New Roman"/>
              <a:sym typeface="Times New Roman"/>
            </a:endParaRPr>
          </a:p>
          <a:p>
            <a:pPr marL="539749" lvl="1" indent="-269875" algn="l">
              <a:lnSpc>
                <a:spcPts val="2999"/>
              </a:lnSpc>
              <a:spcBef>
                <a:spcPct val="0"/>
              </a:spcBef>
              <a:buFont typeface="Arial"/>
              <a:buChar char="•"/>
            </a:pPr>
            <a:r>
              <a:rPr lang="en-US" dirty="0">
                <a:solidFill>
                  <a:srgbClr val="000000"/>
                </a:solidFill>
                <a:latin typeface="Times New Roman"/>
                <a:ea typeface="Times New Roman"/>
                <a:cs typeface="Times New Roman"/>
                <a:sym typeface="Times New Roman"/>
              </a:rPr>
              <a:t>Tabular Data Format</a:t>
            </a:r>
          </a:p>
          <a:p>
            <a:pPr algn="l">
              <a:lnSpc>
                <a:spcPts val="2999"/>
              </a:lnSpc>
              <a:spcBef>
                <a:spcPct val="0"/>
              </a:spcBef>
            </a:pPr>
            <a:endParaRPr lang="en-US" dirty="0">
              <a:solidFill>
                <a:srgbClr val="000000"/>
              </a:solidFill>
              <a:latin typeface="Times New Roman"/>
              <a:ea typeface="Times New Roman"/>
              <a:cs typeface="Times New Roman"/>
              <a:sym typeface="Times New Roman"/>
            </a:endParaRPr>
          </a:p>
          <a:p>
            <a:pPr marL="539749" lvl="1" indent="-269875" algn="l">
              <a:lnSpc>
                <a:spcPts val="2999"/>
              </a:lnSpc>
              <a:spcBef>
                <a:spcPct val="0"/>
              </a:spcBef>
              <a:buFont typeface="Arial"/>
              <a:buChar char="•"/>
            </a:pPr>
            <a:r>
              <a:rPr lang="en-US" dirty="0">
                <a:solidFill>
                  <a:srgbClr val="000000"/>
                </a:solidFill>
                <a:latin typeface="Times New Roman"/>
                <a:ea typeface="Times New Roman"/>
                <a:cs typeface="Times New Roman"/>
                <a:sym typeface="Times New Roman"/>
              </a:rPr>
              <a:t>English Summary</a:t>
            </a:r>
          </a:p>
          <a:p>
            <a:pPr algn="l">
              <a:lnSpc>
                <a:spcPts val="2999"/>
              </a:lnSpc>
              <a:spcBef>
                <a:spcPct val="0"/>
              </a:spcBef>
            </a:pPr>
            <a:endParaRPr lang="en-US" dirty="0">
              <a:solidFill>
                <a:srgbClr val="000000"/>
              </a:solidFill>
              <a:latin typeface="Times New Roman"/>
              <a:ea typeface="Times New Roman"/>
              <a:cs typeface="Times New Roman"/>
              <a:sym typeface="Times New Roman"/>
            </a:endParaRPr>
          </a:p>
          <a:p>
            <a:pPr marL="539749" lvl="1" indent="-269875" algn="l">
              <a:lnSpc>
                <a:spcPts val="2999"/>
              </a:lnSpc>
              <a:spcBef>
                <a:spcPct val="0"/>
              </a:spcBef>
              <a:buFont typeface="Arial"/>
              <a:buChar char="•"/>
            </a:pPr>
            <a:r>
              <a:rPr lang="en-US" dirty="0">
                <a:solidFill>
                  <a:srgbClr val="000000"/>
                </a:solidFill>
                <a:latin typeface="Times New Roman"/>
                <a:ea typeface="Times New Roman"/>
                <a:cs typeface="Times New Roman"/>
                <a:sym typeface="Times New Roman"/>
              </a:rPr>
              <a:t>Regional-Based Summary</a:t>
            </a:r>
          </a:p>
          <a:p>
            <a:pPr algn="l">
              <a:lnSpc>
                <a:spcPts val="2999"/>
              </a:lnSpc>
              <a:spcBef>
                <a:spcPct val="0"/>
              </a:spcBef>
            </a:pPr>
            <a:endParaRPr lang="en-US" dirty="0">
              <a:solidFill>
                <a:srgbClr val="000000"/>
              </a:solidFill>
              <a:latin typeface="Times New Roman"/>
              <a:ea typeface="Times New Roman"/>
              <a:cs typeface="Times New Roman"/>
              <a:sym typeface="Times New Roman"/>
            </a:endParaRPr>
          </a:p>
          <a:p>
            <a:pPr marL="539749" lvl="1" indent="-269875" algn="l">
              <a:lnSpc>
                <a:spcPts val="2999"/>
              </a:lnSpc>
              <a:buFont typeface="Arial"/>
              <a:buChar char="•"/>
            </a:pPr>
            <a:r>
              <a:rPr lang="en-US" dirty="0">
                <a:solidFill>
                  <a:srgbClr val="000000"/>
                </a:solidFill>
                <a:latin typeface="Times New Roman"/>
                <a:ea typeface="Times New Roman"/>
                <a:cs typeface="Times New Roman"/>
                <a:sym typeface="Times New Roman"/>
              </a:rPr>
              <a:t>Proper Structure</a:t>
            </a:r>
          </a:p>
          <a:p>
            <a:pPr algn="l">
              <a:lnSpc>
                <a:spcPts val="2999"/>
              </a:lnSpc>
              <a:spcBef>
                <a:spcPct val="0"/>
              </a:spcBef>
            </a:pPr>
            <a:endParaRPr lang="en-US" sz="2499" dirty="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1920" y="6760799"/>
            <a:ext cx="9785760" cy="564640"/>
            <a:chOff x="0" y="0"/>
            <a:chExt cx="13047680" cy="752853"/>
          </a:xfrm>
        </p:grpSpPr>
        <p:sp>
          <p:nvSpPr>
            <p:cNvPr id="3" name="Freeform 3"/>
            <p:cNvSpPr/>
            <p:nvPr/>
          </p:nvSpPr>
          <p:spPr>
            <a:xfrm>
              <a:off x="13589" y="13589"/>
              <a:ext cx="13020547" cy="725805"/>
            </a:xfrm>
            <a:custGeom>
              <a:avLst/>
              <a:gdLst/>
              <a:ahLst/>
              <a:cxnLst/>
              <a:rect l="l" t="t" r="r" b="b"/>
              <a:pathLst>
                <a:path w="13020547" h="725805">
                  <a:moveTo>
                    <a:pt x="93853" y="0"/>
                  </a:moveTo>
                  <a:lnTo>
                    <a:pt x="12926568" y="0"/>
                  </a:lnTo>
                  <a:cubicBezTo>
                    <a:pt x="12978384" y="0"/>
                    <a:pt x="13020547" y="40640"/>
                    <a:pt x="13020547" y="90805"/>
                  </a:cubicBezTo>
                  <a:lnTo>
                    <a:pt x="13020547" y="725805"/>
                  </a:lnTo>
                  <a:lnTo>
                    <a:pt x="0" y="725805"/>
                  </a:lnTo>
                  <a:lnTo>
                    <a:pt x="0" y="90805"/>
                  </a:lnTo>
                  <a:cubicBezTo>
                    <a:pt x="0" y="40640"/>
                    <a:pt x="42037" y="0"/>
                    <a:pt x="93980" y="0"/>
                  </a:cubicBezTo>
                  <a:close/>
                </a:path>
              </a:pathLst>
            </a:custGeom>
            <a:solidFill>
              <a:srgbClr val="0B5394"/>
            </a:solidFill>
          </p:spPr>
        </p:sp>
        <p:sp>
          <p:nvSpPr>
            <p:cNvPr id="4" name="Freeform 4"/>
            <p:cNvSpPr/>
            <p:nvPr/>
          </p:nvSpPr>
          <p:spPr>
            <a:xfrm>
              <a:off x="0" y="0"/>
              <a:ext cx="13047599" cy="752856"/>
            </a:xfrm>
            <a:custGeom>
              <a:avLst/>
              <a:gdLst/>
              <a:ahLst/>
              <a:cxnLst/>
              <a:rect l="l" t="t" r="r" b="b"/>
              <a:pathLst>
                <a:path w="13047599" h="752856">
                  <a:moveTo>
                    <a:pt x="107442" y="0"/>
                  </a:moveTo>
                  <a:lnTo>
                    <a:pt x="12940157" y="0"/>
                  </a:lnTo>
                  <a:lnTo>
                    <a:pt x="12940157" y="13589"/>
                  </a:lnTo>
                  <a:lnTo>
                    <a:pt x="12940157" y="0"/>
                  </a:lnTo>
                  <a:cubicBezTo>
                    <a:pt x="12999085" y="0"/>
                    <a:pt x="13047599" y="46228"/>
                    <a:pt x="13047599" y="104267"/>
                  </a:cubicBezTo>
                  <a:lnTo>
                    <a:pt x="13034009" y="104267"/>
                  </a:lnTo>
                  <a:lnTo>
                    <a:pt x="13047599" y="104267"/>
                  </a:lnTo>
                  <a:lnTo>
                    <a:pt x="13047599" y="739267"/>
                  </a:lnTo>
                  <a:cubicBezTo>
                    <a:pt x="13047599" y="746760"/>
                    <a:pt x="13041503" y="752856"/>
                    <a:pt x="13034009" y="752856"/>
                  </a:cubicBezTo>
                  <a:lnTo>
                    <a:pt x="13589" y="752856"/>
                  </a:lnTo>
                  <a:cubicBezTo>
                    <a:pt x="6096" y="752856"/>
                    <a:pt x="0" y="746760"/>
                    <a:pt x="0" y="739267"/>
                  </a:cubicBezTo>
                  <a:lnTo>
                    <a:pt x="0" y="104267"/>
                  </a:lnTo>
                  <a:lnTo>
                    <a:pt x="13589" y="104267"/>
                  </a:lnTo>
                  <a:lnTo>
                    <a:pt x="0" y="104267"/>
                  </a:lnTo>
                  <a:cubicBezTo>
                    <a:pt x="0" y="46228"/>
                    <a:pt x="48514" y="0"/>
                    <a:pt x="107442" y="0"/>
                  </a:cubicBezTo>
                  <a:cubicBezTo>
                    <a:pt x="109982" y="0"/>
                    <a:pt x="112522" y="762"/>
                    <a:pt x="114681" y="2032"/>
                  </a:cubicBezTo>
                  <a:lnTo>
                    <a:pt x="107442" y="13462"/>
                  </a:lnTo>
                  <a:lnTo>
                    <a:pt x="107442" y="0"/>
                  </a:lnTo>
                  <a:moveTo>
                    <a:pt x="107442" y="27051"/>
                  </a:moveTo>
                  <a:cubicBezTo>
                    <a:pt x="104902" y="27051"/>
                    <a:pt x="102362" y="26289"/>
                    <a:pt x="100203" y="25019"/>
                  </a:cubicBezTo>
                  <a:lnTo>
                    <a:pt x="107442" y="13589"/>
                  </a:lnTo>
                  <a:lnTo>
                    <a:pt x="107442" y="27051"/>
                  </a:lnTo>
                  <a:cubicBezTo>
                    <a:pt x="62611" y="27051"/>
                    <a:pt x="27051" y="62103"/>
                    <a:pt x="27051" y="104267"/>
                  </a:cubicBezTo>
                  <a:lnTo>
                    <a:pt x="27051" y="739267"/>
                  </a:lnTo>
                  <a:lnTo>
                    <a:pt x="13589" y="739267"/>
                  </a:lnTo>
                  <a:lnTo>
                    <a:pt x="13589" y="725805"/>
                  </a:lnTo>
                  <a:lnTo>
                    <a:pt x="13034138" y="725805"/>
                  </a:lnTo>
                  <a:lnTo>
                    <a:pt x="13034138" y="739394"/>
                  </a:lnTo>
                  <a:lnTo>
                    <a:pt x="13020549" y="739394"/>
                  </a:lnTo>
                  <a:lnTo>
                    <a:pt x="13020549" y="104394"/>
                  </a:lnTo>
                  <a:cubicBezTo>
                    <a:pt x="13020549" y="62230"/>
                    <a:pt x="12984989" y="27178"/>
                    <a:pt x="12940157" y="27178"/>
                  </a:cubicBezTo>
                  <a:lnTo>
                    <a:pt x="107442" y="27178"/>
                  </a:lnTo>
                  <a:close/>
                </a:path>
              </a:pathLst>
            </a:custGeom>
            <a:solidFill>
              <a:srgbClr val="0B5394"/>
            </a:solidFill>
          </p:spPr>
        </p:sp>
      </p:grpSp>
      <p:sp>
        <p:nvSpPr>
          <p:cNvPr id="5" name="TextBox 5"/>
          <p:cNvSpPr txBox="1"/>
          <p:nvPr/>
        </p:nvSpPr>
        <p:spPr>
          <a:xfrm>
            <a:off x="3657505" y="6941782"/>
            <a:ext cx="2438590" cy="135795"/>
          </a:xfrm>
          <a:prstGeom prst="rect">
            <a:avLst/>
          </a:prstGeom>
        </p:spPr>
        <p:txBody>
          <a:bodyPr lIns="0" tIns="0" rIns="0" bIns="0" rtlCol="0" anchor="t">
            <a:spAutoFit/>
          </a:bodyPr>
          <a:lstStyle/>
          <a:p>
            <a:pPr algn="ctr">
              <a:lnSpc>
                <a:spcPts val="1791"/>
              </a:lnSpc>
            </a:pPr>
            <a:r>
              <a:rPr lang="en-US" sz="1493">
                <a:solidFill>
                  <a:srgbClr val="FFFFFF"/>
                </a:solidFill>
                <a:latin typeface="Arimo"/>
                <a:ea typeface="Arimo"/>
                <a:cs typeface="Arimo"/>
                <a:sym typeface="Arimo"/>
              </a:rPr>
              <a:t>Excellence and Service</a:t>
            </a:r>
          </a:p>
        </p:txBody>
      </p:sp>
      <p:grpSp>
        <p:nvGrpSpPr>
          <p:cNvPr id="6" name="Group 6"/>
          <p:cNvGrpSpPr/>
          <p:nvPr/>
        </p:nvGrpSpPr>
        <p:grpSpPr>
          <a:xfrm rot="-10800000">
            <a:off x="7398693" y="-9867"/>
            <a:ext cx="2374560" cy="676000"/>
            <a:chOff x="0" y="0"/>
            <a:chExt cx="3166080" cy="901333"/>
          </a:xfrm>
        </p:grpSpPr>
        <p:sp>
          <p:nvSpPr>
            <p:cNvPr id="7" name="Freeform 7"/>
            <p:cNvSpPr/>
            <p:nvPr/>
          </p:nvSpPr>
          <p:spPr>
            <a:xfrm>
              <a:off x="13589" y="13462"/>
              <a:ext cx="3138932" cy="874268"/>
            </a:xfrm>
            <a:custGeom>
              <a:avLst/>
              <a:gdLst/>
              <a:ahLst/>
              <a:cxnLst/>
              <a:rect l="l" t="t" r="r" b="b"/>
              <a:pathLst>
                <a:path w="3138932" h="874268">
                  <a:moveTo>
                    <a:pt x="111633" y="127"/>
                  </a:moveTo>
                  <a:lnTo>
                    <a:pt x="3027172" y="127"/>
                  </a:lnTo>
                  <a:cubicBezTo>
                    <a:pt x="3088894" y="127"/>
                    <a:pt x="3138932" y="49022"/>
                    <a:pt x="3138932" y="109474"/>
                  </a:cubicBezTo>
                  <a:lnTo>
                    <a:pt x="3138932" y="874268"/>
                  </a:lnTo>
                  <a:lnTo>
                    <a:pt x="0" y="874268"/>
                  </a:lnTo>
                  <a:lnTo>
                    <a:pt x="0" y="109347"/>
                  </a:lnTo>
                  <a:cubicBezTo>
                    <a:pt x="0" y="49022"/>
                    <a:pt x="50038" y="0"/>
                    <a:pt x="111760" y="0"/>
                  </a:cubicBezTo>
                  <a:close/>
                </a:path>
              </a:pathLst>
            </a:custGeom>
            <a:solidFill>
              <a:srgbClr val="0B5394"/>
            </a:solidFill>
          </p:spPr>
        </p:sp>
        <p:sp>
          <p:nvSpPr>
            <p:cNvPr id="8" name="Freeform 8"/>
            <p:cNvSpPr/>
            <p:nvPr/>
          </p:nvSpPr>
          <p:spPr>
            <a:xfrm>
              <a:off x="0" y="0"/>
              <a:ext cx="3165983" cy="901319"/>
            </a:xfrm>
            <a:custGeom>
              <a:avLst/>
              <a:gdLst/>
              <a:ahLst/>
              <a:cxnLst/>
              <a:rect l="l" t="t" r="r" b="b"/>
              <a:pathLst>
                <a:path w="3165983" h="901319">
                  <a:moveTo>
                    <a:pt x="125222" y="0"/>
                  </a:moveTo>
                  <a:lnTo>
                    <a:pt x="3040761" y="0"/>
                  </a:lnTo>
                  <a:lnTo>
                    <a:pt x="3040761" y="13589"/>
                  </a:lnTo>
                  <a:lnTo>
                    <a:pt x="3040761" y="0"/>
                  </a:lnTo>
                  <a:cubicBezTo>
                    <a:pt x="3109722" y="0"/>
                    <a:pt x="3165983" y="54737"/>
                    <a:pt x="3165983" y="122809"/>
                  </a:cubicBezTo>
                  <a:lnTo>
                    <a:pt x="3152394" y="122809"/>
                  </a:lnTo>
                  <a:lnTo>
                    <a:pt x="3165983" y="122809"/>
                  </a:lnTo>
                  <a:lnTo>
                    <a:pt x="3165983" y="887730"/>
                  </a:lnTo>
                  <a:cubicBezTo>
                    <a:pt x="3165983" y="895223"/>
                    <a:pt x="3159887" y="901319"/>
                    <a:pt x="3152394" y="901319"/>
                  </a:cubicBezTo>
                  <a:lnTo>
                    <a:pt x="13589" y="901319"/>
                  </a:lnTo>
                  <a:cubicBezTo>
                    <a:pt x="6096" y="901319"/>
                    <a:pt x="0" y="895223"/>
                    <a:pt x="0" y="887730"/>
                  </a:cubicBezTo>
                  <a:lnTo>
                    <a:pt x="0" y="122809"/>
                  </a:lnTo>
                  <a:lnTo>
                    <a:pt x="13589" y="122809"/>
                  </a:lnTo>
                  <a:lnTo>
                    <a:pt x="0" y="122809"/>
                  </a:lnTo>
                  <a:cubicBezTo>
                    <a:pt x="0" y="54737"/>
                    <a:pt x="56388" y="0"/>
                    <a:pt x="125222" y="0"/>
                  </a:cubicBezTo>
                  <a:cubicBezTo>
                    <a:pt x="127762" y="0"/>
                    <a:pt x="130302" y="762"/>
                    <a:pt x="132461" y="2032"/>
                  </a:cubicBezTo>
                  <a:lnTo>
                    <a:pt x="125222" y="13462"/>
                  </a:lnTo>
                  <a:lnTo>
                    <a:pt x="125222" y="0"/>
                  </a:lnTo>
                  <a:moveTo>
                    <a:pt x="125222" y="27051"/>
                  </a:moveTo>
                  <a:cubicBezTo>
                    <a:pt x="122682" y="27051"/>
                    <a:pt x="120142" y="26289"/>
                    <a:pt x="117983" y="25019"/>
                  </a:cubicBezTo>
                  <a:lnTo>
                    <a:pt x="125222" y="13589"/>
                  </a:lnTo>
                  <a:lnTo>
                    <a:pt x="125222" y="27051"/>
                  </a:lnTo>
                  <a:cubicBezTo>
                    <a:pt x="70739" y="27051"/>
                    <a:pt x="27051" y="70231"/>
                    <a:pt x="27051" y="122809"/>
                  </a:cubicBezTo>
                  <a:lnTo>
                    <a:pt x="27051" y="887730"/>
                  </a:lnTo>
                  <a:lnTo>
                    <a:pt x="13589" y="887730"/>
                  </a:lnTo>
                  <a:lnTo>
                    <a:pt x="13589" y="874268"/>
                  </a:lnTo>
                  <a:lnTo>
                    <a:pt x="3152521" y="874268"/>
                  </a:lnTo>
                  <a:lnTo>
                    <a:pt x="3152521" y="887730"/>
                  </a:lnTo>
                  <a:lnTo>
                    <a:pt x="3138932" y="887730"/>
                  </a:lnTo>
                  <a:lnTo>
                    <a:pt x="3138932" y="122809"/>
                  </a:lnTo>
                  <a:cubicBezTo>
                    <a:pt x="3138932" y="70231"/>
                    <a:pt x="3095244" y="27051"/>
                    <a:pt x="3040761" y="27051"/>
                  </a:cubicBezTo>
                  <a:lnTo>
                    <a:pt x="125222" y="27051"/>
                  </a:lnTo>
                  <a:close/>
                </a:path>
              </a:pathLst>
            </a:custGeom>
            <a:solidFill>
              <a:srgbClr val="0B5394"/>
            </a:solidFill>
          </p:spPr>
        </p:sp>
      </p:grpSp>
      <p:grpSp>
        <p:nvGrpSpPr>
          <p:cNvPr id="9" name="Group 9"/>
          <p:cNvGrpSpPr/>
          <p:nvPr/>
        </p:nvGrpSpPr>
        <p:grpSpPr>
          <a:xfrm rot="-10800000">
            <a:off x="-12507" y="-10187"/>
            <a:ext cx="9785760" cy="409440"/>
            <a:chOff x="0" y="0"/>
            <a:chExt cx="13047680" cy="545920"/>
          </a:xfrm>
        </p:grpSpPr>
        <p:sp>
          <p:nvSpPr>
            <p:cNvPr id="10" name="Freeform 10"/>
            <p:cNvSpPr/>
            <p:nvPr/>
          </p:nvSpPr>
          <p:spPr>
            <a:xfrm>
              <a:off x="13589" y="13462"/>
              <a:ext cx="13020549" cy="518922"/>
            </a:xfrm>
            <a:custGeom>
              <a:avLst/>
              <a:gdLst/>
              <a:ahLst/>
              <a:cxnLst/>
              <a:rect l="l" t="t" r="r" b="b"/>
              <a:pathLst>
                <a:path w="13020549" h="518922">
                  <a:moveTo>
                    <a:pt x="68072" y="127"/>
                  </a:moveTo>
                  <a:lnTo>
                    <a:pt x="12952476" y="127"/>
                  </a:lnTo>
                  <a:cubicBezTo>
                    <a:pt x="12990068" y="127"/>
                    <a:pt x="13020549" y="29210"/>
                    <a:pt x="13020549" y="65024"/>
                  </a:cubicBezTo>
                  <a:lnTo>
                    <a:pt x="13020549" y="518922"/>
                  </a:lnTo>
                  <a:lnTo>
                    <a:pt x="0" y="518922"/>
                  </a:lnTo>
                  <a:lnTo>
                    <a:pt x="0" y="64897"/>
                  </a:lnTo>
                  <a:cubicBezTo>
                    <a:pt x="0" y="29083"/>
                    <a:pt x="30480" y="0"/>
                    <a:pt x="68072" y="0"/>
                  </a:cubicBezTo>
                  <a:close/>
                </a:path>
              </a:pathLst>
            </a:custGeom>
            <a:solidFill>
              <a:srgbClr val="0B5394"/>
            </a:solidFill>
          </p:spPr>
        </p:sp>
        <p:sp>
          <p:nvSpPr>
            <p:cNvPr id="11" name="Freeform 11"/>
            <p:cNvSpPr/>
            <p:nvPr/>
          </p:nvSpPr>
          <p:spPr>
            <a:xfrm>
              <a:off x="0" y="0"/>
              <a:ext cx="13047726" cy="545973"/>
            </a:xfrm>
            <a:custGeom>
              <a:avLst/>
              <a:gdLst/>
              <a:ahLst/>
              <a:cxnLst/>
              <a:rect l="l" t="t" r="r" b="b"/>
              <a:pathLst>
                <a:path w="13047726" h="545973">
                  <a:moveTo>
                    <a:pt x="81661" y="0"/>
                  </a:moveTo>
                  <a:lnTo>
                    <a:pt x="12966065" y="0"/>
                  </a:lnTo>
                  <a:lnTo>
                    <a:pt x="12966065" y="13589"/>
                  </a:lnTo>
                  <a:lnTo>
                    <a:pt x="12966065" y="0"/>
                  </a:lnTo>
                  <a:cubicBezTo>
                    <a:pt x="13010516" y="0"/>
                    <a:pt x="13047726" y="34544"/>
                    <a:pt x="13047726" y="78359"/>
                  </a:cubicBezTo>
                  <a:lnTo>
                    <a:pt x="13034138" y="78359"/>
                  </a:lnTo>
                  <a:lnTo>
                    <a:pt x="13047726" y="78359"/>
                  </a:lnTo>
                  <a:lnTo>
                    <a:pt x="13047726" y="532384"/>
                  </a:lnTo>
                  <a:cubicBezTo>
                    <a:pt x="13047726" y="539877"/>
                    <a:pt x="13041630" y="545973"/>
                    <a:pt x="13034138" y="545973"/>
                  </a:cubicBezTo>
                  <a:lnTo>
                    <a:pt x="13589" y="545973"/>
                  </a:lnTo>
                  <a:cubicBezTo>
                    <a:pt x="6096" y="545973"/>
                    <a:pt x="0" y="539877"/>
                    <a:pt x="0" y="532384"/>
                  </a:cubicBezTo>
                  <a:lnTo>
                    <a:pt x="0" y="78359"/>
                  </a:lnTo>
                  <a:lnTo>
                    <a:pt x="13589" y="78359"/>
                  </a:lnTo>
                  <a:lnTo>
                    <a:pt x="0" y="78359"/>
                  </a:lnTo>
                  <a:cubicBezTo>
                    <a:pt x="0" y="34544"/>
                    <a:pt x="37211" y="0"/>
                    <a:pt x="81661" y="0"/>
                  </a:cubicBezTo>
                  <a:cubicBezTo>
                    <a:pt x="85725" y="0"/>
                    <a:pt x="89662" y="1905"/>
                    <a:pt x="92202" y="5080"/>
                  </a:cubicBezTo>
                  <a:lnTo>
                    <a:pt x="81661" y="13589"/>
                  </a:lnTo>
                  <a:lnTo>
                    <a:pt x="81661" y="0"/>
                  </a:lnTo>
                  <a:moveTo>
                    <a:pt x="81661" y="27051"/>
                  </a:moveTo>
                  <a:cubicBezTo>
                    <a:pt x="77597" y="27051"/>
                    <a:pt x="73660" y="25146"/>
                    <a:pt x="71120" y="21971"/>
                  </a:cubicBezTo>
                  <a:lnTo>
                    <a:pt x="81661" y="13462"/>
                  </a:lnTo>
                  <a:lnTo>
                    <a:pt x="81661" y="27051"/>
                  </a:lnTo>
                  <a:cubicBezTo>
                    <a:pt x="50927" y="27051"/>
                    <a:pt x="27051" y="50673"/>
                    <a:pt x="27051" y="78359"/>
                  </a:cubicBezTo>
                  <a:lnTo>
                    <a:pt x="27051" y="532384"/>
                  </a:lnTo>
                  <a:lnTo>
                    <a:pt x="13589" y="532384"/>
                  </a:lnTo>
                  <a:lnTo>
                    <a:pt x="13589" y="518795"/>
                  </a:lnTo>
                  <a:lnTo>
                    <a:pt x="13034138" y="518795"/>
                  </a:lnTo>
                  <a:lnTo>
                    <a:pt x="13034138" y="532384"/>
                  </a:lnTo>
                  <a:lnTo>
                    <a:pt x="13020549" y="532384"/>
                  </a:lnTo>
                  <a:lnTo>
                    <a:pt x="13020549" y="78359"/>
                  </a:lnTo>
                  <a:cubicBezTo>
                    <a:pt x="13020549" y="50673"/>
                    <a:pt x="12996800" y="27051"/>
                    <a:pt x="12965939" y="27051"/>
                  </a:cubicBezTo>
                  <a:lnTo>
                    <a:pt x="81661" y="27051"/>
                  </a:lnTo>
                  <a:close/>
                </a:path>
              </a:pathLst>
            </a:custGeom>
            <a:solidFill>
              <a:srgbClr val="0B5394"/>
            </a:solidFill>
          </p:spPr>
        </p:sp>
      </p:grpSp>
      <p:sp>
        <p:nvSpPr>
          <p:cNvPr id="12" name="TextBox 12"/>
          <p:cNvSpPr txBox="1"/>
          <p:nvPr/>
        </p:nvSpPr>
        <p:spPr>
          <a:xfrm>
            <a:off x="7669558" y="139574"/>
            <a:ext cx="1832830" cy="334215"/>
          </a:xfrm>
          <a:prstGeom prst="rect">
            <a:avLst/>
          </a:prstGeom>
        </p:spPr>
        <p:txBody>
          <a:bodyPr lIns="0" tIns="0" rIns="0" bIns="0" rtlCol="0" anchor="t">
            <a:spAutoFit/>
          </a:bodyPr>
          <a:lstStyle/>
          <a:p>
            <a:pPr algn="ctr">
              <a:lnSpc>
                <a:spcPts val="1843"/>
              </a:lnSpc>
            </a:pPr>
            <a:r>
              <a:rPr lang="en-US" sz="1279">
                <a:solidFill>
                  <a:srgbClr val="FFFFFF"/>
                </a:solidFill>
                <a:latin typeface="Arimo"/>
                <a:ea typeface="Arimo"/>
                <a:cs typeface="Arimo"/>
                <a:sym typeface="Arimo"/>
              </a:rPr>
              <a:t>CHRIST </a:t>
            </a:r>
          </a:p>
          <a:p>
            <a:pPr algn="ctr">
              <a:lnSpc>
                <a:spcPts val="1689"/>
              </a:lnSpc>
            </a:pPr>
            <a:r>
              <a:rPr lang="en-US" sz="1173">
                <a:solidFill>
                  <a:srgbClr val="FFFFFF"/>
                </a:solidFill>
                <a:latin typeface="Arimo"/>
                <a:ea typeface="Arimo"/>
                <a:cs typeface="Arimo"/>
                <a:sym typeface="Arimo"/>
              </a:rPr>
              <a:t>(Deemed to be University)</a:t>
            </a:r>
          </a:p>
        </p:txBody>
      </p:sp>
      <p:grpSp>
        <p:nvGrpSpPr>
          <p:cNvPr id="13" name="Group 13"/>
          <p:cNvGrpSpPr/>
          <p:nvPr/>
        </p:nvGrpSpPr>
        <p:grpSpPr>
          <a:xfrm>
            <a:off x="-21920" y="6760799"/>
            <a:ext cx="9785760" cy="564640"/>
            <a:chOff x="0" y="0"/>
            <a:chExt cx="13047680" cy="752853"/>
          </a:xfrm>
        </p:grpSpPr>
        <p:sp>
          <p:nvSpPr>
            <p:cNvPr id="14" name="Freeform 14"/>
            <p:cNvSpPr/>
            <p:nvPr/>
          </p:nvSpPr>
          <p:spPr>
            <a:xfrm>
              <a:off x="13589" y="13589"/>
              <a:ext cx="13020547" cy="725805"/>
            </a:xfrm>
            <a:custGeom>
              <a:avLst/>
              <a:gdLst/>
              <a:ahLst/>
              <a:cxnLst/>
              <a:rect l="l" t="t" r="r" b="b"/>
              <a:pathLst>
                <a:path w="13020547" h="725805">
                  <a:moveTo>
                    <a:pt x="93853" y="0"/>
                  </a:moveTo>
                  <a:lnTo>
                    <a:pt x="12926568" y="0"/>
                  </a:lnTo>
                  <a:cubicBezTo>
                    <a:pt x="12978384" y="0"/>
                    <a:pt x="13020547" y="40640"/>
                    <a:pt x="13020547" y="90805"/>
                  </a:cubicBezTo>
                  <a:lnTo>
                    <a:pt x="13020547" y="725805"/>
                  </a:lnTo>
                  <a:lnTo>
                    <a:pt x="0" y="725805"/>
                  </a:lnTo>
                  <a:lnTo>
                    <a:pt x="0" y="90805"/>
                  </a:lnTo>
                  <a:cubicBezTo>
                    <a:pt x="0" y="40640"/>
                    <a:pt x="42037" y="0"/>
                    <a:pt x="93980" y="0"/>
                  </a:cubicBezTo>
                  <a:close/>
                </a:path>
              </a:pathLst>
            </a:custGeom>
            <a:solidFill>
              <a:srgbClr val="0B5394"/>
            </a:solidFill>
          </p:spPr>
        </p:sp>
        <p:sp>
          <p:nvSpPr>
            <p:cNvPr id="15" name="Freeform 15"/>
            <p:cNvSpPr/>
            <p:nvPr/>
          </p:nvSpPr>
          <p:spPr>
            <a:xfrm>
              <a:off x="0" y="0"/>
              <a:ext cx="13047599" cy="752856"/>
            </a:xfrm>
            <a:custGeom>
              <a:avLst/>
              <a:gdLst/>
              <a:ahLst/>
              <a:cxnLst/>
              <a:rect l="l" t="t" r="r" b="b"/>
              <a:pathLst>
                <a:path w="13047599" h="752856">
                  <a:moveTo>
                    <a:pt x="107442" y="0"/>
                  </a:moveTo>
                  <a:lnTo>
                    <a:pt x="12940157" y="0"/>
                  </a:lnTo>
                  <a:lnTo>
                    <a:pt x="12940157" y="13589"/>
                  </a:lnTo>
                  <a:lnTo>
                    <a:pt x="12940157" y="0"/>
                  </a:lnTo>
                  <a:cubicBezTo>
                    <a:pt x="12999085" y="0"/>
                    <a:pt x="13047599" y="46228"/>
                    <a:pt x="13047599" y="104267"/>
                  </a:cubicBezTo>
                  <a:lnTo>
                    <a:pt x="13034009" y="104267"/>
                  </a:lnTo>
                  <a:lnTo>
                    <a:pt x="13047599" y="104267"/>
                  </a:lnTo>
                  <a:lnTo>
                    <a:pt x="13047599" y="739267"/>
                  </a:lnTo>
                  <a:cubicBezTo>
                    <a:pt x="13047599" y="746760"/>
                    <a:pt x="13041503" y="752856"/>
                    <a:pt x="13034009" y="752856"/>
                  </a:cubicBezTo>
                  <a:lnTo>
                    <a:pt x="13589" y="752856"/>
                  </a:lnTo>
                  <a:cubicBezTo>
                    <a:pt x="6096" y="752856"/>
                    <a:pt x="0" y="746760"/>
                    <a:pt x="0" y="739267"/>
                  </a:cubicBezTo>
                  <a:lnTo>
                    <a:pt x="0" y="104267"/>
                  </a:lnTo>
                  <a:lnTo>
                    <a:pt x="13589" y="104267"/>
                  </a:lnTo>
                  <a:lnTo>
                    <a:pt x="0" y="104267"/>
                  </a:lnTo>
                  <a:cubicBezTo>
                    <a:pt x="0" y="46228"/>
                    <a:pt x="48514" y="0"/>
                    <a:pt x="107442" y="0"/>
                  </a:cubicBezTo>
                  <a:cubicBezTo>
                    <a:pt x="109982" y="0"/>
                    <a:pt x="112522" y="762"/>
                    <a:pt x="114681" y="2032"/>
                  </a:cubicBezTo>
                  <a:lnTo>
                    <a:pt x="107442" y="13462"/>
                  </a:lnTo>
                  <a:lnTo>
                    <a:pt x="107442" y="0"/>
                  </a:lnTo>
                  <a:moveTo>
                    <a:pt x="107442" y="27051"/>
                  </a:moveTo>
                  <a:cubicBezTo>
                    <a:pt x="104902" y="27051"/>
                    <a:pt x="102362" y="26289"/>
                    <a:pt x="100203" y="25019"/>
                  </a:cubicBezTo>
                  <a:lnTo>
                    <a:pt x="107442" y="13589"/>
                  </a:lnTo>
                  <a:lnTo>
                    <a:pt x="107442" y="27051"/>
                  </a:lnTo>
                  <a:cubicBezTo>
                    <a:pt x="62611" y="27051"/>
                    <a:pt x="27051" y="62103"/>
                    <a:pt x="27051" y="104267"/>
                  </a:cubicBezTo>
                  <a:lnTo>
                    <a:pt x="27051" y="739267"/>
                  </a:lnTo>
                  <a:lnTo>
                    <a:pt x="13589" y="739267"/>
                  </a:lnTo>
                  <a:lnTo>
                    <a:pt x="13589" y="725805"/>
                  </a:lnTo>
                  <a:lnTo>
                    <a:pt x="13034138" y="725805"/>
                  </a:lnTo>
                  <a:lnTo>
                    <a:pt x="13034138" y="739394"/>
                  </a:lnTo>
                  <a:lnTo>
                    <a:pt x="13020549" y="739394"/>
                  </a:lnTo>
                  <a:lnTo>
                    <a:pt x="13020549" y="104394"/>
                  </a:lnTo>
                  <a:cubicBezTo>
                    <a:pt x="13020549" y="62230"/>
                    <a:pt x="12984989" y="27178"/>
                    <a:pt x="12940157" y="27178"/>
                  </a:cubicBezTo>
                  <a:lnTo>
                    <a:pt x="107442" y="27178"/>
                  </a:lnTo>
                  <a:close/>
                </a:path>
              </a:pathLst>
            </a:custGeom>
            <a:solidFill>
              <a:srgbClr val="0B5394"/>
            </a:solidFill>
          </p:spPr>
        </p:sp>
      </p:grpSp>
      <p:grpSp>
        <p:nvGrpSpPr>
          <p:cNvPr id="16" name="Group 16"/>
          <p:cNvGrpSpPr/>
          <p:nvPr/>
        </p:nvGrpSpPr>
        <p:grpSpPr>
          <a:xfrm rot="-10800000">
            <a:off x="7398693" y="-9867"/>
            <a:ext cx="2374560" cy="676000"/>
            <a:chOff x="0" y="0"/>
            <a:chExt cx="3166080" cy="901333"/>
          </a:xfrm>
        </p:grpSpPr>
        <p:sp>
          <p:nvSpPr>
            <p:cNvPr id="17" name="Freeform 17"/>
            <p:cNvSpPr/>
            <p:nvPr/>
          </p:nvSpPr>
          <p:spPr>
            <a:xfrm>
              <a:off x="13589" y="13462"/>
              <a:ext cx="3138932" cy="874268"/>
            </a:xfrm>
            <a:custGeom>
              <a:avLst/>
              <a:gdLst/>
              <a:ahLst/>
              <a:cxnLst/>
              <a:rect l="l" t="t" r="r" b="b"/>
              <a:pathLst>
                <a:path w="3138932" h="874268">
                  <a:moveTo>
                    <a:pt x="111633" y="127"/>
                  </a:moveTo>
                  <a:lnTo>
                    <a:pt x="3027172" y="127"/>
                  </a:lnTo>
                  <a:cubicBezTo>
                    <a:pt x="3088894" y="127"/>
                    <a:pt x="3138932" y="49022"/>
                    <a:pt x="3138932" y="109474"/>
                  </a:cubicBezTo>
                  <a:lnTo>
                    <a:pt x="3138932" y="874268"/>
                  </a:lnTo>
                  <a:lnTo>
                    <a:pt x="0" y="874268"/>
                  </a:lnTo>
                  <a:lnTo>
                    <a:pt x="0" y="109347"/>
                  </a:lnTo>
                  <a:cubicBezTo>
                    <a:pt x="0" y="49022"/>
                    <a:pt x="50038" y="0"/>
                    <a:pt x="111760" y="0"/>
                  </a:cubicBezTo>
                  <a:close/>
                </a:path>
              </a:pathLst>
            </a:custGeom>
            <a:solidFill>
              <a:srgbClr val="0B5394"/>
            </a:solidFill>
          </p:spPr>
        </p:sp>
        <p:sp>
          <p:nvSpPr>
            <p:cNvPr id="18" name="Freeform 18"/>
            <p:cNvSpPr/>
            <p:nvPr/>
          </p:nvSpPr>
          <p:spPr>
            <a:xfrm>
              <a:off x="0" y="0"/>
              <a:ext cx="3165983" cy="901319"/>
            </a:xfrm>
            <a:custGeom>
              <a:avLst/>
              <a:gdLst/>
              <a:ahLst/>
              <a:cxnLst/>
              <a:rect l="l" t="t" r="r" b="b"/>
              <a:pathLst>
                <a:path w="3165983" h="901319">
                  <a:moveTo>
                    <a:pt x="125222" y="0"/>
                  </a:moveTo>
                  <a:lnTo>
                    <a:pt x="3040761" y="0"/>
                  </a:lnTo>
                  <a:lnTo>
                    <a:pt x="3040761" y="13589"/>
                  </a:lnTo>
                  <a:lnTo>
                    <a:pt x="3040761" y="0"/>
                  </a:lnTo>
                  <a:cubicBezTo>
                    <a:pt x="3109722" y="0"/>
                    <a:pt x="3165983" y="54737"/>
                    <a:pt x="3165983" y="122809"/>
                  </a:cubicBezTo>
                  <a:lnTo>
                    <a:pt x="3152394" y="122809"/>
                  </a:lnTo>
                  <a:lnTo>
                    <a:pt x="3165983" y="122809"/>
                  </a:lnTo>
                  <a:lnTo>
                    <a:pt x="3165983" y="887730"/>
                  </a:lnTo>
                  <a:cubicBezTo>
                    <a:pt x="3165983" y="895223"/>
                    <a:pt x="3159887" y="901319"/>
                    <a:pt x="3152394" y="901319"/>
                  </a:cubicBezTo>
                  <a:lnTo>
                    <a:pt x="13589" y="901319"/>
                  </a:lnTo>
                  <a:cubicBezTo>
                    <a:pt x="6096" y="901319"/>
                    <a:pt x="0" y="895223"/>
                    <a:pt x="0" y="887730"/>
                  </a:cubicBezTo>
                  <a:lnTo>
                    <a:pt x="0" y="122809"/>
                  </a:lnTo>
                  <a:lnTo>
                    <a:pt x="13589" y="122809"/>
                  </a:lnTo>
                  <a:lnTo>
                    <a:pt x="0" y="122809"/>
                  </a:lnTo>
                  <a:cubicBezTo>
                    <a:pt x="0" y="54737"/>
                    <a:pt x="56388" y="0"/>
                    <a:pt x="125222" y="0"/>
                  </a:cubicBezTo>
                  <a:cubicBezTo>
                    <a:pt x="127762" y="0"/>
                    <a:pt x="130302" y="762"/>
                    <a:pt x="132461" y="2032"/>
                  </a:cubicBezTo>
                  <a:lnTo>
                    <a:pt x="125222" y="13462"/>
                  </a:lnTo>
                  <a:lnTo>
                    <a:pt x="125222" y="0"/>
                  </a:lnTo>
                  <a:moveTo>
                    <a:pt x="125222" y="27051"/>
                  </a:moveTo>
                  <a:cubicBezTo>
                    <a:pt x="122682" y="27051"/>
                    <a:pt x="120142" y="26289"/>
                    <a:pt x="117983" y="25019"/>
                  </a:cubicBezTo>
                  <a:lnTo>
                    <a:pt x="125222" y="13589"/>
                  </a:lnTo>
                  <a:lnTo>
                    <a:pt x="125222" y="27051"/>
                  </a:lnTo>
                  <a:cubicBezTo>
                    <a:pt x="70739" y="27051"/>
                    <a:pt x="27051" y="70231"/>
                    <a:pt x="27051" y="122809"/>
                  </a:cubicBezTo>
                  <a:lnTo>
                    <a:pt x="27051" y="887730"/>
                  </a:lnTo>
                  <a:lnTo>
                    <a:pt x="13589" y="887730"/>
                  </a:lnTo>
                  <a:lnTo>
                    <a:pt x="13589" y="874268"/>
                  </a:lnTo>
                  <a:lnTo>
                    <a:pt x="3152521" y="874268"/>
                  </a:lnTo>
                  <a:lnTo>
                    <a:pt x="3152521" y="887730"/>
                  </a:lnTo>
                  <a:lnTo>
                    <a:pt x="3138932" y="887730"/>
                  </a:lnTo>
                  <a:lnTo>
                    <a:pt x="3138932" y="122809"/>
                  </a:lnTo>
                  <a:cubicBezTo>
                    <a:pt x="3138932" y="70231"/>
                    <a:pt x="3095244" y="27051"/>
                    <a:pt x="3040761" y="27051"/>
                  </a:cubicBezTo>
                  <a:lnTo>
                    <a:pt x="125222" y="27051"/>
                  </a:lnTo>
                  <a:close/>
                </a:path>
              </a:pathLst>
            </a:custGeom>
            <a:solidFill>
              <a:srgbClr val="0B5394"/>
            </a:solidFill>
          </p:spPr>
        </p:sp>
      </p:grpSp>
      <p:grpSp>
        <p:nvGrpSpPr>
          <p:cNvPr id="19" name="Group 19"/>
          <p:cNvGrpSpPr/>
          <p:nvPr/>
        </p:nvGrpSpPr>
        <p:grpSpPr>
          <a:xfrm rot="-10800000">
            <a:off x="-12507" y="-10187"/>
            <a:ext cx="9785760" cy="409440"/>
            <a:chOff x="0" y="0"/>
            <a:chExt cx="13047680" cy="545920"/>
          </a:xfrm>
        </p:grpSpPr>
        <p:sp>
          <p:nvSpPr>
            <p:cNvPr id="20" name="Freeform 20"/>
            <p:cNvSpPr/>
            <p:nvPr/>
          </p:nvSpPr>
          <p:spPr>
            <a:xfrm>
              <a:off x="13589" y="13462"/>
              <a:ext cx="13020549" cy="518922"/>
            </a:xfrm>
            <a:custGeom>
              <a:avLst/>
              <a:gdLst/>
              <a:ahLst/>
              <a:cxnLst/>
              <a:rect l="l" t="t" r="r" b="b"/>
              <a:pathLst>
                <a:path w="13020549" h="518922">
                  <a:moveTo>
                    <a:pt x="68072" y="127"/>
                  </a:moveTo>
                  <a:lnTo>
                    <a:pt x="12952476" y="127"/>
                  </a:lnTo>
                  <a:cubicBezTo>
                    <a:pt x="12990068" y="127"/>
                    <a:pt x="13020549" y="29210"/>
                    <a:pt x="13020549" y="65024"/>
                  </a:cubicBezTo>
                  <a:lnTo>
                    <a:pt x="13020549" y="518922"/>
                  </a:lnTo>
                  <a:lnTo>
                    <a:pt x="0" y="518922"/>
                  </a:lnTo>
                  <a:lnTo>
                    <a:pt x="0" y="64897"/>
                  </a:lnTo>
                  <a:cubicBezTo>
                    <a:pt x="0" y="29083"/>
                    <a:pt x="30480" y="0"/>
                    <a:pt x="68072" y="0"/>
                  </a:cubicBezTo>
                  <a:close/>
                </a:path>
              </a:pathLst>
            </a:custGeom>
            <a:solidFill>
              <a:srgbClr val="0B5394"/>
            </a:solidFill>
          </p:spPr>
        </p:sp>
        <p:sp>
          <p:nvSpPr>
            <p:cNvPr id="21" name="Freeform 21"/>
            <p:cNvSpPr/>
            <p:nvPr/>
          </p:nvSpPr>
          <p:spPr>
            <a:xfrm>
              <a:off x="0" y="0"/>
              <a:ext cx="13047726" cy="545973"/>
            </a:xfrm>
            <a:custGeom>
              <a:avLst/>
              <a:gdLst/>
              <a:ahLst/>
              <a:cxnLst/>
              <a:rect l="l" t="t" r="r" b="b"/>
              <a:pathLst>
                <a:path w="13047726" h="545973">
                  <a:moveTo>
                    <a:pt x="81661" y="0"/>
                  </a:moveTo>
                  <a:lnTo>
                    <a:pt x="12966065" y="0"/>
                  </a:lnTo>
                  <a:lnTo>
                    <a:pt x="12966065" y="13589"/>
                  </a:lnTo>
                  <a:lnTo>
                    <a:pt x="12966065" y="0"/>
                  </a:lnTo>
                  <a:cubicBezTo>
                    <a:pt x="13010516" y="0"/>
                    <a:pt x="13047726" y="34544"/>
                    <a:pt x="13047726" y="78359"/>
                  </a:cubicBezTo>
                  <a:lnTo>
                    <a:pt x="13034138" y="78359"/>
                  </a:lnTo>
                  <a:lnTo>
                    <a:pt x="13047726" y="78359"/>
                  </a:lnTo>
                  <a:lnTo>
                    <a:pt x="13047726" y="532384"/>
                  </a:lnTo>
                  <a:cubicBezTo>
                    <a:pt x="13047726" y="539877"/>
                    <a:pt x="13041630" y="545973"/>
                    <a:pt x="13034138" y="545973"/>
                  </a:cubicBezTo>
                  <a:lnTo>
                    <a:pt x="13589" y="545973"/>
                  </a:lnTo>
                  <a:cubicBezTo>
                    <a:pt x="6096" y="545973"/>
                    <a:pt x="0" y="539877"/>
                    <a:pt x="0" y="532384"/>
                  </a:cubicBezTo>
                  <a:lnTo>
                    <a:pt x="0" y="78359"/>
                  </a:lnTo>
                  <a:lnTo>
                    <a:pt x="13589" y="78359"/>
                  </a:lnTo>
                  <a:lnTo>
                    <a:pt x="0" y="78359"/>
                  </a:lnTo>
                  <a:cubicBezTo>
                    <a:pt x="0" y="34544"/>
                    <a:pt x="37211" y="0"/>
                    <a:pt x="81661" y="0"/>
                  </a:cubicBezTo>
                  <a:cubicBezTo>
                    <a:pt x="85725" y="0"/>
                    <a:pt x="89662" y="1905"/>
                    <a:pt x="92202" y="5080"/>
                  </a:cubicBezTo>
                  <a:lnTo>
                    <a:pt x="81661" y="13589"/>
                  </a:lnTo>
                  <a:lnTo>
                    <a:pt x="81661" y="0"/>
                  </a:lnTo>
                  <a:moveTo>
                    <a:pt x="81661" y="27051"/>
                  </a:moveTo>
                  <a:cubicBezTo>
                    <a:pt x="77597" y="27051"/>
                    <a:pt x="73660" y="25146"/>
                    <a:pt x="71120" y="21971"/>
                  </a:cubicBezTo>
                  <a:lnTo>
                    <a:pt x="81661" y="13462"/>
                  </a:lnTo>
                  <a:lnTo>
                    <a:pt x="81661" y="27051"/>
                  </a:lnTo>
                  <a:cubicBezTo>
                    <a:pt x="50927" y="27051"/>
                    <a:pt x="27051" y="50673"/>
                    <a:pt x="27051" y="78359"/>
                  </a:cubicBezTo>
                  <a:lnTo>
                    <a:pt x="27051" y="532384"/>
                  </a:lnTo>
                  <a:lnTo>
                    <a:pt x="13589" y="532384"/>
                  </a:lnTo>
                  <a:lnTo>
                    <a:pt x="13589" y="518795"/>
                  </a:lnTo>
                  <a:lnTo>
                    <a:pt x="13034138" y="518795"/>
                  </a:lnTo>
                  <a:lnTo>
                    <a:pt x="13034138" y="532384"/>
                  </a:lnTo>
                  <a:lnTo>
                    <a:pt x="13020549" y="532384"/>
                  </a:lnTo>
                  <a:lnTo>
                    <a:pt x="13020549" y="78359"/>
                  </a:lnTo>
                  <a:cubicBezTo>
                    <a:pt x="13020549" y="50673"/>
                    <a:pt x="12996800" y="27051"/>
                    <a:pt x="12965939" y="27051"/>
                  </a:cubicBezTo>
                  <a:lnTo>
                    <a:pt x="81661" y="27051"/>
                  </a:lnTo>
                  <a:close/>
                </a:path>
              </a:pathLst>
            </a:custGeom>
            <a:solidFill>
              <a:srgbClr val="0B5394"/>
            </a:solidFill>
          </p:spPr>
        </p:sp>
      </p:grpSp>
      <p:sp>
        <p:nvSpPr>
          <p:cNvPr id="22" name="TextBox 22"/>
          <p:cNvSpPr txBox="1"/>
          <p:nvPr/>
        </p:nvSpPr>
        <p:spPr>
          <a:xfrm>
            <a:off x="3657505" y="6941782"/>
            <a:ext cx="2438590" cy="135795"/>
          </a:xfrm>
          <a:prstGeom prst="rect">
            <a:avLst/>
          </a:prstGeom>
        </p:spPr>
        <p:txBody>
          <a:bodyPr lIns="0" tIns="0" rIns="0" bIns="0" rtlCol="0" anchor="t">
            <a:spAutoFit/>
          </a:bodyPr>
          <a:lstStyle/>
          <a:p>
            <a:pPr algn="ctr">
              <a:lnSpc>
                <a:spcPts val="1791"/>
              </a:lnSpc>
            </a:pPr>
            <a:r>
              <a:rPr lang="en-US" sz="1493">
                <a:solidFill>
                  <a:srgbClr val="FFFFFF"/>
                </a:solidFill>
                <a:latin typeface="Arimo"/>
                <a:ea typeface="Arimo"/>
                <a:cs typeface="Arimo"/>
                <a:sym typeface="Arimo"/>
              </a:rPr>
              <a:t>Excellence and Service</a:t>
            </a:r>
          </a:p>
        </p:txBody>
      </p:sp>
      <p:sp>
        <p:nvSpPr>
          <p:cNvPr id="23" name="TextBox 23"/>
          <p:cNvSpPr txBox="1"/>
          <p:nvPr/>
        </p:nvSpPr>
        <p:spPr>
          <a:xfrm>
            <a:off x="7500278" y="351613"/>
            <a:ext cx="1947390" cy="111495"/>
          </a:xfrm>
          <a:prstGeom prst="rect">
            <a:avLst/>
          </a:prstGeom>
        </p:spPr>
        <p:txBody>
          <a:bodyPr lIns="0" tIns="0" rIns="0" bIns="0" rtlCol="0" anchor="t">
            <a:spAutoFit/>
          </a:bodyPr>
          <a:lstStyle/>
          <a:p>
            <a:pPr algn="ctr">
              <a:lnSpc>
                <a:spcPts val="2150"/>
              </a:lnSpc>
            </a:pPr>
            <a:r>
              <a:rPr lang="en-US" sz="1493">
                <a:solidFill>
                  <a:srgbClr val="FFFFFF"/>
                </a:solidFill>
                <a:latin typeface="Arimo"/>
                <a:ea typeface="Arimo"/>
                <a:cs typeface="Arimo"/>
                <a:sym typeface="Arimo"/>
              </a:rPr>
              <a:t>Christ University</a:t>
            </a:r>
          </a:p>
        </p:txBody>
      </p:sp>
      <p:sp>
        <p:nvSpPr>
          <p:cNvPr id="24" name="TextBox 24"/>
          <p:cNvSpPr txBox="1"/>
          <p:nvPr/>
        </p:nvSpPr>
        <p:spPr>
          <a:xfrm>
            <a:off x="-1676400" y="1343365"/>
            <a:ext cx="6764524" cy="676275"/>
          </a:xfrm>
          <a:prstGeom prst="rect">
            <a:avLst/>
          </a:prstGeom>
        </p:spPr>
        <p:txBody>
          <a:bodyPr lIns="0" tIns="0" rIns="0" bIns="0" rtlCol="0" anchor="t">
            <a:spAutoFit/>
          </a:bodyPr>
          <a:lstStyle/>
          <a:p>
            <a:pPr algn="ctr">
              <a:lnSpc>
                <a:spcPts val="4799"/>
              </a:lnSpc>
              <a:spcBef>
                <a:spcPct val="0"/>
              </a:spcBef>
            </a:pPr>
            <a:r>
              <a:rPr lang="en-US" sz="3999" b="1" dirty="0">
                <a:solidFill>
                  <a:srgbClr val="000000"/>
                </a:solidFill>
                <a:latin typeface="Times New Roman Bold"/>
                <a:ea typeface="Times New Roman Bold"/>
                <a:cs typeface="Times New Roman Bold"/>
                <a:sym typeface="Times New Roman Bold"/>
              </a:rPr>
              <a:t>Challenges</a:t>
            </a:r>
          </a:p>
        </p:txBody>
      </p:sp>
      <p:sp>
        <p:nvSpPr>
          <p:cNvPr id="25" name="TextBox 25"/>
          <p:cNvSpPr txBox="1"/>
          <p:nvPr/>
        </p:nvSpPr>
        <p:spPr>
          <a:xfrm>
            <a:off x="245834" y="2257408"/>
            <a:ext cx="9250251" cy="2816866"/>
          </a:xfrm>
          <a:prstGeom prst="rect">
            <a:avLst/>
          </a:prstGeom>
        </p:spPr>
        <p:txBody>
          <a:bodyPr lIns="0" tIns="0" rIns="0" bIns="0" rtlCol="0" anchor="t">
            <a:spAutoFit/>
          </a:bodyPr>
          <a:lstStyle/>
          <a:p>
            <a:pPr marL="461543" lvl="1" indent="-230771" algn="just">
              <a:lnSpc>
                <a:spcPts val="3185"/>
              </a:lnSpc>
              <a:buFont typeface="Arial"/>
              <a:buChar char="•"/>
            </a:pPr>
            <a:r>
              <a:rPr lang="en-US" dirty="0">
                <a:solidFill>
                  <a:srgbClr val="000000"/>
                </a:solidFill>
                <a:latin typeface="Times New Roman"/>
                <a:ea typeface="Times New Roman"/>
                <a:cs typeface="Times New Roman"/>
                <a:sym typeface="Times New Roman"/>
              </a:rPr>
              <a:t>Inconsistent and incomplete weather data.</a:t>
            </a:r>
          </a:p>
          <a:p>
            <a:pPr marL="461543" lvl="1" indent="-230771" algn="just">
              <a:lnSpc>
                <a:spcPts val="3185"/>
              </a:lnSpc>
              <a:buFont typeface="Arial"/>
              <a:buChar char="•"/>
            </a:pPr>
            <a:r>
              <a:rPr lang="en-US" dirty="0">
                <a:solidFill>
                  <a:srgbClr val="000000"/>
                </a:solidFill>
                <a:latin typeface="Times New Roman"/>
                <a:ea typeface="Times New Roman"/>
                <a:cs typeface="Times New Roman"/>
                <a:sym typeface="Times New Roman"/>
              </a:rPr>
              <a:t>Limited access to hyperlocal datasets.</a:t>
            </a:r>
          </a:p>
          <a:p>
            <a:pPr marL="461543" lvl="1" indent="-230771" algn="just">
              <a:lnSpc>
                <a:spcPts val="3185"/>
              </a:lnSpc>
              <a:buFont typeface="Arial"/>
              <a:buChar char="•"/>
            </a:pPr>
            <a:r>
              <a:rPr lang="en-US" dirty="0">
                <a:solidFill>
                  <a:srgbClr val="000000"/>
                </a:solidFill>
                <a:latin typeface="Times New Roman"/>
                <a:ea typeface="Times New Roman"/>
                <a:cs typeface="Times New Roman"/>
                <a:sym typeface="Times New Roman"/>
              </a:rPr>
              <a:t>Complexity in developing accurate predictive algorithms.</a:t>
            </a:r>
          </a:p>
          <a:p>
            <a:pPr marL="461543" lvl="1" indent="-230771" algn="just">
              <a:lnSpc>
                <a:spcPts val="3185"/>
              </a:lnSpc>
              <a:buFont typeface="Arial"/>
              <a:buChar char="•"/>
            </a:pPr>
            <a:r>
              <a:rPr lang="en-US" dirty="0">
                <a:solidFill>
                  <a:srgbClr val="000000"/>
                </a:solidFill>
                <a:latin typeface="Times New Roman"/>
                <a:ea typeface="Times New Roman"/>
                <a:cs typeface="Times New Roman"/>
                <a:sym typeface="Times New Roman"/>
              </a:rPr>
              <a:t>Real-time data processing and latency issues.</a:t>
            </a:r>
          </a:p>
          <a:p>
            <a:pPr marL="461543" lvl="1" indent="-230771" algn="just">
              <a:lnSpc>
                <a:spcPts val="3185"/>
              </a:lnSpc>
              <a:buFont typeface="Arial"/>
              <a:buChar char="•"/>
            </a:pPr>
            <a:r>
              <a:rPr lang="en-US" dirty="0">
                <a:solidFill>
                  <a:srgbClr val="000000"/>
                </a:solidFill>
                <a:latin typeface="Times New Roman"/>
                <a:ea typeface="Times New Roman"/>
                <a:cs typeface="Times New Roman"/>
                <a:sym typeface="Times New Roman"/>
              </a:rPr>
              <a:t>Accessibility for farmers with varying literacy levels.</a:t>
            </a:r>
          </a:p>
          <a:p>
            <a:pPr marL="461543" lvl="1" indent="-230771" algn="just">
              <a:lnSpc>
                <a:spcPts val="3185"/>
              </a:lnSpc>
              <a:buFont typeface="Arial"/>
              <a:buChar char="•"/>
            </a:pPr>
            <a:r>
              <a:rPr lang="en-US" dirty="0">
                <a:solidFill>
                  <a:srgbClr val="000000"/>
                </a:solidFill>
                <a:latin typeface="Times New Roman"/>
                <a:ea typeface="Times New Roman"/>
                <a:cs typeface="Times New Roman"/>
                <a:sym typeface="Times New Roman"/>
              </a:rPr>
              <a:t>Digital divide in rural areas.</a:t>
            </a:r>
          </a:p>
          <a:p>
            <a:pPr marL="461543" lvl="1" indent="-230771" algn="just">
              <a:lnSpc>
                <a:spcPts val="3185"/>
              </a:lnSpc>
              <a:buFont typeface="Arial"/>
              <a:buChar char="•"/>
            </a:pPr>
            <a:r>
              <a:rPr lang="en-US" dirty="0">
                <a:solidFill>
                  <a:srgbClr val="000000"/>
                </a:solidFill>
                <a:latin typeface="Times New Roman"/>
                <a:ea typeface="Times New Roman"/>
                <a:cs typeface="Times New Roman"/>
                <a:sym typeface="Times New Roman"/>
              </a:rPr>
              <a:t>Scalability and reliability in low-connectivity regions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690</Words>
  <Application>Microsoft Office PowerPoint</Application>
  <PresentationFormat>Custom</PresentationFormat>
  <Paragraphs>117</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Times New Roman Bold</vt:lpstr>
      <vt:lpstr>Arimo</vt:lpstr>
      <vt:lpstr>Calibri</vt:lpstr>
      <vt:lpstr>Arial</vt:lpstr>
      <vt:lpstr>Arimo Bold</vt:lpstr>
      <vt:lpstr>Times New Roman </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Christ Lavasa Template (1).pptx</dc:title>
  <dc:creator>Arun m</dc:creator>
  <cp:lastModifiedBy>Arun m</cp:lastModifiedBy>
  <cp:revision>3</cp:revision>
  <dcterms:created xsi:type="dcterms:W3CDTF">2006-08-16T00:00:00Z</dcterms:created>
  <dcterms:modified xsi:type="dcterms:W3CDTF">2025-01-13T02:39:10Z</dcterms:modified>
  <dc:identifier>DAGQYLWnpO0</dc:identifier>
</cp:coreProperties>
</file>