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0" d="100"/>
          <a:sy n="90" d="100"/>
        </p:scale>
        <p:origin x="1044" y="8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a:solidFill>
                  <a:schemeClr val="tx1"/>
                </a:solidFill>
              </a:rPr>
              <a:t>ARUN KUMAR.R</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au510421104010</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94</TotalTime>
  <Words>1598</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Baskaran .c</cp:lastModifiedBy>
  <cp:revision>11</cp:revision>
  <dcterms:modified xsi:type="dcterms:W3CDTF">2024-04-09T16:31:29Z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