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9" r:id="rId6"/>
    <p:sldId id="259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004C-049E-447F-A002-80B0E284247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D62B-FD07-463A-AF7E-F5F06C86C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1646830" y="2145945"/>
            <a:ext cx="9144000" cy="2387600"/>
          </a:xfrm>
        </p:spPr>
        <p:txBody>
          <a:bodyPr/>
          <a:lstStyle/>
          <a:p>
            <a:r>
              <a:rPr lang="en-US" dirty="0" smtClean="0"/>
              <a:t>Project Management &amp; Repository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dirty="0"/>
              <a:t>1. </a:t>
            </a:r>
            <a:r>
              <a:rPr lang="en-US" altLang="en-IN" dirty="0" smtClean="0"/>
              <a:t>Super Admin</a:t>
            </a:r>
            <a:endParaRPr lang="zh-CN" altLang="en-US" dirty="0"/>
          </a:p>
          <a:p>
            <a:r>
              <a:rPr lang="en-US" dirty="0" smtClean="0"/>
              <a:t>2. Department Admin</a:t>
            </a:r>
          </a:p>
          <a:p>
            <a:r>
              <a:rPr lang="en-US" altLang="zh-CN" dirty="0" smtClean="0"/>
              <a:t>3. Mentor</a:t>
            </a:r>
            <a:endParaRPr lang="zh-CN" altLang="en-US" dirty="0"/>
          </a:p>
          <a:p>
            <a:r>
              <a:rPr lang="en-US" dirty="0" smtClean="0"/>
              <a:t>4. Project Management</a:t>
            </a:r>
          </a:p>
          <a:p>
            <a:r>
              <a:rPr lang="en-US" dirty="0" smtClean="0"/>
              <a:t>5. Project Tracking</a:t>
            </a:r>
          </a:p>
          <a:p>
            <a:r>
              <a:rPr lang="en-US" dirty="0" smtClean="0"/>
              <a:t>6. Project </a:t>
            </a:r>
            <a:r>
              <a:rPr lang="en-US" dirty="0" smtClean="0"/>
              <a:t>Repository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en-IN" dirty="0" smtClean="0"/>
              <a:t>Super Admin</a:t>
            </a:r>
            <a:endParaRPr lang="en-US" dirty="0" smtClean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/>
          </a:p>
          <a:p>
            <a:pPr lvl="1"/>
            <a:r>
              <a:rPr lang="en-US" dirty="0" smtClean="0"/>
              <a:t>1.1 Login form</a:t>
            </a:r>
          </a:p>
          <a:p>
            <a:pPr lvl="1"/>
            <a:r>
              <a:rPr lang="en-US" dirty="0" smtClean="0"/>
              <a:t>1.2 Add new department &amp; it’s admin</a:t>
            </a:r>
          </a:p>
          <a:p>
            <a:pPr lvl="1"/>
            <a:r>
              <a:rPr lang="en-US" dirty="0" smtClean="0"/>
              <a:t>1.3 Manage admin profile</a:t>
            </a:r>
          </a:p>
          <a:p>
            <a:pPr lvl="1"/>
            <a:r>
              <a:rPr lang="en-US" dirty="0" smtClean="0"/>
              <a:t>1.4 Change other admin’s status(active/Inactive)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Department Admin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/>
          </a:p>
          <a:p>
            <a:pPr lvl="1"/>
            <a:r>
              <a:rPr lang="en-US" dirty="0" smtClean="0"/>
              <a:t>1.1 Login form </a:t>
            </a:r>
          </a:p>
          <a:p>
            <a:pPr lvl="1"/>
            <a:r>
              <a:rPr lang="en-US" dirty="0" smtClean="0"/>
              <a:t>1.2 Add new Mentors</a:t>
            </a:r>
          </a:p>
          <a:p>
            <a:pPr lvl="1"/>
            <a:r>
              <a:rPr lang="en-US" dirty="0" smtClean="0"/>
              <a:t>1.3 Manage mentor’s profile</a:t>
            </a:r>
          </a:p>
          <a:p>
            <a:pPr lvl="1"/>
            <a:r>
              <a:rPr lang="en-US" dirty="0" smtClean="0"/>
              <a:t>1.4 Change other mentor’s status(active/Inactive)</a:t>
            </a:r>
          </a:p>
          <a:p>
            <a:pPr lvl="1"/>
            <a:r>
              <a:rPr lang="en-US" dirty="0" smtClean="0"/>
              <a:t>1.5 Assign’s mentor to students group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Mentor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/>
          </a:p>
          <a:p>
            <a:pPr lvl="1"/>
            <a:r>
              <a:rPr lang="en-US" dirty="0" smtClean="0"/>
              <a:t>1.1 Login Form</a:t>
            </a:r>
          </a:p>
          <a:p>
            <a:pPr lvl="1"/>
            <a:r>
              <a:rPr lang="en-US" dirty="0" smtClean="0"/>
              <a:t>1.2 Check students list and groups</a:t>
            </a:r>
          </a:p>
          <a:p>
            <a:pPr lvl="1"/>
            <a:r>
              <a:rPr lang="en-US" dirty="0" smtClean="0"/>
              <a:t>1.3 Checks projects list and projects status(%)</a:t>
            </a:r>
          </a:p>
          <a:p>
            <a:pPr lvl="1"/>
            <a:r>
              <a:rPr lang="en-US" dirty="0" smtClean="0"/>
              <a:t>1.4 Verify requested documents and pass/rejects </a:t>
            </a:r>
          </a:p>
          <a:p>
            <a:pPr lvl="1"/>
            <a:r>
              <a:rPr lang="en-US" dirty="0" smtClean="0"/>
              <a:t>1.5 Evaluate projects and assign marks</a:t>
            </a:r>
          </a:p>
          <a:p>
            <a:pPr lvl="1"/>
            <a:r>
              <a:rPr lang="en-US" dirty="0" smtClean="0"/>
              <a:t>1.6 Forward the marks reports to department’s admin(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Group Project Management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958970" y="15225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2.1 Register new group details/login</a:t>
            </a:r>
          </a:p>
          <a:p>
            <a:pPr lvl="1"/>
            <a:r>
              <a:rPr lang="en-US" dirty="0" smtClean="0"/>
              <a:t>2.2 Add new </a:t>
            </a:r>
            <a:r>
              <a:rPr lang="en-US" dirty="0" smtClean="0"/>
              <a:t>project(single project) </a:t>
            </a:r>
            <a:r>
              <a:rPr lang="en-US" dirty="0" smtClean="0"/>
              <a:t>(form)</a:t>
            </a:r>
          </a:p>
          <a:p>
            <a:pPr lvl="1"/>
            <a:r>
              <a:rPr lang="en-US" dirty="0" smtClean="0"/>
              <a:t>2.3 </a:t>
            </a:r>
            <a:r>
              <a:rPr lang="en-US" dirty="0" smtClean="0"/>
              <a:t>Modify project’s </a:t>
            </a:r>
            <a:r>
              <a:rPr lang="en-US" dirty="0" smtClean="0"/>
              <a:t>details</a:t>
            </a:r>
            <a:endParaRPr lang="en-US" dirty="0" smtClean="0"/>
          </a:p>
          <a:p>
            <a:pPr lvl="1"/>
            <a:r>
              <a:rPr lang="en-US" dirty="0" smtClean="0"/>
              <a:t>2.4 Document upload form with SDLC phase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smtClean="0"/>
              <a:t>Project Tracking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3.1 </a:t>
            </a:r>
            <a:r>
              <a:rPr lang="en-US" dirty="0" smtClean="0"/>
              <a:t>Current status and phase</a:t>
            </a:r>
          </a:p>
          <a:p>
            <a:pPr lvl="1"/>
            <a:r>
              <a:rPr lang="en-US" dirty="0" smtClean="0"/>
              <a:t>3.2 </a:t>
            </a:r>
            <a:r>
              <a:rPr lang="en-US" dirty="0" smtClean="0"/>
              <a:t>History of related project(like added date, modified date, percent completed</a:t>
            </a:r>
            <a:r>
              <a:rPr lang="en-US" dirty="0" smtClean="0"/>
              <a:t>……)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Future aspects……</a:t>
            </a:r>
            <a:endParaRPr lang="en-US" dirty="0" smtClean="0"/>
          </a:p>
          <a:p>
            <a:pPr lvl="1"/>
            <a:r>
              <a:rPr lang="en-US" dirty="0" smtClean="0"/>
              <a:t>3.4 Raise query related to the same project to </a:t>
            </a:r>
            <a:r>
              <a:rPr lang="en-US" dirty="0" smtClean="0"/>
              <a:t>guide</a:t>
            </a:r>
          </a:p>
          <a:p>
            <a:pPr lvl="1"/>
            <a:endParaRPr lang="en-US" dirty="0" smtClean="0"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 </a:t>
            </a:r>
            <a:r>
              <a:rPr lang="en-US" dirty="0" smtClean="0"/>
              <a:t>Project 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4.1 </a:t>
            </a:r>
            <a:r>
              <a:rPr lang="en-US" dirty="0" smtClean="0"/>
              <a:t>Listing projects details </a:t>
            </a:r>
            <a:r>
              <a:rPr lang="en-US" dirty="0" smtClean="0"/>
              <a:t>and </a:t>
            </a:r>
            <a:r>
              <a:rPr lang="en-US" dirty="0" smtClean="0"/>
              <a:t>technology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Admin</a:t>
            </a:r>
          </a:p>
          <a:p>
            <a:pPr lvl="1"/>
            <a:r>
              <a:rPr lang="en-US" dirty="0" smtClean="0"/>
              <a:t>Department Admin</a:t>
            </a:r>
          </a:p>
          <a:p>
            <a:pPr lvl="2"/>
            <a:r>
              <a:rPr lang="en-US" dirty="0" smtClean="0"/>
              <a:t>Mentor</a:t>
            </a:r>
          </a:p>
          <a:p>
            <a:pPr lvl="2"/>
            <a:r>
              <a:rPr lang="en-US" dirty="0" smtClean="0"/>
              <a:t>Students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179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Management &amp; Repository System</vt:lpstr>
      <vt:lpstr>Modules</vt:lpstr>
      <vt:lpstr>1. Super Admin</vt:lpstr>
      <vt:lpstr>2. Department Admin</vt:lpstr>
      <vt:lpstr>3. Mentor</vt:lpstr>
      <vt:lpstr>4. Group Project Management  </vt:lpstr>
      <vt:lpstr>5. Project Tracking </vt:lpstr>
      <vt:lpstr>6. Project Repository </vt:lpstr>
      <vt:lpstr>Roles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&amp; Repository System</dc:title>
  <dc:creator>Arunendra Kumar</dc:creator>
  <cp:lastModifiedBy>dac</cp:lastModifiedBy>
  <cp:revision>51</cp:revision>
  <dcterms:created xsi:type="dcterms:W3CDTF">2019-06-24T01:16:23Z</dcterms:created>
  <dcterms:modified xsi:type="dcterms:W3CDTF">2019-07-13T11:40:32Z</dcterms:modified>
</cp:coreProperties>
</file>