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6936e9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6936e9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96936e944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96936e94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96936e94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96936e9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96936e944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96936e944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12700" y="1171175"/>
            <a:ext cx="8118600" cy="1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93375" y="2571750"/>
            <a:ext cx="7073700" cy="20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</a:t>
            </a:r>
            <a:br>
              <a:rPr lang="en" sz="1800"/>
            </a:br>
            <a:br>
              <a:rPr lang="en" sz="1800"/>
            </a:br>
            <a:r>
              <a:rPr lang="en" sz="1800"/>
              <a:t>Anusha Mandepudi</a:t>
            </a:r>
            <a:br>
              <a:rPr lang="en" sz="1800"/>
            </a:br>
            <a:r>
              <a:rPr lang="en" sz="1800"/>
              <a:t>Arun Chary Gattoji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Bhuvaneswar Reddy Kunduru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Suprith Son Dubba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27175" y="469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INTRODUCTION</a:t>
            </a:r>
            <a:r>
              <a:rPr lang="en" sz="2600"/>
              <a:t> </a:t>
            </a:r>
            <a:endParaRPr sz="2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project involves building a user-friendly e-commerce website, designed to provide an enjoyable shopping experience. It includes features like easy product browsing, a functional shopping cart, user accounts for personalized shopping, and an admin panel for efficient product and order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Technology Stack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Using React JS for front-end development and Firebase for  Authentication  and Database management 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11700" y="-84525"/>
            <a:ext cx="42603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/>
              <a:t>         </a:t>
            </a:r>
            <a:r>
              <a:rPr b="1" lang="en" sz="2800"/>
              <a:t>Key Objectives</a:t>
            </a:r>
            <a:endParaRPr sz="4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34225" y="507075"/>
            <a:ext cx="3999900" cy="46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35"/>
              <a:t>User-Friendly Interface</a:t>
            </a:r>
            <a:endParaRPr b="1" sz="21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Intuitive browsing and quick access to products.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35"/>
              <a:t>Efficient Shopping Process</a:t>
            </a:r>
            <a:endParaRPr b="1" sz="21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Functional shopping cart and streamlined checkout.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35"/>
              <a:t>Personalization through User Accounts</a:t>
            </a:r>
            <a:endParaRPr b="1" sz="21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Tailored shopping experience based on user preferences.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35"/>
              <a:t>Empowerment with Admin Panel</a:t>
            </a:r>
            <a:endParaRPr b="1" sz="21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Efficient product and order management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8" name="Google Shape;148;p15"/>
          <p:cNvSpPr txBox="1"/>
          <p:nvPr/>
        </p:nvSpPr>
        <p:spPr>
          <a:xfrm>
            <a:off x="5351875" y="-84525"/>
            <a:ext cx="3000000" cy="5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Core Features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Accounts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registration and profile management.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 Browsing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Categorized and searchable products.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Shopping Cart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item management and dynamic pricing.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Admin Panel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 and order management.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900" y="1430500"/>
            <a:ext cx="6918400" cy="34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487849" cy="35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150" y="1567550"/>
            <a:ext cx="4487849" cy="3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GANTT CHART </a:t>
            </a:r>
            <a:endParaRPr sz="18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0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