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81BBE-A4AB-4FA3-8FB1-FE3211AEB766}" type="datetimeFigureOut">
              <a:rPr lang="en-US" smtClean="0"/>
              <a:pPr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A6A4-EE77-405B-91BD-3CC5F37F8F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HACKTON 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ELECTION DATASET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 CHOROPLETH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648619"/>
            <a:ext cx="60579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ELECTION COMPASS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629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STRIKE RATE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6689" y="1600200"/>
            <a:ext cx="70306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THE 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2617" y="1600200"/>
            <a:ext cx="73987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METHOD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5397" y="1600200"/>
            <a:ext cx="73332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VARIABLES IN THE STATE ELECTION DATA FILE 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state election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Team number:6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Aruna, Bala, srinivasan, shanmugam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IS VARIABLE DECLATION TABLE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+mn-lt"/>
                        </a:rPr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+mn-lt"/>
                        </a:rPr>
                        <a:t>Storage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Variable contents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 _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General election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Pc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Parliamentary constituency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pc_name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Parliamentary constituency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pc_type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Parliamentary constituency reservation 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cand_name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Candidate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cand_sex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Candidate sex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partyname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+mn-lt"/>
                        </a:rPr>
                        <a:t>str57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Party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partyabbre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Party abbreviation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+mn-lt"/>
                        </a:rPr>
                        <a:t>totvotpoll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Votes received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Larger and more populous districts; 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Districts contested by multiple parties and candidates;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Legislatures that more proportionately reflect voters' political preferences;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Governing by a coalition of parties rather than one single majority party;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INDIAN </a:t>
            </a:r>
            <a:r>
              <a:rPr lang="en-US" dirty="0" smtClean="0">
                <a:latin typeface="Helvetica Neue"/>
              </a:rPr>
              <a:t>Constituencies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India is a Democratic country</a:t>
            </a:r>
          </a:p>
          <a:p>
            <a:endParaRPr lang="en-US" dirty="0" smtClean="0">
              <a:solidFill>
                <a:srgbClr val="00B050"/>
              </a:solidFill>
              <a:latin typeface="Helvetica Neue"/>
            </a:endParaRPr>
          </a:p>
          <a:p>
            <a:endParaRPr lang="en-US" dirty="0" smtClean="0">
              <a:solidFill>
                <a:srgbClr val="00B050"/>
              </a:solidFill>
              <a:latin typeface="Helvetica Neue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Helvetica Neue"/>
              </a:rPr>
              <a:t>The country has been divided into 543 Parliamentary Constituencies</a:t>
            </a:r>
          </a:p>
          <a:p>
            <a:endParaRPr lang="en-US" dirty="0" smtClean="0">
              <a:solidFill>
                <a:srgbClr val="00B050"/>
              </a:solidFill>
              <a:latin typeface="Helvetica Neue"/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6430" y="1600200"/>
            <a:ext cx="31127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slogan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0668" y="1600200"/>
            <a:ext cx="44426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Helvetica Neue"/>
              </a:rPr>
            </a:br>
            <a:r>
              <a:rPr lang="en-US" b="1" dirty="0" smtClean="0"/>
              <a:t> STATICS AT A GLANCE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THE DEMOGRAPHICS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6934200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/>
                <a:gridCol w="3467100"/>
              </a:tblGrid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1.2 billion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 million km2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Electors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834,082,814 (compared to 173,212,343 in1951-52)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Voters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437,035,372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Female Voters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397,018,915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 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28,527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Youth (18-19)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13,430,193</a:t>
                      </a:r>
                      <a:endParaRPr lang="en-US" dirty="0"/>
                    </a:p>
                  </a:txBody>
                  <a:tcPr/>
                </a:tc>
              </a:tr>
              <a:tr h="399415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No. of Polling Stations, Total No. of Assembly Constituencies at Present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9,27,553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4,120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PARLIAMENT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Rajya</a:t>
                      </a:r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Sabha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more than 250 members (243 at present); 12 members are nominated by the President under Article 80 of the Constitution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Sabha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solidFill>
                            <a:srgbClr val="000000"/>
                          </a:solidFill>
                          <a:latin typeface="Helvetica Neue"/>
                        </a:rPr>
                        <a:t>543 members plus 2 members of the Anglo-Indian community, nominated by the President under Article 331 of the Constitution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POLITICAL PARTIES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Political 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Participated in 2014 polls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 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Recognised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Registered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Unrecognised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No. of Political Parties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No. of Candidates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253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HACKTON 1</vt:lpstr>
      <vt:lpstr>THE VARIABLES IN THE STATE ELECTION DATA FILE ARE</vt:lpstr>
      <vt:lpstr>THIS IS VARIABLE DECLATION TABLE</vt:lpstr>
      <vt:lpstr>KEYNOTE</vt:lpstr>
      <vt:lpstr>INDIAN Constituencies</vt:lpstr>
      <vt:lpstr>slogan</vt:lpstr>
      <vt:lpstr>  STATICS AT A GLANCE </vt:lpstr>
      <vt:lpstr>THE PARLIAMENT </vt:lpstr>
      <vt:lpstr>POLITICAL PARTIES</vt:lpstr>
      <vt:lpstr>ELECTION CHOROPLETH</vt:lpstr>
      <vt:lpstr> ELECTION COMPASS </vt:lpstr>
      <vt:lpstr> STRIKE RATE </vt:lpstr>
      <vt:lpstr>PLOTTING </vt:lpstr>
      <vt:lpstr>PLOTTING THE  DATA</vt:lpstr>
      <vt:lpstr>BREAK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VARIABLES IN THE STATE ELECTION DATA FILE ARE</dc:title>
  <dc:creator>user</dc:creator>
  <cp:lastModifiedBy>user</cp:lastModifiedBy>
  <cp:revision>22</cp:revision>
  <dcterms:created xsi:type="dcterms:W3CDTF">2020-09-05T05:57:28Z</dcterms:created>
  <dcterms:modified xsi:type="dcterms:W3CDTF">2020-09-05T07:30:10Z</dcterms:modified>
</cp:coreProperties>
</file>