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embeddedFontLst>
    <p:embeddedFont>
      <p:font typeface="Raleway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71bde2d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71bde2da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1471bde2daf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6" name="Google Shape;26;p3" descr="ban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89588"/>
            <a:ext cx="11988800" cy="126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" name="Google Shape;15;p1" descr="ban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5589588"/>
            <a:ext cx="11988800" cy="12684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524000" y="745588"/>
            <a:ext cx="9144000" cy="1814732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lnSpc>
                <a:spcPct val="100000"/>
              </a:lnSpc>
              <a:buSzPct val="26829"/>
            </a:pPr>
            <a:r>
              <a:rPr lang="en-US" sz="4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SSN </a:t>
            </a:r>
            <a: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																		</a:t>
            </a:r>
            <a:b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US" sz="41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								     		</a:t>
            </a:r>
            <a:r>
              <a:rPr lang="en-US" sz="5300" b="1" dirty="0" err="1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SSN</a:t>
            </a:r>
            <a:r>
              <a:rPr lang="en-US" sz="5300" b="1" dirty="0" smtClean="0">
                <a:solidFill>
                  <a:srgbClr val="FF0000"/>
                </a:solidFill>
              </a:rPr>
              <a:t> </a:t>
            </a:r>
            <a:r>
              <a:rPr lang="en-US" sz="5300" b="1" dirty="0" smtClean="0">
                <a:solidFill>
                  <a:srgbClr val="FF0000"/>
                </a:solidFill>
              </a:rPr>
              <a:t>MENTORING SYSTEM</a:t>
            </a:r>
            <a:r>
              <a:rPr lang="en-US" sz="5300" b="1" dirty="0" smtClean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4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MENTORING SYSTEMSSN MENTORING SYSTEMENTORING SYSTEM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524000" y="2588455"/>
            <a:ext cx="9144000" cy="264472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r>
              <a:rPr lang="en-US" sz="11200" dirty="0" smtClean="0"/>
              <a:t>	</a:t>
            </a:r>
            <a:r>
              <a:rPr lang="en-US" sz="11200" dirty="0" smtClean="0"/>
              <a:t>ARUNASREE,</a:t>
            </a:r>
          </a:p>
          <a:p>
            <a:r>
              <a:rPr lang="en-US" sz="11200" dirty="0" smtClean="0"/>
              <a:t>ARJUN</a:t>
            </a:r>
            <a:endParaRPr lang="en-US" sz="11200" dirty="0" smtClean="0"/>
          </a:p>
          <a:p>
            <a:r>
              <a:rPr lang="en-US" sz="11200" dirty="0" smtClean="0"/>
              <a:t>               ARSHAT PARVAES,</a:t>
            </a:r>
          </a:p>
          <a:p>
            <a:r>
              <a:rPr lang="en-US" sz="11200" dirty="0" smtClean="0"/>
              <a:t>      </a:t>
            </a:r>
            <a:r>
              <a:rPr lang="en-US" sz="11200" dirty="0" smtClean="0"/>
              <a:t>ARUNKUMAR,</a:t>
            </a:r>
          </a:p>
          <a:p>
            <a:r>
              <a:rPr lang="en-US" sz="11200" dirty="0" smtClean="0"/>
              <a:t>ASHWIN</a:t>
            </a:r>
            <a:r>
              <a:rPr lang="en-US" sz="11200" dirty="0" smtClean="0"/>
              <a:t>,</a:t>
            </a:r>
          </a:p>
          <a:p>
            <a:r>
              <a:rPr lang="en-US" sz="11200" dirty="0" smtClean="0"/>
              <a:t>                   BADRI </a:t>
            </a:r>
            <a:r>
              <a:rPr lang="en-US" sz="11200" dirty="0" smtClean="0"/>
              <a:t>NARAYANAN</a:t>
            </a:r>
          </a:p>
          <a:p>
            <a:endParaRPr lang="en-US" sz="112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 INTERACTION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 smtClean="0"/>
              <a:t>Mentor :</a:t>
            </a:r>
            <a:endParaRPr lang="en-US" dirty="0" smtClean="0"/>
          </a:p>
          <a:p>
            <a:pPr fontAlgn="base"/>
            <a:r>
              <a:rPr lang="en-US" dirty="0" smtClean="0"/>
              <a:t>Had individual discussion with two </a:t>
            </a:r>
            <a:r>
              <a:rPr lang="en-US" dirty="0" err="1" smtClean="0"/>
              <a:t>faculties.They</a:t>
            </a:r>
            <a:r>
              <a:rPr lang="en-US" dirty="0" smtClean="0"/>
              <a:t> agreed but due to insufficient time we couldn’t get requirements from them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u="sng" dirty="0" smtClean="0"/>
              <a:t>Mentee :</a:t>
            </a:r>
            <a:endParaRPr lang="en-US" dirty="0" smtClean="0"/>
          </a:p>
          <a:p>
            <a:pPr fontAlgn="base"/>
            <a:r>
              <a:rPr lang="en-US" dirty="0" smtClean="0"/>
              <a:t>We sent form to more than 100 students and we got 21response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u="sng" dirty="0" smtClean="0"/>
              <a:t>Manager:</a:t>
            </a:r>
            <a:endParaRPr lang="en-US" dirty="0" smtClean="0"/>
          </a:p>
          <a:p>
            <a:r>
              <a:rPr lang="en-US" dirty="0" smtClean="0"/>
              <a:t>Had discussion with IT- HOD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 containing credentials of mentees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921" y="1863530"/>
            <a:ext cx="3049239" cy="400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Google form was created to get user input from mentees: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280" y="2003694"/>
            <a:ext cx="5443217" cy="390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of the requirements collected from users (mentees) are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105" y="1887707"/>
            <a:ext cx="8914241" cy="373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YOUR PROJECT: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To improve the efficiency of the current mentoring system and to make it more user friendly.</a:t>
            </a:r>
          </a:p>
          <a:p>
            <a:pPr fontAlgn="base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To make conducting meetings between mentors and mentees easier.</a:t>
            </a:r>
          </a:p>
          <a:p>
            <a:pPr fontAlgn="base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To make it possible for the mentor to be able to view all subjects’ marks for a particular mentee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Tkinter</a:t>
            </a:r>
            <a:r>
              <a:rPr lang="en-US" dirty="0" smtClean="0"/>
              <a:t> module </a:t>
            </a:r>
          </a:p>
          <a:p>
            <a:pPr fontAlgn="base"/>
            <a:r>
              <a:rPr lang="en-US" dirty="0" smtClean="0"/>
              <a:t>Individual username and password</a:t>
            </a:r>
          </a:p>
          <a:p>
            <a:pPr fontAlgn="base"/>
            <a:r>
              <a:rPr lang="en-US" dirty="0" smtClean="0"/>
              <a:t>Mentor/Mentee records</a:t>
            </a:r>
          </a:p>
          <a:p>
            <a:pPr fontAlgn="base"/>
            <a:r>
              <a:rPr lang="en-US" dirty="0" smtClean="0"/>
              <a:t>Mentors can modify the data of any particular mentee</a:t>
            </a:r>
          </a:p>
          <a:p>
            <a:pPr fontAlgn="base"/>
            <a:r>
              <a:rPr lang="en-US" dirty="0" smtClean="0"/>
              <a:t>Scheduling meeting when required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FUNCTIONAL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Hiding password/ ensuring password is strong</a:t>
            </a:r>
          </a:p>
          <a:p>
            <a:pPr fontAlgn="base"/>
            <a:r>
              <a:rPr lang="en-US" dirty="0" smtClean="0"/>
              <a:t>AVL Tree for storing data</a:t>
            </a:r>
          </a:p>
          <a:p>
            <a:pPr fontAlgn="base"/>
            <a:r>
              <a:rPr lang="en-US" dirty="0" smtClean="0"/>
              <a:t>Hash Table for checking credentials</a:t>
            </a:r>
          </a:p>
          <a:p>
            <a:pPr fontAlgn="base"/>
            <a:r>
              <a:rPr lang="en-US" dirty="0" smtClean="0"/>
              <a:t>Linked List for adding data</a:t>
            </a:r>
          </a:p>
          <a:p>
            <a:pPr fontAlgn="base"/>
            <a:r>
              <a:rPr lang="en-US" dirty="0" smtClean="0"/>
              <a:t>Arrays to store CAT-1 and CAT-2 marks</a:t>
            </a:r>
          </a:p>
          <a:p>
            <a:pPr fontAlgn="base"/>
            <a:r>
              <a:rPr lang="en-US" dirty="0" smtClean="0"/>
              <a:t>Hiding the confidential details entered by mentors from mentees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SCHEDULING SYSTEM: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 smtClean="0"/>
              <a:t>Scheduling system has three portal/facilities given. They are ZOOM , EMAIL SENDER , CHATBOT.</a:t>
            </a:r>
          </a:p>
          <a:p>
            <a:pPr>
              <a:buNone/>
            </a:pPr>
            <a:r>
              <a:rPr lang="en-US" sz="2400" dirty="0" smtClean="0"/>
              <a:t>ZOOM zone for using zoom platform for scheduling an online meeting with the mentor when required.</a:t>
            </a:r>
          </a:p>
          <a:p>
            <a:pPr>
              <a:buNone/>
            </a:pPr>
            <a:r>
              <a:rPr lang="en-US" sz="2400" dirty="0" smtClean="0"/>
              <a:t>EMAIL SENDER to facilitate sending an e-mail to the mentee and the mentor from a common email address</a:t>
            </a:r>
          </a:p>
          <a:p>
            <a:pPr>
              <a:buNone/>
            </a:pPr>
            <a:r>
              <a:rPr lang="en-US" sz="2400" dirty="0" smtClean="0"/>
              <a:t>CHATBOT is added through which the mentee and mentor are offered a personnel chat option and to contact each other when there is a requirement for a meeting.</a:t>
            </a:r>
          </a:p>
          <a:p>
            <a:pPr>
              <a:buNone/>
            </a:pPr>
            <a:r>
              <a:rPr lang="en-US" sz="2400" dirty="0" smtClean="0"/>
              <a:t>Tool used for setting up meeting: </a:t>
            </a:r>
            <a:r>
              <a:rPr lang="en-US" sz="2400" dirty="0" err="1" smtClean="0"/>
              <a:t>Pyjwt</a:t>
            </a:r>
            <a:r>
              <a:rPr lang="en-US" sz="2400" dirty="0" smtClean="0"/>
              <a:t>, </a:t>
            </a:r>
            <a:r>
              <a:rPr lang="en-US" sz="2400" dirty="0" err="1" smtClean="0"/>
              <a:t>json</a:t>
            </a:r>
            <a:r>
              <a:rPr lang="en-US" sz="2400" dirty="0" smtClean="0"/>
              <a:t>, requests and time libraries in python. The zoom API tool has been used to generate a random meeting link and a password for the same. This will be displayed on the app GUI.</a:t>
            </a:r>
          </a:p>
          <a:p>
            <a:pPr>
              <a:buNone/>
            </a:pPr>
            <a:r>
              <a:rPr lang="en-US" sz="2400" dirty="0" smtClean="0"/>
              <a:t>The same tool is used to retrieve meeting details that are displayed by default on zoom.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have completed so far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525" y="2045775"/>
            <a:ext cx="6161087" cy="344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was used for project collaboration along with </a:t>
            </a:r>
            <a:r>
              <a:rPr lang="en-US" b="1" dirty="0" err="1" smtClean="0"/>
              <a:t>jira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774" y="1925197"/>
            <a:ext cx="5277633" cy="364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365125"/>
            <a:ext cx="313763" cy="296057"/>
          </a:xfrm>
        </p:spPr>
        <p:txBody>
          <a:bodyPr>
            <a:no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998807"/>
            <a:ext cx="5157787" cy="8018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839788" y="1983545"/>
            <a:ext cx="5157787" cy="396709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AN  ORGANISATION  </a:t>
            </a:r>
            <a:r>
              <a:rPr lang="en-US" sz="7200" dirty="0" err="1" smtClean="0"/>
              <a:t>lIKE</a:t>
            </a:r>
            <a:r>
              <a:rPr lang="en-US" sz="7200" dirty="0" smtClean="0"/>
              <a:t>  SSN  COLLEGE OF ENGINEERING   WANTS  TO  DEVELOP  A  MENTORING   SYSTEM.  A   MENTOR   SHOULD  BE   ABLE  TO  VIEW   ALL THE  MENTEES ASSIGNED  TO  THEM. ON  SELECTING  A MENTEE, THE   MENTOR  SHOULD  BE  ABLE  TO ADD /DELETE /UPDATE   THE  MENTEE  DETAILS. THE   MENTOR  MAY  SCHEDULE   A  MEETING  WITH  A  MENTEE  AND  SHOULD  BE  ABLE  TO CAPTURE   THE  MEETING   DETAILS  LATER.  A  MENTEE   SHOULD  BE  ABLE  TO  SEE  ONLY  THE THEIR   DETAILS,   EXCEPT   FOR  THE CONFIDENTIAL   INFORMATION  ENTERED  BY THE   MENTOR.   A  MENTEE   SHOULD   BE  ABLE TO  REQUEST   FOR   A  MEETING   WITH  THE MENTOR  THROUGH   THIS   SYSTEM.  THE MANAGER   SHOULD   BE   ABLE  TO  GENERATE VARIOUS   REPORTS   FROM   THESE   MENTEE RECORDS.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3"/>
          </p:nvPr>
        </p:nvSpPr>
        <p:spPr>
          <a:xfrm>
            <a:off x="6172200" y="829994"/>
            <a:ext cx="5183188" cy="1055077"/>
          </a:xfrm>
        </p:spPr>
        <p:txBody>
          <a:bodyPr>
            <a:normAutofit/>
          </a:bodyPr>
          <a:lstStyle/>
          <a:p>
            <a:r>
              <a:rPr lang="en-US" dirty="0" smtClean="0"/>
              <a:t>EXPECTED DELIVERY: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till the first week of august</a:t>
            </a:r>
            <a:endParaRPr lang="en-US" b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4"/>
          </p:nvPr>
        </p:nvSpPr>
        <p:spPr>
          <a:xfrm>
            <a:off x="6172200" y="1983545"/>
            <a:ext cx="5183188" cy="391081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Recent progress</a:t>
            </a:r>
            <a:endParaRPr lang="en-US" dirty="0" smtClean="0"/>
          </a:p>
          <a:p>
            <a:pPr fontAlgn="base"/>
            <a:r>
              <a:rPr lang="en-US" dirty="0" smtClean="0"/>
              <a:t>LOGIN SCREEN</a:t>
            </a:r>
          </a:p>
          <a:p>
            <a:pPr fontAlgn="base"/>
            <a:r>
              <a:rPr lang="en-US" dirty="0" smtClean="0"/>
              <a:t>DATA  COLLECTED</a:t>
            </a:r>
          </a:p>
          <a:p>
            <a:pPr fontAlgn="base"/>
            <a:r>
              <a:rPr lang="en-US" dirty="0" smtClean="0"/>
              <a:t>MENTEE,MENTOR AND MANAGER PORTAL CREATED</a:t>
            </a:r>
          </a:p>
          <a:p>
            <a:pPr fontAlgn="base"/>
            <a:r>
              <a:rPr lang="en-US" dirty="0" smtClean="0"/>
              <a:t>SCHEDULING SYSTEM DEVELOPED</a:t>
            </a:r>
          </a:p>
          <a:p>
            <a:r>
              <a:rPr lang="en-US" b="1" dirty="0" smtClean="0"/>
              <a:t> risk</a:t>
            </a:r>
            <a:endParaRPr lang="en-US" dirty="0" smtClean="0"/>
          </a:p>
          <a:p>
            <a:pPr fontAlgn="base"/>
            <a:r>
              <a:rPr lang="en-US" dirty="0" smtClean="0"/>
              <a:t>CONNECTION OF TKINTER WITH THE BACK-END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JIRA track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407" y="1982665"/>
            <a:ext cx="6836761" cy="364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REPORT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2-08-24 at 9.26.1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3" y="1795535"/>
            <a:ext cx="7554351" cy="40132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Snippet for Main Screen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292" y="1960173"/>
            <a:ext cx="6898710" cy="406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Manager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 charset="0"/>
                <a:cs typeface="Arial" pitchFamily="34" charset="0"/>
              </a:rPr>
              <a:t>Manager Reports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4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4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https://lh4.googleusercontent.com/e2WdBzH0hBhZVLC-y8fyTTz1CZBUtN2Ng9tesbrhkxnXq7LxTTefRNIxHQ9_sRQAbpcjt6zzsPsc-6SinDAsyRytR4TaFRzuyhLyxG8Mf3OSPXEiPBnit-GAq3-jwflntyMkkSlrTxTJK9Zi9r5xi4TRVQAONR5u7VnPV8c83fv0RZJVXtIgeogV6Eb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4485" y="2025746"/>
            <a:ext cx="4667299" cy="3500475"/>
          </a:xfrm>
          <a:prstGeom prst="rect">
            <a:avLst/>
          </a:prstGeom>
          <a:noFill/>
        </p:spPr>
      </p:pic>
      <p:pic>
        <p:nvPicPr>
          <p:cNvPr id="8195" name="Picture 3" descr="https://lh3.googleusercontent.com/wWq-82NSFUkPh0lT-aMZCRhnGvDYH9OjsBA3_q-jX2cKS6iUUXIB6gH-BYFiJUr_kS3mYLLcE7iC6C5ncT-OkFToyrxrEj2JYLFSaQqtkwfztWoW6GYwUfdhqosk05WdVdNpz57QEsZKjT0rMf2ag93fGW9_9lv_C3IaKWKpSGUIeQmdpwLWONS4w1k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772" y="1969477"/>
            <a:ext cx="4801772" cy="3601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OUTPUT:     Main screen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942" y="1922122"/>
            <a:ext cx="7240041" cy="415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Video: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lvl="6">
              <a:buNone/>
            </a:pPr>
            <a:endParaRPr lang="en-US" sz="4300" dirty="0" smtClean="0">
              <a:solidFill>
                <a:srgbClr val="FF0000"/>
              </a:solidFill>
            </a:endParaRPr>
          </a:p>
          <a:p>
            <a:pPr lvl="6">
              <a:buNone/>
            </a:pPr>
            <a:r>
              <a:rPr lang="en-US" sz="4300" dirty="0" smtClean="0">
                <a:solidFill>
                  <a:srgbClr val="FF0000"/>
                </a:solidFill>
              </a:rPr>
              <a:t>		  THANK YOU</a:t>
            </a:r>
            <a:endParaRPr lang="en-US" sz="4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REQUIREMENTS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R-1: A mentor should be able to view all the mentees assigned to them. </a:t>
            </a:r>
          </a:p>
          <a:p>
            <a:pPr fontAlgn="base"/>
            <a:r>
              <a:rPr lang="en-US" dirty="0" smtClean="0"/>
              <a:t>R-2: Mentor should be able to add/delete/update the mentee details. </a:t>
            </a:r>
          </a:p>
          <a:p>
            <a:pPr fontAlgn="base"/>
            <a:r>
              <a:rPr lang="en-US" dirty="0" smtClean="0"/>
              <a:t>R-3: Platform to allow a mentor to schedule a meeting with a mentee and capturing meeting details later. </a:t>
            </a:r>
          </a:p>
          <a:p>
            <a:pPr fontAlgn="base"/>
            <a:r>
              <a:rPr lang="en-US" dirty="0" smtClean="0"/>
              <a:t>R-4:  A mentee must see only his/her details, except for the confidential info. entered by mentor.</a:t>
            </a:r>
          </a:p>
          <a:p>
            <a:pPr fontAlgn="base"/>
            <a:r>
              <a:rPr lang="en-US" dirty="0" smtClean="0"/>
              <a:t>R-5: A mentee should be able to request for a meeting with the mentor through this system. </a:t>
            </a:r>
          </a:p>
          <a:p>
            <a:pPr fontAlgn="base"/>
            <a:r>
              <a:rPr lang="en-US" dirty="0" smtClean="0"/>
              <a:t>R-6: The manager should be able to generate various reports from these mentee records.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ROLES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Product owner: </a:t>
            </a:r>
            <a:r>
              <a:rPr lang="en-US" dirty="0" err="1" smtClean="0"/>
              <a:t>Badri</a:t>
            </a:r>
            <a:r>
              <a:rPr lang="en-US" dirty="0" smtClean="0"/>
              <a:t> </a:t>
            </a:r>
            <a:r>
              <a:rPr lang="en-US" dirty="0" err="1" smtClean="0"/>
              <a:t>narayanan</a:t>
            </a:r>
            <a:endParaRPr lang="en-US" dirty="0" smtClean="0"/>
          </a:p>
          <a:p>
            <a:r>
              <a:rPr lang="en-US" dirty="0" smtClean="0"/>
              <a:t>Scrum Master: </a:t>
            </a:r>
            <a:r>
              <a:rPr lang="en-US" dirty="0" err="1" smtClean="0"/>
              <a:t>Arunkumar</a:t>
            </a:r>
            <a:endParaRPr lang="en-US" dirty="0" smtClean="0"/>
          </a:p>
          <a:p>
            <a:r>
              <a:rPr lang="en-US" dirty="0" smtClean="0"/>
              <a:t>Scrum Team: Developers-</a:t>
            </a:r>
          </a:p>
          <a:p>
            <a:pPr fontAlgn="base">
              <a:buNone/>
            </a:pPr>
            <a:r>
              <a:rPr lang="en-US" dirty="0" smtClean="0"/>
              <a:t>	1.Arjun</a:t>
            </a:r>
          </a:p>
          <a:p>
            <a:pPr fontAlgn="base">
              <a:buNone/>
            </a:pPr>
            <a:r>
              <a:rPr lang="en-US" dirty="0" smtClean="0"/>
              <a:t>	2.Arshat</a:t>
            </a:r>
          </a:p>
          <a:p>
            <a:pPr fontAlgn="base">
              <a:buNone/>
            </a:pPr>
            <a:r>
              <a:rPr lang="en-US" dirty="0" smtClean="0"/>
              <a:t>	3.M.Ashwin</a:t>
            </a:r>
          </a:p>
          <a:p>
            <a:pPr>
              <a:buNone/>
            </a:pPr>
            <a:r>
              <a:rPr lang="en-US" dirty="0" smtClean="0"/>
              <a:t>	Tester-</a:t>
            </a:r>
            <a:r>
              <a:rPr lang="en-US" dirty="0" err="1" smtClean="0"/>
              <a:t>Arunasree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ASSIGNED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FRONT-END:           </a:t>
            </a:r>
          </a:p>
          <a:p>
            <a:pPr>
              <a:buNone/>
            </a:pPr>
            <a:r>
              <a:rPr lang="en-US" dirty="0" smtClean="0"/>
              <a:t>1.ARUN</a:t>
            </a:r>
          </a:p>
          <a:p>
            <a:pPr>
              <a:buNone/>
            </a:pPr>
            <a:r>
              <a:rPr lang="en-US" dirty="0" smtClean="0"/>
              <a:t>2.ASHWIN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TESTER:</a:t>
            </a:r>
          </a:p>
          <a:p>
            <a:pPr>
              <a:buNone/>
            </a:pPr>
            <a:r>
              <a:rPr lang="en-US" dirty="0" smtClean="0"/>
              <a:t>1.ARUNASREE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BACK-END:</a:t>
            </a:r>
          </a:p>
          <a:p>
            <a:pPr>
              <a:buNone/>
            </a:pPr>
            <a:r>
              <a:rPr lang="en-US" dirty="0" smtClean="0"/>
              <a:t>    1.Mentee requirements-</a:t>
            </a:r>
            <a:r>
              <a:rPr lang="en-US" dirty="0" err="1" smtClean="0"/>
              <a:t>badri</a:t>
            </a:r>
            <a:r>
              <a:rPr lang="en-US" dirty="0" smtClean="0"/>
              <a:t> </a:t>
            </a:r>
            <a:r>
              <a:rPr lang="en-US" dirty="0" err="1" smtClean="0"/>
              <a:t>narayanan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2.mentor requirements-</a:t>
            </a:r>
            <a:r>
              <a:rPr lang="en-US" dirty="0" err="1" smtClean="0"/>
              <a:t>Arjun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3.manager requirements-</a:t>
            </a:r>
            <a:r>
              <a:rPr lang="en-US" dirty="0" err="1" smtClean="0"/>
              <a:t>Arshat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Report and Meeting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TASK ASSIGNMENT:</a:t>
            </a:r>
            <a:endParaRPr lang="en-US" dirty="0" smtClean="0"/>
          </a:p>
          <a:p>
            <a:pPr fontAlgn="base"/>
            <a:r>
              <a:rPr lang="en-US" dirty="0" smtClean="0"/>
              <a:t> Three SCRUM Meetings were held to address the different tasks of each member of the team</a:t>
            </a:r>
          </a:p>
          <a:p>
            <a:pPr fontAlgn="base"/>
            <a:r>
              <a:rPr lang="en-US" dirty="0" smtClean="0"/>
              <a:t>Tasks were assigned for all the members of the team by looking into their strengths and weaknesses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USER STORY:</a:t>
            </a:r>
            <a:endParaRPr lang="en-US" dirty="0" smtClean="0"/>
          </a:p>
          <a:p>
            <a:pPr fontAlgn="base"/>
            <a:r>
              <a:rPr lang="en-US" dirty="0" smtClean="0"/>
              <a:t>The requirements of the clients were </a:t>
            </a:r>
            <a:r>
              <a:rPr lang="en-US" dirty="0" err="1" smtClean="0"/>
              <a:t>analysed</a:t>
            </a:r>
            <a:r>
              <a:rPr lang="en-US" dirty="0" smtClean="0"/>
              <a:t> and user stories were created </a:t>
            </a:r>
          </a:p>
          <a:p>
            <a:pPr fontAlgn="base"/>
            <a:r>
              <a:rPr lang="en-US" dirty="0" smtClean="0"/>
              <a:t>User stories will help us </a:t>
            </a:r>
            <a:r>
              <a:rPr lang="en-US" dirty="0" err="1" smtClean="0"/>
              <a:t>visualise</a:t>
            </a:r>
            <a:r>
              <a:rPr lang="en-US" dirty="0" smtClean="0"/>
              <a:t> the requirements better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(GUI)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Login screen:</a:t>
            </a:r>
            <a:endParaRPr lang="en-US" dirty="0" smtClean="0"/>
          </a:p>
          <a:p>
            <a:pPr fontAlgn="base"/>
            <a:r>
              <a:rPr lang="en-US" dirty="0" smtClean="0"/>
              <a:t>Login buttons and Back buttons were added for login purpose and to facilitate the usage of our portal</a:t>
            </a:r>
          </a:p>
          <a:p>
            <a:pPr fontAlgn="base"/>
            <a:r>
              <a:rPr lang="en-US" dirty="0" smtClean="0"/>
              <a:t>So that a </a:t>
            </a:r>
            <a:r>
              <a:rPr lang="en-US" dirty="0" err="1" smtClean="0"/>
              <a:t>mentor,mentee</a:t>
            </a:r>
            <a:r>
              <a:rPr lang="en-US" dirty="0" smtClean="0"/>
              <a:t> or manager may access our mentoring system easily and securely with their appropriate username and password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Background and logo:</a:t>
            </a:r>
            <a:endParaRPr lang="en-US" dirty="0" smtClean="0"/>
          </a:p>
          <a:p>
            <a:pPr fontAlgn="base"/>
            <a:r>
              <a:rPr lang="en-US" dirty="0" smtClean="0"/>
              <a:t>By taking inspiration from the SSN mentoring system we have added a relevant background and a SSN logo </a:t>
            </a:r>
          </a:p>
          <a:p>
            <a:pPr fontAlgn="base"/>
            <a:r>
              <a:rPr lang="en-US" dirty="0" smtClean="0"/>
              <a:t>This screen is the first screen of our app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 (AVL)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Login screen :</a:t>
            </a:r>
            <a:endParaRPr lang="en-US" dirty="0" smtClean="0"/>
          </a:p>
          <a:p>
            <a:pPr fontAlgn="base"/>
            <a:r>
              <a:rPr lang="en-US" dirty="0" smtClean="0"/>
              <a:t>Buttons were added for the login screen</a:t>
            </a:r>
          </a:p>
          <a:p>
            <a:pPr fontAlgn="base"/>
            <a:r>
              <a:rPr lang="en-US" dirty="0" smtClean="0"/>
              <a:t>So that a </a:t>
            </a:r>
            <a:r>
              <a:rPr lang="en-US" dirty="0" err="1" smtClean="0"/>
              <a:t>mentor,mentee</a:t>
            </a:r>
            <a:r>
              <a:rPr lang="en-US" dirty="0" smtClean="0"/>
              <a:t> or manager may access our mentoring system easily and securely with their appropriate username and password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Background and logo :</a:t>
            </a:r>
            <a:endParaRPr lang="en-US" dirty="0" smtClean="0"/>
          </a:p>
          <a:p>
            <a:pPr fontAlgn="base"/>
            <a:r>
              <a:rPr lang="en-US" dirty="0" smtClean="0"/>
              <a:t>By taking inspiration from the SSN mentoring system we have added a relevant background and a SSN logo </a:t>
            </a:r>
          </a:p>
          <a:p>
            <a:pPr fontAlgn="base"/>
            <a:r>
              <a:rPr lang="en-US" dirty="0" smtClean="0"/>
              <a:t>This screen is the first screen of our app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Attention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Risk1(AVL Tree):   </a:t>
            </a:r>
            <a:endParaRPr lang="en-US" dirty="0" smtClean="0"/>
          </a:p>
          <a:p>
            <a:pPr fontAlgn="base"/>
            <a:r>
              <a:rPr lang="en-US" dirty="0" smtClean="0"/>
              <a:t>We have to learn about the data structure AVL tree to  store and access the data corresponding to each </a:t>
            </a:r>
            <a:r>
              <a:rPr lang="en-US" dirty="0" err="1" smtClean="0"/>
              <a:t>mentor,mentee</a:t>
            </a:r>
            <a:r>
              <a:rPr lang="en-US" dirty="0" smtClean="0"/>
              <a:t>, and the manager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Risk 2(LINKING) :</a:t>
            </a:r>
            <a:endParaRPr lang="en-US" dirty="0" smtClean="0"/>
          </a:p>
          <a:p>
            <a:pPr fontAlgn="base"/>
            <a:r>
              <a:rPr lang="en-US" dirty="0" smtClean="0"/>
              <a:t>The knowledge about the process of linking the GUI interface with the classes need to be acquired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585</Words>
  <PresentationFormat>Custom</PresentationFormat>
  <Paragraphs>126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Raleway</vt:lpstr>
      <vt:lpstr>Calibri</vt:lpstr>
      <vt:lpstr>Wingdings</vt:lpstr>
      <vt:lpstr>Default Design</vt:lpstr>
      <vt:lpstr>SSN                                          SSN MENTORING SYSTEM MENTORING SYSTEMSSN MENTORING SYSTEMENTORING SYSTEM</vt:lpstr>
      <vt:lpstr>2</vt:lpstr>
      <vt:lpstr>   REQUIREMENTS</vt:lpstr>
      <vt:lpstr>    ROLES</vt:lpstr>
      <vt:lpstr>REQUIREMENTS ASSIGNED</vt:lpstr>
      <vt:lpstr>  Report and Meeting</vt:lpstr>
      <vt:lpstr>Front End (GUI)</vt:lpstr>
      <vt:lpstr>Back End (AVL)</vt:lpstr>
      <vt:lpstr>Attention areas</vt:lpstr>
      <vt:lpstr>CLIENT INTERACTION</vt:lpstr>
      <vt:lpstr>Sample file containing credentials of mentees</vt:lpstr>
      <vt:lpstr>A Google form was created to get user input from mentees:</vt:lpstr>
      <vt:lpstr>Some of the requirements collected from users (mentees) are :</vt:lpstr>
      <vt:lpstr>OBJECTIVES OF YOUR PROJECT:</vt:lpstr>
      <vt:lpstr>FUNCTIONAL COMPONENTS</vt:lpstr>
      <vt:lpstr>NON FUNCTIONAL COMPONENTS</vt:lpstr>
      <vt:lpstr>SCHEDULING SYSTEM:</vt:lpstr>
      <vt:lpstr>What we have completed so far</vt:lpstr>
      <vt:lpstr>GitHub was used for project collaboration along with jira:</vt:lpstr>
      <vt:lpstr>JIRA track</vt:lpstr>
      <vt:lpstr>VELOCITY REPORT :</vt:lpstr>
      <vt:lpstr>Code Snippet for Main Screen</vt:lpstr>
      <vt:lpstr>Manager Reports</vt:lpstr>
      <vt:lpstr>OUTPUT:     Main screen</vt:lpstr>
      <vt:lpstr>Demo Video: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SSN  SSN MENTORING SYSTEM MENTORING SYSTEMSSN MENTORING SYSTEMENTORING SYSTEM</dc:title>
  <cp:lastModifiedBy>ADMIN</cp:lastModifiedBy>
  <cp:revision>8</cp:revision>
  <dcterms:modified xsi:type="dcterms:W3CDTF">2022-08-24T16:19:37Z</dcterms:modified>
</cp:coreProperties>
</file>