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68" r:id="rId6"/>
    <p:sldId id="263" r:id="rId7"/>
    <p:sldId id="273" r:id="rId8"/>
    <p:sldId id="264" r:id="rId9"/>
    <p:sldId id="269" r:id="rId10"/>
    <p:sldId id="266" r:id="rId11"/>
    <p:sldId id="270" r:id="rId12"/>
    <p:sldId id="271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17C2-EB94-4468-BFD8-2975164236C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9C15-7645-43E2-BCAF-18070A74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9C15-7645-43E2-BCAF-18070A74A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124C5E-F767-43DC-8235-6624216D63BB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28C-9A86-443A-9231-727140E8A5D4}" type="datetime1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2FF-2433-4A0A-85A8-6EEF305FCE18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9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A781-9EB4-4CC1-BFE4-4242798AF927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BF77-9DC1-4B8E-B6F6-D45E2613D814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879E-BA79-4D42-93EE-207D5569641A}" type="datetime1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B243-EF3A-407E-A257-96B413AEB85E}" type="datetime1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E30F1C2-DF12-4B04-B0B8-DE42B24A80E3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9985DC-A544-4F64-9AB4-FD5DDA1077F3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0800-DC91-4E7F-9073-AACB368CE76B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379F-4257-4F68-B163-13CC96DDC739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FD14-AE97-439E-8B4D-564AC6101D31}" type="datetime1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1E06-A04D-4A7B-A037-4BE975BBCC9D}" type="datetime1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A4D-2039-4A58-8961-790BD56C1082}" type="datetime1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91F7-FFC6-46E2-926D-B6539A6CD0C5}" type="datetime1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35FD-D3D9-440D-A494-7CDE504CC3F1}" type="datetime1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CA-2B84-4E1B-B294-261CE6812F56}" type="datetime1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7B9DC6-C45D-42D1-AB73-A3C420FEEE1C}" type="datetime1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33a/transmission-control-protocol-tcp-31902778" TargetMode="External"/><Relationship Id="rId2" Type="http://schemas.openxmlformats.org/officeDocument/2006/relationships/hyperlink" Target="https://www.tutorialspoint.com/data_communication_computer_network/transmission_control_protocol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88" y="670179"/>
            <a:ext cx="8825658" cy="2677648"/>
          </a:xfrm>
        </p:spPr>
        <p:txBody>
          <a:bodyPr/>
          <a:lstStyle/>
          <a:p>
            <a:r>
              <a:rPr lang="en-US" dirty="0" smtClean="0"/>
              <a:t>Transmission Control Protocol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88" y="3554569"/>
            <a:ext cx="8896491" cy="22666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smtClean="0"/>
              <a:t>Sabin Nepal</a:t>
            </a:r>
          </a:p>
          <a:p>
            <a:r>
              <a:rPr lang="en-US" sz="2000" dirty="0" smtClean="0"/>
              <a:t>Rajan Bhattarai</a:t>
            </a:r>
          </a:p>
          <a:p>
            <a:r>
              <a:rPr lang="en-US" sz="2000" dirty="0" smtClean="0"/>
              <a:t>Achut Dahal</a:t>
            </a:r>
          </a:p>
          <a:p>
            <a:r>
              <a:rPr lang="en-US" sz="2000" dirty="0" smtClean="0"/>
              <a:t>Aruna Shrestha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1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00426" cy="3990483"/>
          </a:xfrm>
        </p:spPr>
        <p:txBody>
          <a:bodyPr/>
          <a:lstStyle/>
          <a:p>
            <a:r>
              <a:rPr lang="en-US" dirty="0"/>
              <a:t>FIN</a:t>
            </a:r>
          </a:p>
          <a:p>
            <a:pPr lvl="1"/>
            <a:r>
              <a:rPr lang="en-US" dirty="0"/>
              <a:t>Consumes 1 sequence no</a:t>
            </a:r>
          </a:p>
          <a:p>
            <a:pPr lvl="1"/>
            <a:r>
              <a:rPr lang="en-US" dirty="0"/>
              <a:t>May or may not consume data</a:t>
            </a:r>
          </a:p>
          <a:p>
            <a:r>
              <a:rPr lang="en-US" dirty="0"/>
              <a:t>FIN+ACK</a:t>
            </a:r>
          </a:p>
          <a:p>
            <a:pPr lvl="1"/>
            <a:r>
              <a:rPr lang="en-US" dirty="0"/>
              <a:t>Consumes 1 sequence no</a:t>
            </a:r>
          </a:p>
          <a:p>
            <a:pPr lvl="1"/>
            <a:r>
              <a:rPr lang="en-US" dirty="0"/>
              <a:t>FIN announce closing of connection In other </a:t>
            </a:r>
          </a:p>
          <a:p>
            <a:pPr marL="457200" lvl="1" indent="0">
              <a:buNone/>
            </a:pPr>
            <a:r>
              <a:rPr lang="en-US" dirty="0"/>
              <a:t>Direction and ACK for received FIN</a:t>
            </a:r>
          </a:p>
          <a:p>
            <a:r>
              <a:rPr lang="en-US" dirty="0"/>
              <a:t>ACK	</a:t>
            </a:r>
          </a:p>
          <a:p>
            <a:pPr lvl="1"/>
            <a:r>
              <a:rPr lang="en-US" dirty="0"/>
              <a:t>Does not consume any sequence no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4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15" y="2558422"/>
            <a:ext cx="4430332" cy="408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sliding window to handle flow control</a:t>
            </a:r>
          </a:p>
          <a:p>
            <a:r>
              <a:rPr lang="en-US" dirty="0"/>
              <a:t>Technique to properly match the transmission rate of the sender to that of the receiver and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:\Users\sonu\Desktop\ppt\flowct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6" y="3696238"/>
            <a:ext cx="6736310" cy="26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40" y="2343955"/>
            <a:ext cx="10547798" cy="4250028"/>
          </a:xfrm>
        </p:spPr>
        <p:txBody>
          <a:bodyPr/>
          <a:lstStyle/>
          <a:p>
            <a:r>
              <a:rPr lang="en-US" sz="2400" dirty="0"/>
              <a:t>Error detection and correction is achieved of three simple tools	</a:t>
            </a:r>
          </a:p>
          <a:p>
            <a:pPr lvl="1"/>
            <a:r>
              <a:rPr lang="en-US" sz="2400" dirty="0"/>
              <a:t>Checksum</a:t>
            </a:r>
          </a:p>
          <a:p>
            <a:pPr lvl="2"/>
            <a:r>
              <a:rPr lang="en-US" sz="2200" dirty="0"/>
              <a:t>Includes 16-bit checksum in every segment which is used to check for corrupt segment</a:t>
            </a:r>
          </a:p>
          <a:p>
            <a:pPr lvl="2"/>
            <a:r>
              <a:rPr lang="en-US" sz="2200" dirty="0"/>
              <a:t>If corrupted, it is discarded by destination TCP and is considered lost</a:t>
            </a:r>
            <a:endParaRPr lang="en-US" sz="2400" dirty="0"/>
          </a:p>
          <a:p>
            <a:pPr lvl="1"/>
            <a:r>
              <a:rPr lang="en-US" sz="2400" dirty="0"/>
              <a:t>Acknowledgement</a:t>
            </a:r>
          </a:p>
          <a:p>
            <a:pPr lvl="2"/>
            <a:r>
              <a:rPr lang="en-US" sz="2200" dirty="0"/>
              <a:t>TCP uses acknowledgement to confirm the receipt of data segments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8197"/>
            <a:ext cx="9521632" cy="4539803"/>
          </a:xfrm>
        </p:spPr>
        <p:txBody>
          <a:bodyPr/>
          <a:lstStyle/>
          <a:p>
            <a:pPr lvl="1" algn="just"/>
            <a:r>
              <a:rPr lang="en-US" sz="1800" dirty="0"/>
              <a:t>ACK segments are never acknowledged</a:t>
            </a:r>
          </a:p>
          <a:p>
            <a:r>
              <a:rPr lang="en-US" dirty="0"/>
              <a:t>Retransmission</a:t>
            </a:r>
          </a:p>
          <a:p>
            <a:pPr lvl="1"/>
            <a:r>
              <a:rPr lang="en-US" sz="1800" dirty="0"/>
              <a:t>Lost, delayed or corrupted data are retransmitted</a:t>
            </a:r>
          </a:p>
          <a:p>
            <a:pPr lvl="1"/>
            <a:r>
              <a:rPr lang="en-US" sz="1800" dirty="0"/>
              <a:t>Segment is retransmitted either when a retransmission timer expires or when sender receives three duplicate ACK’s</a:t>
            </a:r>
          </a:p>
          <a:p>
            <a:pPr lvl="2"/>
            <a:r>
              <a:rPr lang="en-US" sz="1800" dirty="0"/>
              <a:t>Retransmission after RTO</a:t>
            </a:r>
          </a:p>
          <a:p>
            <a:pPr lvl="2"/>
            <a:r>
              <a:rPr lang="en-US" sz="1800" dirty="0"/>
              <a:t>Retransmission after 3 duplicate ACK’s</a:t>
            </a:r>
          </a:p>
          <a:p>
            <a:pPr lvl="2"/>
            <a:r>
              <a:rPr lang="en-US" sz="1800" dirty="0"/>
              <a:t>Out of order segments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www.tutorialspoint.com/data_communication_computer_network/transmission_control_protocol.htm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www.slideshare.net/k33a/transmission-control-protocol-tcp-31902778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https://www.slideshare.net/k33a/transmission-control-protocol-tcp-31902778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TCP</a:t>
            </a:r>
          </a:p>
          <a:p>
            <a:r>
              <a:rPr lang="en-US" dirty="0"/>
              <a:t>Features of TCP</a:t>
            </a:r>
          </a:p>
          <a:p>
            <a:r>
              <a:rPr lang="en-US" dirty="0"/>
              <a:t>TCP header</a:t>
            </a:r>
          </a:p>
          <a:p>
            <a:r>
              <a:rPr lang="en-US" dirty="0"/>
              <a:t>Connection management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control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reliable</a:t>
            </a:r>
            <a:r>
              <a:rPr lang="en-US" dirty="0" smtClean="0"/>
              <a:t>, </a:t>
            </a:r>
            <a:r>
              <a:rPr lang="en-US" dirty="0"/>
              <a:t>connection-oriented transport protocol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protocol </a:t>
            </a:r>
            <a:r>
              <a:rPr lang="en-US" dirty="0"/>
              <a:t>for data transmission in communication network such as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provides </a:t>
            </a:r>
            <a:r>
              <a:rPr lang="en-US" dirty="0"/>
              <a:t>a reliable stream delivery and connection service to </a:t>
            </a:r>
            <a:r>
              <a:rPr lang="en-US" dirty="0" smtClean="0"/>
              <a:t>applications</a:t>
            </a:r>
          </a:p>
          <a:p>
            <a:r>
              <a:rPr lang="en-US" dirty="0"/>
              <a:t>corresponds to the transport layer of TCP/IP suite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in World </a:t>
            </a:r>
            <a:r>
              <a:rPr lang="en-US" dirty="0"/>
              <a:t>Wide Web (</a:t>
            </a:r>
            <a:r>
              <a:rPr lang="en-US" dirty="0" smtClean="0"/>
              <a:t>WWW),E-mail, File </a:t>
            </a:r>
            <a:r>
              <a:rPr lang="en-US" dirty="0"/>
              <a:t>Transfer Protocol, </a:t>
            </a:r>
            <a:r>
              <a:rPr lang="en-US" dirty="0" smtClean="0"/>
              <a:t>Secure </a:t>
            </a:r>
            <a:r>
              <a:rPr lang="en-US" dirty="0"/>
              <a:t>Shell, </a:t>
            </a:r>
            <a:r>
              <a:rPr lang="en-US" dirty="0" smtClean="0"/>
              <a:t>peer-to-peer </a:t>
            </a:r>
            <a:r>
              <a:rPr lang="en-US" dirty="0"/>
              <a:t>file sharing, </a:t>
            </a:r>
            <a:r>
              <a:rPr lang="en-US" dirty="0" smtClean="0"/>
              <a:t>and </a:t>
            </a:r>
            <a:r>
              <a:rPr lang="en-US" dirty="0"/>
              <a:t>some streaming media 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Numbering system</a:t>
            </a:r>
          </a:p>
          <a:p>
            <a:r>
              <a:rPr lang="en-US" dirty="0"/>
              <a:t>Sequence number</a:t>
            </a:r>
          </a:p>
          <a:p>
            <a:r>
              <a:rPr lang="en-US" dirty="0"/>
              <a:t>Acknowledgement number</a:t>
            </a:r>
          </a:p>
          <a:p>
            <a:r>
              <a:rPr lang="en-US" dirty="0"/>
              <a:t>Error control</a:t>
            </a:r>
          </a:p>
          <a:p>
            <a:r>
              <a:rPr lang="en-US" dirty="0"/>
              <a:t>Flow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to process communication</a:t>
            </a:r>
          </a:p>
          <a:p>
            <a:r>
              <a:rPr lang="en-US" dirty="0"/>
              <a:t>Stream delivery service</a:t>
            </a:r>
          </a:p>
          <a:p>
            <a:r>
              <a:rPr lang="en-US" dirty="0"/>
              <a:t>Full duplex-communication</a:t>
            </a:r>
          </a:p>
          <a:p>
            <a:r>
              <a:rPr lang="en-US" dirty="0"/>
              <a:t>Connection-oriented service</a:t>
            </a:r>
          </a:p>
          <a:p>
            <a:r>
              <a:rPr lang="en-US" dirty="0"/>
              <a:t>Reliable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799" y="2603500"/>
            <a:ext cx="850071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a virtual path between source and destination</a:t>
            </a:r>
          </a:p>
          <a:p>
            <a:r>
              <a:rPr lang="en-US" dirty="0"/>
              <a:t>works in Server/Client model</a:t>
            </a:r>
          </a:p>
          <a:p>
            <a:r>
              <a:rPr lang="en-US" dirty="0"/>
              <a:t>TCP uses the services of IP to deliver individual segments, but it controls the connection itself</a:t>
            </a:r>
          </a:p>
          <a:p>
            <a:r>
              <a:rPr lang="en-US" dirty="0"/>
              <a:t>Transmission requires 3 phases</a:t>
            </a:r>
          </a:p>
          <a:p>
            <a:pPr lvl="1"/>
            <a:r>
              <a:rPr lang="en-US" sz="1800" dirty="0"/>
              <a:t>Connection established</a:t>
            </a:r>
          </a:p>
          <a:p>
            <a:pPr lvl="1"/>
            <a:r>
              <a:rPr lang="en-US" sz="1800" dirty="0"/>
              <a:t>Data transfer</a:t>
            </a:r>
          </a:p>
          <a:p>
            <a:pPr lvl="1"/>
            <a:r>
              <a:rPr lang="en-US" sz="1800" dirty="0"/>
              <a:t>Connection termination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279562"/>
            <a:ext cx="10869769" cy="4417452"/>
          </a:xfrm>
        </p:spPr>
        <p:txBody>
          <a:bodyPr/>
          <a:lstStyle/>
          <a:p>
            <a:r>
              <a:rPr lang="en-US" dirty="0"/>
              <a:t>SYN: </a:t>
            </a:r>
          </a:p>
          <a:p>
            <a:pPr lvl="1"/>
            <a:r>
              <a:rPr lang="en-US" dirty="0"/>
              <a:t>Synchronization of sequence no’s</a:t>
            </a:r>
          </a:p>
          <a:p>
            <a:pPr lvl="1"/>
            <a:r>
              <a:rPr lang="en-US" dirty="0"/>
              <a:t>Consumes 1 sequence no </a:t>
            </a:r>
          </a:p>
          <a:p>
            <a:pPr lvl="1"/>
            <a:r>
              <a:rPr lang="en-US" dirty="0"/>
              <a:t>Carries no real data	</a:t>
            </a:r>
          </a:p>
          <a:p>
            <a:r>
              <a:rPr lang="en-US" dirty="0"/>
              <a:t>SYN+ACK</a:t>
            </a:r>
          </a:p>
          <a:p>
            <a:pPr lvl="1"/>
            <a:r>
              <a:rPr lang="en-US" dirty="0"/>
              <a:t>SYN segment for communication in other </a:t>
            </a:r>
          </a:p>
          <a:p>
            <a:pPr marL="347472" lvl="1" indent="0" algn="just">
              <a:buNone/>
              <a:defRPr/>
            </a:pPr>
            <a:r>
              <a:rPr lang="en-US" dirty="0"/>
              <a:t>direction and ACK for the received SYN,</a:t>
            </a:r>
          </a:p>
          <a:p>
            <a:pPr lvl="1"/>
            <a:r>
              <a:rPr lang="en-US" dirty="0"/>
              <a:t>Consumes 1 sequence no</a:t>
            </a:r>
          </a:p>
          <a:p>
            <a:pPr marL="342900" lvl="1" indent="-342900"/>
            <a:r>
              <a:rPr lang="en-US" dirty="0"/>
              <a:t>ACK</a:t>
            </a:r>
          </a:p>
          <a:p>
            <a:pPr marL="548640" lvl="1" indent="-201168" algn="just">
              <a:buFont typeface="Verdana"/>
              <a:buChar char="◦"/>
              <a:defRPr/>
            </a:pPr>
            <a:r>
              <a:rPr lang="en-US" dirty="0"/>
              <a:t>Just an ACK segment</a:t>
            </a:r>
          </a:p>
          <a:p>
            <a:pPr marL="548640" lvl="1" indent="-201168" algn="just">
              <a:buFont typeface="Verdana"/>
              <a:buChar char="◦"/>
              <a:defRPr/>
            </a:pPr>
            <a:r>
              <a:rPr lang="en-US" dirty="0"/>
              <a:t>Does not consume any sequence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TCP 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854319"/>
            <a:ext cx="6160247" cy="34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2343955"/>
            <a:ext cx="9865217" cy="4159876"/>
          </a:xfrm>
        </p:spPr>
        <p:txBody>
          <a:bodyPr/>
          <a:lstStyle/>
          <a:p>
            <a:r>
              <a:rPr lang="en-US" dirty="0"/>
              <a:t>Pushing data</a:t>
            </a:r>
          </a:p>
          <a:p>
            <a:pPr lvl="1"/>
            <a:r>
              <a:rPr lang="en-US" dirty="0"/>
              <a:t>Increase efficiency of data</a:t>
            </a:r>
          </a:p>
          <a:p>
            <a:pPr lvl="1"/>
            <a:r>
              <a:rPr lang="en-US" dirty="0"/>
              <a:t>Sending and receiving buffers the data</a:t>
            </a:r>
          </a:p>
          <a:p>
            <a:pPr lvl="1"/>
            <a:r>
              <a:rPr lang="en-US" dirty="0"/>
              <a:t>Delivers to application program on ready</a:t>
            </a:r>
          </a:p>
          <a:p>
            <a:r>
              <a:rPr lang="en-US" dirty="0"/>
              <a:t>Urgent data</a:t>
            </a:r>
          </a:p>
          <a:p>
            <a:pPr lvl="1"/>
            <a:r>
              <a:rPr lang="en-US" dirty="0"/>
              <a:t>Application program send urgent bytes</a:t>
            </a:r>
          </a:p>
          <a:p>
            <a:pPr lvl="1"/>
            <a:r>
              <a:rPr lang="en-US" dirty="0"/>
              <a:t>Sending application program want a piece </a:t>
            </a:r>
          </a:p>
          <a:p>
            <a:pPr marL="457200" lvl="1" indent="0">
              <a:buNone/>
            </a:pPr>
            <a:r>
              <a:rPr lang="en-US" dirty="0"/>
              <a:t>Of program to read out which is handled by </a:t>
            </a:r>
          </a:p>
          <a:p>
            <a:pPr marL="457200" lvl="1" indent="0">
              <a:buNone/>
            </a:pPr>
            <a:r>
              <a:rPr lang="en-US" dirty="0"/>
              <a:t>URG </a:t>
            </a:r>
            <a:r>
              <a:rPr lang="en-US" dirty="0" smtClean="0"/>
              <a:t>bit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43955"/>
            <a:ext cx="5525037" cy="44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4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509</TotalTime>
  <Words>305</Words>
  <Application>Microsoft Office PowerPoint</Application>
  <PresentationFormat>Widescreen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Verdana</vt:lpstr>
      <vt:lpstr>Wingdings 3</vt:lpstr>
      <vt:lpstr>Ion Boardroom</vt:lpstr>
      <vt:lpstr>Transmission Control Protocol </vt:lpstr>
      <vt:lpstr>Table of content</vt:lpstr>
      <vt:lpstr>Introduction to TCP</vt:lpstr>
      <vt:lpstr>Features</vt:lpstr>
      <vt:lpstr>Services</vt:lpstr>
      <vt:lpstr>TCP header</vt:lpstr>
      <vt:lpstr>TCP connection</vt:lpstr>
      <vt:lpstr>Connection Establishment</vt:lpstr>
      <vt:lpstr>Data Transfer</vt:lpstr>
      <vt:lpstr>Connection termination</vt:lpstr>
      <vt:lpstr>Flow Control</vt:lpstr>
      <vt:lpstr>Error Control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Control Protocol</dc:title>
  <dc:creator>Windows User</dc:creator>
  <cp:lastModifiedBy>Windows User</cp:lastModifiedBy>
  <cp:revision>15</cp:revision>
  <dcterms:created xsi:type="dcterms:W3CDTF">2017-02-25T07:53:35Z</dcterms:created>
  <dcterms:modified xsi:type="dcterms:W3CDTF">2017-02-26T06:40:59Z</dcterms:modified>
</cp:coreProperties>
</file>