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63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C17C2-EB94-4468-BFD8-2975164236C6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9C15-7645-43E2-BCAF-18070A74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9C15-7645-43E2-BCAF-18070A74A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5124C5E-F767-43DC-8235-6624216D63BB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8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28C-9A86-443A-9231-727140E8A5D4}" type="datetime1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32FF-2433-4A0A-85A8-6EEF305FCE18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9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A781-9EB4-4CC1-BFE4-4242798AF927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BF77-9DC1-4B8E-B6F6-D45E2613D814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6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879E-BA79-4D42-93EE-207D5569641A}" type="datetime1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98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B243-EF3A-407E-A257-96B413AEB85E}" type="datetime1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7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E30F1C2-DF12-4B04-B0B8-DE42B24A80E3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3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9985DC-A544-4F64-9AB4-FD5DDA1077F3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8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0800-DC91-4E7F-9073-AACB368CE76B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379F-4257-4F68-B163-13CC96DDC739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2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FD14-AE97-439E-8B4D-564AC6101D31}" type="datetime1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1E06-A04D-4A7B-A037-4BE975BBCC9D}" type="datetime1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1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6A4D-2039-4A58-8961-790BD56C1082}" type="datetime1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91F7-FFC6-46E2-926D-B6539A6CD0C5}" type="datetime1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35FD-D3D9-440D-A494-7CDE504CC3F1}" type="datetime1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2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4ACA-2B84-4E1B-B294-261CE6812F56}" type="datetime1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7B9DC6-C45D-42D1-AB73-A3C420FEEE1C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EA0B6BF-52FF-45C8-9CC2-14C7E267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33a/transmission-control-protocol-tcp-31902778" TargetMode="External"/><Relationship Id="rId2" Type="http://schemas.openxmlformats.org/officeDocument/2006/relationships/hyperlink" Target="https://www.tutorialspoint.com/data_communication_computer_network/transmission_control_protocol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288" y="670179"/>
            <a:ext cx="8825658" cy="2677648"/>
          </a:xfrm>
        </p:spPr>
        <p:txBody>
          <a:bodyPr/>
          <a:lstStyle/>
          <a:p>
            <a:r>
              <a:rPr lang="en-US" dirty="0" smtClean="0"/>
              <a:t>Transmission Control Protocol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288" y="3554569"/>
            <a:ext cx="8896491" cy="2266682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Sabin Nepal</a:t>
            </a:r>
          </a:p>
          <a:p>
            <a:r>
              <a:rPr lang="en-US" dirty="0" smtClean="0"/>
              <a:t>Rajan Bhattarai</a:t>
            </a:r>
          </a:p>
          <a:p>
            <a:r>
              <a:rPr lang="en-US" dirty="0" smtClean="0"/>
              <a:t>Achut Dahal</a:t>
            </a:r>
          </a:p>
          <a:p>
            <a:r>
              <a:rPr lang="en-US" dirty="0" smtClean="0"/>
              <a:t>Aruna Shrestha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TCP</a:t>
            </a:r>
          </a:p>
          <a:p>
            <a:r>
              <a:rPr lang="en-US" dirty="0" smtClean="0"/>
              <a:t>Features of TCP</a:t>
            </a:r>
          </a:p>
          <a:p>
            <a:r>
              <a:rPr lang="en-US" dirty="0" smtClean="0"/>
              <a:t>TCP header</a:t>
            </a:r>
          </a:p>
          <a:p>
            <a:r>
              <a:rPr lang="en-US" dirty="0" smtClean="0"/>
              <a:t>Connection management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reliable</a:t>
            </a:r>
            <a:r>
              <a:rPr lang="en-US" dirty="0" smtClean="0"/>
              <a:t>, </a:t>
            </a:r>
            <a:r>
              <a:rPr lang="en-US" dirty="0"/>
              <a:t>connection-oriented transport protocol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protocol </a:t>
            </a:r>
            <a:r>
              <a:rPr lang="en-US" dirty="0"/>
              <a:t>for data transmission in communication network such as </a:t>
            </a:r>
            <a:r>
              <a:rPr lang="en-US" dirty="0" smtClean="0"/>
              <a:t>internet</a:t>
            </a:r>
          </a:p>
          <a:p>
            <a:r>
              <a:rPr lang="en-US" dirty="0" smtClean="0"/>
              <a:t>provides </a:t>
            </a:r>
            <a:r>
              <a:rPr lang="en-US" dirty="0"/>
              <a:t>a reliable stream delivery and connection service to </a:t>
            </a:r>
            <a:r>
              <a:rPr lang="en-US" dirty="0" smtClean="0"/>
              <a:t>applications</a:t>
            </a:r>
          </a:p>
          <a:p>
            <a:r>
              <a:rPr lang="en-US" dirty="0"/>
              <a:t>corresponds to the transport layer of TCP/IP suite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Used in World </a:t>
            </a:r>
            <a:r>
              <a:rPr lang="en-US" dirty="0"/>
              <a:t>Wide Web (</a:t>
            </a:r>
            <a:r>
              <a:rPr lang="en-US" dirty="0" smtClean="0"/>
              <a:t>WWW),E-mail, File </a:t>
            </a:r>
            <a:r>
              <a:rPr lang="en-US" dirty="0"/>
              <a:t>Transfer Protocol, </a:t>
            </a:r>
            <a:r>
              <a:rPr lang="en-US" dirty="0" smtClean="0"/>
              <a:t>Secure </a:t>
            </a:r>
            <a:r>
              <a:rPr lang="en-US" dirty="0"/>
              <a:t>Shell, </a:t>
            </a:r>
            <a:r>
              <a:rPr lang="en-US" dirty="0" smtClean="0"/>
              <a:t>peer-to-peer </a:t>
            </a:r>
            <a:r>
              <a:rPr lang="en-US" dirty="0"/>
              <a:t>file sharing, </a:t>
            </a:r>
            <a:r>
              <a:rPr lang="en-US" dirty="0" smtClean="0"/>
              <a:t>and </a:t>
            </a:r>
            <a:r>
              <a:rPr lang="en-US" dirty="0"/>
              <a:t>some streaming media 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Reliable  protocol</a:t>
            </a:r>
          </a:p>
          <a:p>
            <a:r>
              <a:rPr lang="en-US" dirty="0" smtClean="0"/>
              <a:t>Connection-oriented</a:t>
            </a:r>
          </a:p>
          <a:p>
            <a:r>
              <a:rPr lang="en-US" dirty="0" smtClean="0"/>
              <a:t>provides </a:t>
            </a:r>
            <a:r>
              <a:rPr lang="en-US" dirty="0"/>
              <a:t>error-checking and recovery </a:t>
            </a:r>
            <a:r>
              <a:rPr lang="en-US" dirty="0" smtClean="0"/>
              <a:t>mechanism</a:t>
            </a:r>
          </a:p>
          <a:p>
            <a:r>
              <a:rPr lang="en-US" dirty="0" smtClean="0"/>
              <a:t>end-to-end </a:t>
            </a:r>
            <a:r>
              <a:rPr lang="en-US" dirty="0"/>
              <a:t>communication.</a:t>
            </a:r>
          </a:p>
          <a:p>
            <a:r>
              <a:rPr lang="en-US" dirty="0" smtClean="0"/>
              <a:t>provides </a:t>
            </a:r>
            <a:r>
              <a:rPr lang="en-US" dirty="0"/>
              <a:t>flow control and quality of service.</a:t>
            </a:r>
          </a:p>
          <a:p>
            <a:r>
              <a:rPr lang="en-US" dirty="0" smtClean="0"/>
              <a:t>operates </a:t>
            </a:r>
            <a:r>
              <a:rPr lang="en-US" dirty="0"/>
              <a:t>in Client/Server point-to-point </a:t>
            </a:r>
            <a:r>
              <a:rPr lang="en-US" dirty="0" smtClean="0"/>
              <a:t>mode</a:t>
            </a:r>
            <a:endParaRPr lang="en-US" dirty="0"/>
          </a:p>
          <a:p>
            <a:r>
              <a:rPr lang="en-US" dirty="0" smtClean="0"/>
              <a:t>provides </a:t>
            </a:r>
            <a:r>
              <a:rPr lang="en-US" dirty="0"/>
              <a:t>full duplex </a:t>
            </a:r>
            <a:r>
              <a:rPr lang="en-US" dirty="0" smtClean="0"/>
              <a:t>server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7799" y="2603500"/>
            <a:ext cx="850071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2485622"/>
            <a:ext cx="9927537" cy="4211391"/>
          </a:xfrm>
        </p:spPr>
        <p:txBody>
          <a:bodyPr/>
          <a:lstStyle/>
          <a:p>
            <a:r>
              <a:rPr lang="en-US" dirty="0"/>
              <a:t>works in Server/Client </a:t>
            </a:r>
            <a:r>
              <a:rPr lang="en-US" dirty="0" smtClean="0"/>
              <a:t>model</a:t>
            </a:r>
          </a:p>
          <a:p>
            <a:r>
              <a:rPr lang="en-US" dirty="0"/>
              <a:t>client initiates the </a:t>
            </a:r>
            <a:r>
              <a:rPr lang="en-US" dirty="0" smtClean="0"/>
              <a:t>connection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and the server either accepts or rejects </a:t>
            </a:r>
            <a:r>
              <a:rPr lang="en-US" dirty="0" smtClean="0"/>
              <a:t>it</a:t>
            </a:r>
          </a:p>
          <a:p>
            <a:r>
              <a:rPr lang="en-US" dirty="0"/>
              <a:t>Three-way handshaking is used for </a:t>
            </a:r>
            <a:endParaRPr lang="en-US" dirty="0"/>
          </a:p>
          <a:p>
            <a:r>
              <a:rPr lang="en-US" dirty="0" smtClean="0"/>
              <a:t>connection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TCP Handsh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60" y="2854319"/>
            <a:ext cx="6160247" cy="34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45" y="2603499"/>
            <a:ext cx="5241701" cy="408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2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www.tutorialspoint.com/data_communication_computer_network/transmission_control_protocol.htm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www.slideshare.net/k33a/transmission-control-protocol-tcp-31902778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https://www.slideshare.net/k33a/transmission-control-protocol-tcp-31902778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B6BF-52FF-45C8-9CC2-14C7E267A4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497</TotalTime>
  <Words>113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Transmission Control Protocol </vt:lpstr>
      <vt:lpstr>Table of content</vt:lpstr>
      <vt:lpstr>Introduction to TCP</vt:lpstr>
      <vt:lpstr>Features</vt:lpstr>
      <vt:lpstr>TCP header</vt:lpstr>
      <vt:lpstr>Connection Management</vt:lpstr>
      <vt:lpstr>Connection termination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Control Protocol</dc:title>
  <dc:creator>Windows User</dc:creator>
  <cp:lastModifiedBy>Windows User</cp:lastModifiedBy>
  <cp:revision>13</cp:revision>
  <dcterms:created xsi:type="dcterms:W3CDTF">2017-02-25T07:53:35Z</dcterms:created>
  <dcterms:modified xsi:type="dcterms:W3CDTF">2017-02-25T16:10:48Z</dcterms:modified>
</cp:coreProperties>
</file>