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6"/>
  </p:notesMasterIdLst>
  <p:sldIdLst>
    <p:sldId id="256" r:id="rId3"/>
    <p:sldId id="260" r:id="rId4"/>
    <p:sldId id="318" r:id="rId5"/>
    <p:sldId id="261" r:id="rId6"/>
    <p:sldId id="262" r:id="rId7"/>
    <p:sldId id="313" r:id="rId8"/>
    <p:sldId id="314" r:id="rId9"/>
    <p:sldId id="268" r:id="rId10"/>
    <p:sldId id="315" r:id="rId11"/>
    <p:sldId id="316" r:id="rId12"/>
    <p:sldId id="317" r:id="rId13"/>
    <p:sldId id="283" r:id="rId14"/>
    <p:sldId id="292" r:id="rId15"/>
  </p:sldIdLst>
  <p:sldSz cx="9144000" cy="5143500" type="screen16x9"/>
  <p:notesSz cx="6858000" cy="9144000"/>
  <p:embeddedFontLst>
    <p:embeddedFont>
      <p:font typeface="Asap" panose="020B0604020202020204" charset="0"/>
      <p:regular r:id="rId17"/>
      <p:bold r:id="rId18"/>
      <p:italic r:id="rId19"/>
      <p:boldItalic r:id="rId20"/>
    </p:embeddedFont>
    <p:embeddedFont>
      <p:font typeface="Inter Black" panose="020B0604020202020204" charset="0"/>
      <p:bold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Spectral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3351FF-9CD2-4E52-9D7A-5A09FB5297E2}">
  <a:tblStyle styleId="{E73351FF-9CD2-4E52-9D7A-5A09FB529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" name="Google Shape;7075;g105cbb7938a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6" name="Google Shape;7076;g105cbb7938a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6" name="Google Shape;7286;g105c908eb3c_0_2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7" name="Google Shape;7287;g105c908eb3c_0_2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3" name="Google Shape;7363;g105c908eb3c_0_2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4" name="Google Shape;7364;g105c908eb3c_0_2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2" name="Google Shape;7442;g105cd56d64b_0_14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3" name="Google Shape;7443;g105cd56d64b_0_14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4" name="Google Shape;7734;g105cd56d64b_0_19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5" name="Google Shape;7735;g105cd56d64b_0_19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0" name="Google Shape;8240;g1053dccdd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1" name="Google Shape;8241;g1053dccdd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2" name="Google Shape;8452;g105cd56d64b_0_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3" name="Google Shape;8453;g105cd56d64b_0_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9709848" flipH="1">
            <a:off x="-338463" y="-3945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2801954" y="477850"/>
            <a:ext cx="6342046" cy="466565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0" y="-491186"/>
            <a:ext cx="1799252" cy="1938211"/>
            <a:chOff x="-3116825" y="4035300"/>
            <a:chExt cx="1101875" cy="1186975"/>
          </a:xfrm>
        </p:grpSpPr>
        <p:sp>
          <p:nvSpPr>
            <p:cNvPr id="16" name="Google Shape;16;p2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"/>
          <p:cNvSpPr/>
          <p:nvPr/>
        </p:nvSpPr>
        <p:spPr>
          <a:xfrm>
            <a:off x="5427088" y="-599800"/>
            <a:ext cx="1574733" cy="157473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2116973" y="528637"/>
            <a:ext cx="585034" cy="58503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2"/>
          <p:cNvGrpSpPr/>
          <p:nvPr/>
        </p:nvGrpSpPr>
        <p:grpSpPr>
          <a:xfrm flipH="1">
            <a:off x="5745525" y="777325"/>
            <a:ext cx="669475" cy="486350"/>
            <a:chOff x="5710525" y="4183150"/>
            <a:chExt cx="669475" cy="486350"/>
          </a:xfrm>
        </p:grpSpPr>
        <p:sp>
          <p:nvSpPr>
            <p:cNvPr id="289" name="Google Shape;289;p2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"/>
          <p:cNvSpPr txBox="1">
            <a:spLocks noGrp="1"/>
          </p:cNvSpPr>
          <p:nvPr>
            <p:ph type="ctrTitle"/>
          </p:nvPr>
        </p:nvSpPr>
        <p:spPr>
          <a:xfrm>
            <a:off x="706588" y="1650175"/>
            <a:ext cx="51912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6" name="Google Shape;306;p2"/>
          <p:cNvSpPr txBox="1">
            <a:spLocks noGrp="1"/>
          </p:cNvSpPr>
          <p:nvPr>
            <p:ph type="subTitle" idx="1"/>
          </p:nvPr>
        </p:nvSpPr>
        <p:spPr>
          <a:xfrm>
            <a:off x="706588" y="3054434"/>
            <a:ext cx="4815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8252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spTree>
      <p:nvGrpSpPr>
        <p:cNvPr id="1" name="Shape 6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5" name="Google Shape;6755;p35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6" name="Google Shape;6756;p35"/>
          <p:cNvSpPr/>
          <p:nvPr/>
        </p:nvSpPr>
        <p:spPr>
          <a:xfrm rot="10800000">
            <a:off x="-1342277" y="3460521"/>
            <a:ext cx="5743479" cy="1778230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7" name="Google Shape;6757;p35"/>
          <p:cNvSpPr/>
          <p:nvPr/>
        </p:nvSpPr>
        <p:spPr>
          <a:xfrm flipH="1">
            <a:off x="949011" y="-1047653"/>
            <a:ext cx="2306393" cy="230639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8" name="Google Shape;6758;p35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6759" name="Google Shape;6759;p35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5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5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5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5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5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5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5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5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5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5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5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5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5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5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5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5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35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35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35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35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5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5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5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5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5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5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5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5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5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5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5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5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5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5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5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5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5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5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5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5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5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5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5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5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5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5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5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5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5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5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5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5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5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5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5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5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5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5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5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5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5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5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5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5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5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5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5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5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5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5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5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5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5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5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5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5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5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5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5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5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5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5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5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5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5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5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5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5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5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5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5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5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5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5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5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5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5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5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5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5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5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5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5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5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5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5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5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5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5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5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5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5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5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5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5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5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5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5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5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5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5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5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5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5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5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5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5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5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5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5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5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5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5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5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5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5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5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5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5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5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5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5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5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5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5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5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5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5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5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5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5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5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5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5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5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5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5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5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5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5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5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5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5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5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5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5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5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5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5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5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5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5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5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5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5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5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5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5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5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5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5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5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5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5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5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5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5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5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5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5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5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5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5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5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5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5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5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5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5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5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5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5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5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5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5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5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5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5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5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5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5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5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5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5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5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5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5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5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5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5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5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5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5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5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5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5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5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5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5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5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5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5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5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5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5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5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5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5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5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5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5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5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5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5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5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5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5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5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5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5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5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5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5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5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5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5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5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5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5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5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5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5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5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5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5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5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5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5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5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9" name="Google Shape;7029;p35"/>
          <p:cNvSpPr/>
          <p:nvPr/>
        </p:nvSpPr>
        <p:spPr>
          <a:xfrm>
            <a:off x="4706074" y="4393500"/>
            <a:ext cx="750002" cy="75000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0" name="Google Shape;7030;p35"/>
          <p:cNvGrpSpPr/>
          <p:nvPr/>
        </p:nvGrpSpPr>
        <p:grpSpPr>
          <a:xfrm flipH="1">
            <a:off x="670850" y="3351800"/>
            <a:ext cx="669475" cy="486350"/>
            <a:chOff x="5710525" y="4183150"/>
            <a:chExt cx="669475" cy="486350"/>
          </a:xfrm>
        </p:grpSpPr>
        <p:sp>
          <p:nvSpPr>
            <p:cNvPr id="7031" name="Google Shape;7031;p3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7" name="Google Shape;7047;p35"/>
          <p:cNvGrpSpPr/>
          <p:nvPr/>
        </p:nvGrpSpPr>
        <p:grpSpPr>
          <a:xfrm flipH="1">
            <a:off x="2849025" y="342600"/>
            <a:ext cx="544125" cy="750025"/>
            <a:chOff x="2551975" y="1324025"/>
            <a:chExt cx="544125" cy="750025"/>
          </a:xfrm>
        </p:grpSpPr>
        <p:sp>
          <p:nvSpPr>
            <p:cNvPr id="7048" name="Google Shape;7048;p35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5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5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5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5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5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5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5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5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5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5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5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5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5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5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5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" name="Google Shape;7069;p3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"/>
          <p:cNvSpPr txBox="1">
            <a:spLocks noGrp="1"/>
          </p:cNvSpPr>
          <p:nvPr>
            <p:ph type="title"/>
          </p:nvPr>
        </p:nvSpPr>
        <p:spPr>
          <a:xfrm flipH="1">
            <a:off x="3651180" y="2396863"/>
            <a:ext cx="477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"/>
          <p:cNvSpPr txBox="1">
            <a:spLocks noGrp="1"/>
          </p:cNvSpPr>
          <p:nvPr>
            <p:ph type="subTitle" idx="1"/>
          </p:nvPr>
        </p:nvSpPr>
        <p:spPr>
          <a:xfrm flipH="1">
            <a:off x="5643780" y="3314688"/>
            <a:ext cx="2787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643780" y="1098613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"/>
          <p:cNvSpPr/>
          <p:nvPr/>
        </p:nvSpPr>
        <p:spPr>
          <a:xfrm rot="9899959" flipH="1">
            <a:off x="-780851" y="2531470"/>
            <a:ext cx="4025553" cy="2995700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 rot="10800000">
            <a:off x="5462999" y="42"/>
            <a:ext cx="3681001" cy="116080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3"/>
          <p:cNvGrpSpPr/>
          <p:nvPr/>
        </p:nvGrpSpPr>
        <p:grpSpPr>
          <a:xfrm flipH="1">
            <a:off x="605225" y="777325"/>
            <a:ext cx="669475" cy="486350"/>
            <a:chOff x="5710525" y="4183150"/>
            <a:chExt cx="669475" cy="486350"/>
          </a:xfrm>
        </p:grpSpPr>
        <p:sp>
          <p:nvSpPr>
            <p:cNvPr id="314" name="Google Shape;314;p3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"/>
          <p:cNvSpPr/>
          <p:nvPr/>
        </p:nvSpPr>
        <p:spPr>
          <a:xfrm>
            <a:off x="3651174" y="599588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"/>
          <p:cNvGrpSpPr/>
          <p:nvPr/>
        </p:nvGrpSpPr>
        <p:grpSpPr>
          <a:xfrm>
            <a:off x="7255388" y="4567400"/>
            <a:ext cx="997000" cy="25"/>
            <a:chOff x="854588" y="4567400"/>
            <a:chExt cx="997000" cy="25"/>
          </a:xfrm>
        </p:grpSpPr>
        <p:sp>
          <p:nvSpPr>
            <p:cNvPr id="332" name="Google Shape;332;p3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"/>
          <p:cNvGrpSpPr/>
          <p:nvPr/>
        </p:nvGrpSpPr>
        <p:grpSpPr>
          <a:xfrm>
            <a:off x="5184883" y="-88"/>
            <a:ext cx="611786" cy="1983735"/>
            <a:chOff x="9295275" y="2826313"/>
            <a:chExt cx="363250" cy="1177850"/>
          </a:xfrm>
        </p:grpSpPr>
        <p:sp>
          <p:nvSpPr>
            <p:cNvPr id="336" name="Google Shape;336;p3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14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2424" name="Google Shape;2424;p14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4" name="Google Shape;2694;p14"/>
          <p:cNvSpPr/>
          <p:nvPr/>
        </p:nvSpPr>
        <p:spPr>
          <a:xfrm>
            <a:off x="516040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14"/>
          <p:cNvSpPr/>
          <p:nvPr/>
        </p:nvSpPr>
        <p:spPr>
          <a:xfrm rot="10800000" flipH="1">
            <a:off x="0" y="-19"/>
            <a:ext cx="2926926" cy="157854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14"/>
          <p:cNvSpPr/>
          <p:nvPr/>
        </p:nvSpPr>
        <p:spPr>
          <a:xfrm>
            <a:off x="4502220" y="3912703"/>
            <a:ext cx="971697" cy="97169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14"/>
          <p:cNvSpPr/>
          <p:nvPr/>
        </p:nvSpPr>
        <p:spPr>
          <a:xfrm>
            <a:off x="2537726" y="324995"/>
            <a:ext cx="502153" cy="50215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8" name="Google Shape;2698;p14"/>
          <p:cNvGrpSpPr/>
          <p:nvPr/>
        </p:nvGrpSpPr>
        <p:grpSpPr>
          <a:xfrm flipH="1">
            <a:off x="5742750" y="1075675"/>
            <a:ext cx="669475" cy="486350"/>
            <a:chOff x="5710525" y="4183150"/>
            <a:chExt cx="669475" cy="486350"/>
          </a:xfrm>
        </p:grpSpPr>
        <p:sp>
          <p:nvSpPr>
            <p:cNvPr id="2699" name="Google Shape;2699;p1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5" name="Google Shape;2715;p14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2716" name="Google Shape;2716;p14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14"/>
          <p:cNvSpPr txBox="1">
            <a:spLocks noGrp="1"/>
          </p:cNvSpPr>
          <p:nvPr>
            <p:ph type="subTitle" idx="1"/>
          </p:nvPr>
        </p:nvSpPr>
        <p:spPr>
          <a:xfrm>
            <a:off x="713225" y="1424775"/>
            <a:ext cx="4576800" cy="17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0" name="Google Shape;2720;p14"/>
          <p:cNvSpPr txBox="1">
            <a:spLocks noGrp="1"/>
          </p:cNvSpPr>
          <p:nvPr>
            <p:ph type="title"/>
          </p:nvPr>
        </p:nvSpPr>
        <p:spPr>
          <a:xfrm>
            <a:off x="713238" y="3216513"/>
            <a:ext cx="45768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2" name="Google Shape;2722;p15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2723" name="Google Shape;2723;p15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5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5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5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5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5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5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5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5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5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5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5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5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5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5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5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5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5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5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5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5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5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5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5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5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5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5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5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5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5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5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5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5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5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5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5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5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5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5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5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5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5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5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5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5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5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5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5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5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5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5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5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5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5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5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5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5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5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5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5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5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5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5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5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5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5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5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5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5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5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5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5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5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5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5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5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5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5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5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5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5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5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5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5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5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5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5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5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5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5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3" name="Google Shape;2993;p15"/>
          <p:cNvSpPr/>
          <p:nvPr/>
        </p:nvSpPr>
        <p:spPr>
          <a:xfrm flipH="1">
            <a:off x="5270211" y="3093325"/>
            <a:ext cx="3873789" cy="2089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5"/>
          <p:cNvSpPr/>
          <p:nvPr/>
        </p:nvSpPr>
        <p:spPr>
          <a:xfrm rot="10800000" flipH="1">
            <a:off x="0" y="34"/>
            <a:ext cx="2466183" cy="132999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15"/>
          <p:cNvSpPr/>
          <p:nvPr/>
        </p:nvSpPr>
        <p:spPr>
          <a:xfrm>
            <a:off x="3237878" y="-252790"/>
            <a:ext cx="1657727" cy="165772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6" name="Google Shape;2996;p15"/>
          <p:cNvGrpSpPr/>
          <p:nvPr/>
        </p:nvGrpSpPr>
        <p:grpSpPr>
          <a:xfrm flipH="1">
            <a:off x="4663750" y="704975"/>
            <a:ext cx="669475" cy="486350"/>
            <a:chOff x="5710525" y="4183150"/>
            <a:chExt cx="669475" cy="486350"/>
          </a:xfrm>
        </p:grpSpPr>
        <p:sp>
          <p:nvSpPr>
            <p:cNvPr id="2997" name="Google Shape;2997;p1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5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3014" name="Google Shape;3014;p15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5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5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7" name="Google Shape;3017;p15"/>
          <p:cNvSpPr txBox="1">
            <a:spLocks noGrp="1"/>
          </p:cNvSpPr>
          <p:nvPr>
            <p:ph type="title"/>
          </p:nvPr>
        </p:nvSpPr>
        <p:spPr>
          <a:xfrm>
            <a:off x="713230" y="2396863"/>
            <a:ext cx="477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8" name="Google Shape;3018;p15"/>
          <p:cNvSpPr txBox="1">
            <a:spLocks noGrp="1"/>
          </p:cNvSpPr>
          <p:nvPr>
            <p:ph type="subTitle" idx="1"/>
          </p:nvPr>
        </p:nvSpPr>
        <p:spPr>
          <a:xfrm>
            <a:off x="713230" y="3314688"/>
            <a:ext cx="2787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9" name="Google Shape;3019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1098613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"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18"/>
          <p:cNvSpPr/>
          <p:nvPr/>
        </p:nvSpPr>
        <p:spPr>
          <a:xfrm flipH="1">
            <a:off x="5270211" y="3093325"/>
            <a:ext cx="3873789" cy="2089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3480;p18"/>
          <p:cNvSpPr/>
          <p:nvPr/>
        </p:nvSpPr>
        <p:spPr>
          <a:xfrm rot="10800000" flipH="1">
            <a:off x="0" y="34"/>
            <a:ext cx="2466183" cy="132999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18"/>
          <p:cNvSpPr/>
          <p:nvPr/>
        </p:nvSpPr>
        <p:spPr>
          <a:xfrm>
            <a:off x="2945528" y="3938985"/>
            <a:ext cx="1657727" cy="165772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2" name="Google Shape;3482;p18"/>
          <p:cNvGrpSpPr/>
          <p:nvPr/>
        </p:nvGrpSpPr>
        <p:grpSpPr>
          <a:xfrm flipH="1">
            <a:off x="4305725" y="4010650"/>
            <a:ext cx="669475" cy="486350"/>
            <a:chOff x="5710525" y="4183150"/>
            <a:chExt cx="669475" cy="486350"/>
          </a:xfrm>
        </p:grpSpPr>
        <p:sp>
          <p:nvSpPr>
            <p:cNvPr id="3483" name="Google Shape;3483;p18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8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8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8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8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8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8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8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8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8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8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8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8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8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8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8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18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3500" name="Google Shape;3500;p18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8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8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3" name="Google Shape;3503;p18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3504" name="Google Shape;3504;p18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8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8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8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8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8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8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8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8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8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8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8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8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8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8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8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8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8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8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8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8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8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8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8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8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8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8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8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8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8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8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8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8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8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8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8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8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8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8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8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8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8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8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8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8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8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8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8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8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8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8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8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8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8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8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8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8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8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8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8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8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8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8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8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8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8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8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8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8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8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8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8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8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8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8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8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8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8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8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8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8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8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8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8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8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8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8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8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8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8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8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8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8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8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8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8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8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8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8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8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8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8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8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8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8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8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8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8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8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8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8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8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8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8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8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8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8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8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8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8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8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8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8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8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8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8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8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8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8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8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8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8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8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8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8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8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8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8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8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8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8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8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8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8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8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8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8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8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8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8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8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8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8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8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8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8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8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8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8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8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8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8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8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8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8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8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8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8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8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8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8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8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8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8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8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8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8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8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8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8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8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4" name="Google Shape;3774;p18"/>
          <p:cNvGrpSpPr/>
          <p:nvPr/>
        </p:nvGrpSpPr>
        <p:grpSpPr>
          <a:xfrm flipH="1">
            <a:off x="398988" y="486775"/>
            <a:ext cx="544125" cy="750025"/>
            <a:chOff x="2551975" y="1324025"/>
            <a:chExt cx="544125" cy="750025"/>
          </a:xfrm>
        </p:grpSpPr>
        <p:sp>
          <p:nvSpPr>
            <p:cNvPr id="3775" name="Google Shape;3775;p18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1" name="Google Shape;3791;p18"/>
          <p:cNvSpPr txBox="1">
            <a:spLocks noGrp="1"/>
          </p:cNvSpPr>
          <p:nvPr>
            <p:ph type="title"/>
          </p:nvPr>
        </p:nvSpPr>
        <p:spPr>
          <a:xfrm>
            <a:off x="713225" y="1517550"/>
            <a:ext cx="44334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2" name="Google Shape;3792;p18"/>
          <p:cNvSpPr txBox="1">
            <a:spLocks noGrp="1"/>
          </p:cNvSpPr>
          <p:nvPr>
            <p:ph type="subTitle" idx="1"/>
          </p:nvPr>
        </p:nvSpPr>
        <p:spPr>
          <a:xfrm>
            <a:off x="713225" y="2131350"/>
            <a:ext cx="4433400" cy="14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4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6" name="Google Shape;4646;p24"/>
          <p:cNvSpPr/>
          <p:nvPr/>
        </p:nvSpPr>
        <p:spPr>
          <a:xfrm flipH="1">
            <a:off x="5851447" y="3406775"/>
            <a:ext cx="3292553" cy="1775671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24"/>
          <p:cNvSpPr/>
          <p:nvPr/>
        </p:nvSpPr>
        <p:spPr>
          <a:xfrm rot="9709848" flipH="1">
            <a:off x="-427963" y="-3945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24"/>
          <p:cNvSpPr/>
          <p:nvPr/>
        </p:nvSpPr>
        <p:spPr>
          <a:xfrm>
            <a:off x="7073472" y="-505798"/>
            <a:ext cx="1204374" cy="120437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9" name="Google Shape;4649;p24"/>
          <p:cNvGrpSpPr/>
          <p:nvPr/>
        </p:nvGrpSpPr>
        <p:grpSpPr>
          <a:xfrm flipH="1">
            <a:off x="1386900" y="359625"/>
            <a:ext cx="669475" cy="486350"/>
            <a:chOff x="5710525" y="4183150"/>
            <a:chExt cx="669475" cy="486350"/>
          </a:xfrm>
        </p:grpSpPr>
        <p:sp>
          <p:nvSpPr>
            <p:cNvPr id="4650" name="Google Shape;4650;p2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6" name="Google Shape;4666;p24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4667" name="Google Shape;4667;p24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4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4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4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4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4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4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4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4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4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4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4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4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4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4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4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4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4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4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4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4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4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4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4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4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4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4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4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4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4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4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4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4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4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4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4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4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4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4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4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4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4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4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4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4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4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4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4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3" name="Google Shape;4763;p24"/>
          <p:cNvGrpSpPr/>
          <p:nvPr/>
        </p:nvGrpSpPr>
        <p:grpSpPr>
          <a:xfrm flipH="1">
            <a:off x="7751138" y="404125"/>
            <a:ext cx="544125" cy="750025"/>
            <a:chOff x="2551975" y="1324025"/>
            <a:chExt cx="544125" cy="750025"/>
          </a:xfrm>
        </p:grpSpPr>
        <p:sp>
          <p:nvSpPr>
            <p:cNvPr id="4764" name="Google Shape;4764;p24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4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4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4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4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4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4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4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4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4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4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4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4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4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4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4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24"/>
          <p:cNvGrpSpPr/>
          <p:nvPr/>
        </p:nvGrpSpPr>
        <p:grpSpPr>
          <a:xfrm>
            <a:off x="4073488" y="4567413"/>
            <a:ext cx="997000" cy="25"/>
            <a:chOff x="854588" y="4567400"/>
            <a:chExt cx="997000" cy="25"/>
          </a:xfrm>
        </p:grpSpPr>
        <p:sp>
          <p:nvSpPr>
            <p:cNvPr id="4781" name="Google Shape;4781;p24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4" name="Google Shape;4784;p24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1" name="Google Shape;5421;p29"/>
          <p:cNvSpPr/>
          <p:nvPr/>
        </p:nvSpPr>
        <p:spPr>
          <a:xfrm rot="10800000">
            <a:off x="4703298" y="4093271"/>
            <a:ext cx="5743479" cy="1778230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2" name="Google Shape;5422;p29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5423" name="Google Shape;5423;p29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9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9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9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9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9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9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9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9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9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9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9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9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9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9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9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9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9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9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9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9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9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9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9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9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9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9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9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9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9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9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9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9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9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9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9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9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9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9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9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9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9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9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9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9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9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9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9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9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9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9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9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9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9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9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9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9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9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9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9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9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9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9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9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9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9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9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9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9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9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9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9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9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9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9" name="Google Shape;5519;p29"/>
          <p:cNvSpPr/>
          <p:nvPr/>
        </p:nvSpPr>
        <p:spPr>
          <a:xfrm>
            <a:off x="7444349" y="4011600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0" name="Google Shape;5520;p29"/>
          <p:cNvGrpSpPr/>
          <p:nvPr/>
        </p:nvGrpSpPr>
        <p:grpSpPr>
          <a:xfrm flipH="1">
            <a:off x="226088" y="4011600"/>
            <a:ext cx="669475" cy="486350"/>
            <a:chOff x="5710525" y="4183150"/>
            <a:chExt cx="669475" cy="486350"/>
          </a:xfrm>
        </p:grpSpPr>
        <p:sp>
          <p:nvSpPr>
            <p:cNvPr id="5521" name="Google Shape;5521;p29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29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9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7" name="Google Shape;5537;p29"/>
          <p:cNvGrpSpPr/>
          <p:nvPr/>
        </p:nvGrpSpPr>
        <p:grpSpPr>
          <a:xfrm flipH="1">
            <a:off x="8143925" y="336013"/>
            <a:ext cx="544125" cy="750025"/>
            <a:chOff x="2551975" y="1324025"/>
            <a:chExt cx="544125" cy="750025"/>
          </a:xfrm>
        </p:grpSpPr>
        <p:sp>
          <p:nvSpPr>
            <p:cNvPr id="5538" name="Google Shape;5538;p29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9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9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4" name="Google Shape;5554;p29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5555" name="Google Shape;5555;p29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8" name="Google Shape;5558;p29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59" name="Google Shape;5559;p29"/>
          <p:cNvSpPr txBox="1">
            <a:spLocks noGrp="1"/>
          </p:cNvSpPr>
          <p:nvPr>
            <p:ph type="subTitle" idx="1"/>
          </p:nvPr>
        </p:nvSpPr>
        <p:spPr>
          <a:xfrm>
            <a:off x="717475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0" name="Google Shape;5560;p29"/>
          <p:cNvSpPr txBox="1">
            <a:spLocks noGrp="1"/>
          </p:cNvSpPr>
          <p:nvPr>
            <p:ph type="title" idx="2"/>
          </p:nvPr>
        </p:nvSpPr>
        <p:spPr>
          <a:xfrm>
            <a:off x="717480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1" name="Google Shape;5561;p29"/>
          <p:cNvSpPr txBox="1">
            <a:spLocks noGrp="1"/>
          </p:cNvSpPr>
          <p:nvPr>
            <p:ph type="subTitle" idx="3"/>
          </p:nvPr>
        </p:nvSpPr>
        <p:spPr>
          <a:xfrm>
            <a:off x="3352775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2" name="Google Shape;5562;p29"/>
          <p:cNvSpPr txBox="1">
            <a:spLocks noGrp="1"/>
          </p:cNvSpPr>
          <p:nvPr>
            <p:ph type="title" idx="4"/>
          </p:nvPr>
        </p:nvSpPr>
        <p:spPr>
          <a:xfrm>
            <a:off x="3352742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3" name="Google Shape;5563;p29"/>
          <p:cNvSpPr txBox="1">
            <a:spLocks noGrp="1"/>
          </p:cNvSpPr>
          <p:nvPr>
            <p:ph type="subTitle" idx="5"/>
          </p:nvPr>
        </p:nvSpPr>
        <p:spPr>
          <a:xfrm>
            <a:off x="5988000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4" name="Google Shape;5564;p29"/>
          <p:cNvSpPr txBox="1">
            <a:spLocks noGrp="1"/>
          </p:cNvSpPr>
          <p:nvPr>
            <p:ph type="title" idx="6"/>
          </p:nvPr>
        </p:nvSpPr>
        <p:spPr>
          <a:xfrm>
            <a:off x="5988005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6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" name="Google Shape;6619;p34"/>
          <p:cNvSpPr/>
          <p:nvPr/>
        </p:nvSpPr>
        <p:spPr>
          <a:xfrm rot="-9899959">
            <a:off x="5637547" y="2531470"/>
            <a:ext cx="4025553" cy="2995700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0" name="Google Shape;6620;p34"/>
          <p:cNvSpPr/>
          <p:nvPr/>
        </p:nvSpPr>
        <p:spPr>
          <a:xfrm rot="10800000" flipH="1">
            <a:off x="-261750" y="42"/>
            <a:ext cx="3681001" cy="116080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1" name="Google Shape;6621;p34"/>
          <p:cNvGrpSpPr/>
          <p:nvPr/>
        </p:nvGrpSpPr>
        <p:grpSpPr>
          <a:xfrm>
            <a:off x="7590725" y="2183650"/>
            <a:ext cx="669475" cy="486350"/>
            <a:chOff x="5710525" y="4183150"/>
            <a:chExt cx="669475" cy="486350"/>
          </a:xfrm>
        </p:grpSpPr>
        <p:sp>
          <p:nvSpPr>
            <p:cNvPr id="6622" name="Google Shape;6622;p3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8" name="Google Shape;6638;p34"/>
          <p:cNvSpPr/>
          <p:nvPr/>
        </p:nvSpPr>
        <p:spPr>
          <a:xfrm flipH="1">
            <a:off x="4389248" y="599588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9" name="Google Shape;6639;p34"/>
          <p:cNvGrpSpPr/>
          <p:nvPr/>
        </p:nvGrpSpPr>
        <p:grpSpPr>
          <a:xfrm flipH="1">
            <a:off x="3085582" y="-88"/>
            <a:ext cx="611786" cy="1983735"/>
            <a:chOff x="9295275" y="2826313"/>
            <a:chExt cx="363250" cy="1177850"/>
          </a:xfrm>
        </p:grpSpPr>
        <p:sp>
          <p:nvSpPr>
            <p:cNvPr id="6640" name="Google Shape;6640;p34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4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4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4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4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4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4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4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4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4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4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4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4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4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4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4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4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4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4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4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4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4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4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4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4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4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4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4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4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4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4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4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4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4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4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4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4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4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4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4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4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4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4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4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4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4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4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4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4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4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4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4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4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4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4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4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4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4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4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4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4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4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4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4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4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4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4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4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4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4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4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4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4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4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4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4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4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4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4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4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4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4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4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4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4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4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4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4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4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4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4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4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4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4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4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4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6" name="Google Shape;6736;p34"/>
          <p:cNvSpPr/>
          <p:nvPr/>
        </p:nvSpPr>
        <p:spPr>
          <a:xfrm>
            <a:off x="3540625" y="4054849"/>
            <a:ext cx="1690449" cy="169044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7" name="Google Shape;6737;p34"/>
          <p:cNvGrpSpPr/>
          <p:nvPr/>
        </p:nvGrpSpPr>
        <p:grpSpPr>
          <a:xfrm flipH="1">
            <a:off x="781550" y="616750"/>
            <a:ext cx="544125" cy="750025"/>
            <a:chOff x="2551975" y="1324025"/>
            <a:chExt cx="544125" cy="750025"/>
          </a:xfrm>
        </p:grpSpPr>
        <p:sp>
          <p:nvSpPr>
            <p:cNvPr id="6738" name="Google Shape;6738;p34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4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4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4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4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4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4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4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4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4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4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4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4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4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4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4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Char char="●"/>
              <a:defRPr sz="1800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64" r:id="rId6"/>
    <p:sldLayoutId id="2147483670" r:id="rId7"/>
    <p:sldLayoutId id="2147483675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" name="Google Shape;7065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66" name="Google Shape;7066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8" name="Google Shape;7078;p41"/>
          <p:cNvSpPr txBox="1">
            <a:spLocks noGrp="1"/>
          </p:cNvSpPr>
          <p:nvPr>
            <p:ph type="ctrTitle"/>
          </p:nvPr>
        </p:nvSpPr>
        <p:spPr>
          <a:xfrm>
            <a:off x="695477" y="1193495"/>
            <a:ext cx="5410440" cy="1711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accent4"/>
                </a:solidFill>
              </a:rPr>
              <a:t>BONE AGE PREDICTION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7079" name="Google Shape;7079;p41"/>
          <p:cNvSpPr txBox="1">
            <a:spLocks noGrp="1"/>
          </p:cNvSpPr>
          <p:nvPr>
            <p:ph type="subTitle" idx="1"/>
          </p:nvPr>
        </p:nvSpPr>
        <p:spPr>
          <a:xfrm>
            <a:off x="869419" y="3077673"/>
            <a:ext cx="240149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Submitted by: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400" dirty="0"/>
              <a:t>Aruna Gurung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400" dirty="0" err="1"/>
              <a:t>Parminder</a:t>
            </a:r>
            <a:r>
              <a:rPr lang="en-GB" sz="1400" dirty="0"/>
              <a:t> Kaur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400" dirty="0"/>
              <a:t>Rewant Sharma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400" dirty="0" err="1"/>
              <a:t>Rohit</a:t>
            </a:r>
            <a:r>
              <a:rPr lang="en-GB" sz="1400" dirty="0"/>
              <a:t> Kumar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400" dirty="0" err="1"/>
              <a:t>Saurabh</a:t>
            </a:r>
            <a:r>
              <a:rPr lang="en-GB" sz="1400" dirty="0"/>
              <a:t> </a:t>
            </a:r>
            <a:r>
              <a:rPr lang="en-GB" sz="1400" dirty="0" err="1"/>
              <a:t>Gangwar</a:t>
            </a:r>
            <a:endParaRPr sz="1400" dirty="0"/>
          </a:p>
        </p:txBody>
      </p:sp>
      <p:grpSp>
        <p:nvGrpSpPr>
          <p:cNvPr id="7080" name="Google Shape;7080;p41"/>
          <p:cNvGrpSpPr/>
          <p:nvPr/>
        </p:nvGrpSpPr>
        <p:grpSpPr>
          <a:xfrm>
            <a:off x="4674100" y="3483900"/>
            <a:ext cx="544125" cy="750025"/>
            <a:chOff x="2551975" y="1324025"/>
            <a:chExt cx="544125" cy="750025"/>
          </a:xfrm>
        </p:grpSpPr>
        <p:sp>
          <p:nvSpPr>
            <p:cNvPr id="7081" name="Google Shape;7081;p41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41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41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41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41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41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41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41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41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41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41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41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41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41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41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41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7" name="Google Shape;7097;p41"/>
          <p:cNvGrpSpPr/>
          <p:nvPr/>
        </p:nvGrpSpPr>
        <p:grpSpPr>
          <a:xfrm>
            <a:off x="5676318" y="837274"/>
            <a:ext cx="2877725" cy="3478824"/>
            <a:chOff x="5947900" y="1399975"/>
            <a:chExt cx="2376125" cy="2872450"/>
          </a:xfrm>
        </p:grpSpPr>
        <p:sp>
          <p:nvSpPr>
            <p:cNvPr id="7098" name="Google Shape;7098;p41"/>
            <p:cNvSpPr/>
            <p:nvPr/>
          </p:nvSpPr>
          <p:spPr>
            <a:xfrm>
              <a:off x="6536950" y="1859775"/>
              <a:ext cx="1306825" cy="1962850"/>
            </a:xfrm>
            <a:custGeom>
              <a:avLst/>
              <a:gdLst/>
              <a:ahLst/>
              <a:cxnLst/>
              <a:rect l="l" t="t" r="r" b="b"/>
              <a:pathLst>
                <a:path w="52273" h="78514" extrusionOk="0">
                  <a:moveTo>
                    <a:pt x="4646" y="0"/>
                  </a:moveTo>
                  <a:cubicBezTo>
                    <a:pt x="2093" y="0"/>
                    <a:pt x="0" y="2093"/>
                    <a:pt x="0" y="4646"/>
                  </a:cubicBezTo>
                  <a:lnTo>
                    <a:pt x="0" y="73868"/>
                  </a:lnTo>
                  <a:cubicBezTo>
                    <a:pt x="0" y="76421"/>
                    <a:pt x="2093" y="78514"/>
                    <a:pt x="4646" y="78514"/>
                  </a:cubicBezTo>
                  <a:lnTo>
                    <a:pt x="47627" y="78514"/>
                  </a:lnTo>
                  <a:cubicBezTo>
                    <a:pt x="50180" y="78514"/>
                    <a:pt x="52273" y="76421"/>
                    <a:pt x="52273" y="73868"/>
                  </a:cubicBezTo>
                  <a:lnTo>
                    <a:pt x="52273" y="4646"/>
                  </a:lnTo>
                  <a:cubicBezTo>
                    <a:pt x="52273" y="2093"/>
                    <a:pt x="50180" y="0"/>
                    <a:pt x="47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41"/>
            <p:cNvSpPr/>
            <p:nvPr/>
          </p:nvSpPr>
          <p:spPr>
            <a:xfrm>
              <a:off x="6624825" y="1816875"/>
              <a:ext cx="1577825" cy="2314400"/>
            </a:xfrm>
            <a:custGeom>
              <a:avLst/>
              <a:gdLst/>
              <a:ahLst/>
              <a:cxnLst/>
              <a:rect l="l" t="t" r="r" b="b"/>
              <a:pathLst>
                <a:path w="63113" h="92576" extrusionOk="0">
                  <a:moveTo>
                    <a:pt x="35951" y="0"/>
                  </a:moveTo>
                  <a:cubicBezTo>
                    <a:pt x="34110" y="0"/>
                    <a:pt x="32226" y="1967"/>
                    <a:pt x="30552" y="4813"/>
                  </a:cubicBezTo>
                  <a:lnTo>
                    <a:pt x="4395" y="4813"/>
                  </a:lnTo>
                  <a:cubicBezTo>
                    <a:pt x="2010" y="4813"/>
                    <a:pt x="1" y="6780"/>
                    <a:pt x="1" y="9208"/>
                  </a:cubicBezTo>
                  <a:lnTo>
                    <a:pt x="1" y="88181"/>
                  </a:lnTo>
                  <a:cubicBezTo>
                    <a:pt x="1" y="90609"/>
                    <a:pt x="2010" y="92576"/>
                    <a:pt x="4395" y="92576"/>
                  </a:cubicBezTo>
                  <a:lnTo>
                    <a:pt x="58718" y="92576"/>
                  </a:lnTo>
                  <a:cubicBezTo>
                    <a:pt x="61146" y="92576"/>
                    <a:pt x="63113" y="90609"/>
                    <a:pt x="63113" y="88181"/>
                  </a:cubicBezTo>
                  <a:lnTo>
                    <a:pt x="63113" y="21428"/>
                  </a:lnTo>
                  <a:lnTo>
                    <a:pt x="63113" y="9208"/>
                  </a:lnTo>
                  <a:lnTo>
                    <a:pt x="63113" y="4395"/>
                  </a:lnTo>
                  <a:cubicBezTo>
                    <a:pt x="63113" y="1926"/>
                    <a:pt x="61104" y="0"/>
                    <a:pt x="58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41"/>
            <p:cNvSpPr/>
            <p:nvPr/>
          </p:nvSpPr>
          <p:spPr>
            <a:xfrm>
              <a:off x="5947900" y="2441500"/>
              <a:ext cx="1337175" cy="1758825"/>
            </a:xfrm>
            <a:custGeom>
              <a:avLst/>
              <a:gdLst/>
              <a:ahLst/>
              <a:cxnLst/>
              <a:rect l="l" t="t" r="r" b="b"/>
              <a:pathLst>
                <a:path w="53487" h="70353" extrusionOk="0">
                  <a:moveTo>
                    <a:pt x="2176" y="1"/>
                  </a:moveTo>
                  <a:cubicBezTo>
                    <a:pt x="963" y="1"/>
                    <a:pt x="0" y="1005"/>
                    <a:pt x="0" y="2219"/>
                  </a:cubicBezTo>
                  <a:lnTo>
                    <a:pt x="0" y="68177"/>
                  </a:lnTo>
                  <a:cubicBezTo>
                    <a:pt x="0" y="69390"/>
                    <a:pt x="963" y="70353"/>
                    <a:pt x="2176" y="70353"/>
                  </a:cubicBezTo>
                  <a:lnTo>
                    <a:pt x="51310" y="70353"/>
                  </a:lnTo>
                  <a:cubicBezTo>
                    <a:pt x="52524" y="70353"/>
                    <a:pt x="53486" y="69390"/>
                    <a:pt x="53486" y="68177"/>
                  </a:cubicBezTo>
                  <a:lnTo>
                    <a:pt x="53486" y="2219"/>
                  </a:lnTo>
                  <a:cubicBezTo>
                    <a:pt x="53486" y="1005"/>
                    <a:pt x="52524" y="1"/>
                    <a:pt x="5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41"/>
            <p:cNvSpPr/>
            <p:nvPr/>
          </p:nvSpPr>
          <p:spPr>
            <a:xfrm>
              <a:off x="5947900" y="2441500"/>
              <a:ext cx="1337175" cy="204050"/>
            </a:xfrm>
            <a:custGeom>
              <a:avLst/>
              <a:gdLst/>
              <a:ahLst/>
              <a:cxnLst/>
              <a:rect l="l" t="t" r="r" b="b"/>
              <a:pathLst>
                <a:path w="53487" h="8162" extrusionOk="0">
                  <a:moveTo>
                    <a:pt x="2176" y="1"/>
                  </a:moveTo>
                  <a:cubicBezTo>
                    <a:pt x="963" y="1"/>
                    <a:pt x="0" y="1005"/>
                    <a:pt x="0" y="2219"/>
                  </a:cubicBezTo>
                  <a:lnTo>
                    <a:pt x="0" y="8162"/>
                  </a:lnTo>
                  <a:lnTo>
                    <a:pt x="53486" y="8162"/>
                  </a:lnTo>
                  <a:lnTo>
                    <a:pt x="53486" y="2219"/>
                  </a:lnTo>
                  <a:cubicBezTo>
                    <a:pt x="53486" y="1005"/>
                    <a:pt x="52524" y="1"/>
                    <a:pt x="5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41"/>
            <p:cNvSpPr/>
            <p:nvPr/>
          </p:nvSpPr>
          <p:spPr>
            <a:xfrm>
              <a:off x="5947900" y="3984775"/>
              <a:ext cx="1337175" cy="215550"/>
            </a:xfrm>
            <a:custGeom>
              <a:avLst/>
              <a:gdLst/>
              <a:ahLst/>
              <a:cxnLst/>
              <a:rect l="l" t="t" r="r" b="b"/>
              <a:pathLst>
                <a:path w="53487" h="8622" extrusionOk="0">
                  <a:moveTo>
                    <a:pt x="0" y="1"/>
                  </a:moveTo>
                  <a:lnTo>
                    <a:pt x="0" y="6446"/>
                  </a:lnTo>
                  <a:cubicBezTo>
                    <a:pt x="0" y="7659"/>
                    <a:pt x="963" y="8622"/>
                    <a:pt x="2176" y="8622"/>
                  </a:cubicBezTo>
                  <a:lnTo>
                    <a:pt x="51310" y="8622"/>
                  </a:lnTo>
                  <a:cubicBezTo>
                    <a:pt x="52524" y="8622"/>
                    <a:pt x="53486" y="7659"/>
                    <a:pt x="53486" y="6446"/>
                  </a:cubicBezTo>
                  <a:lnTo>
                    <a:pt x="53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41"/>
            <p:cNvSpPr/>
            <p:nvPr/>
          </p:nvSpPr>
          <p:spPr>
            <a:xfrm>
              <a:off x="6086000" y="2510550"/>
              <a:ext cx="1056775" cy="64900"/>
            </a:xfrm>
            <a:custGeom>
              <a:avLst/>
              <a:gdLst/>
              <a:ahLst/>
              <a:cxnLst/>
              <a:rect l="l" t="t" r="r" b="b"/>
              <a:pathLst>
                <a:path w="42271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42270" y="2596"/>
                  </a:lnTo>
                  <a:lnTo>
                    <a:pt x="42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41"/>
            <p:cNvSpPr/>
            <p:nvPr/>
          </p:nvSpPr>
          <p:spPr>
            <a:xfrm>
              <a:off x="6086000" y="4061150"/>
              <a:ext cx="1056775" cy="63850"/>
            </a:xfrm>
            <a:custGeom>
              <a:avLst/>
              <a:gdLst/>
              <a:ahLst/>
              <a:cxnLst/>
              <a:rect l="l" t="t" r="r" b="b"/>
              <a:pathLst>
                <a:path w="42271" h="2554" extrusionOk="0">
                  <a:moveTo>
                    <a:pt x="0" y="1"/>
                  </a:moveTo>
                  <a:lnTo>
                    <a:pt x="0" y="2554"/>
                  </a:lnTo>
                  <a:lnTo>
                    <a:pt x="42270" y="2554"/>
                  </a:lnTo>
                  <a:lnTo>
                    <a:pt x="42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41"/>
            <p:cNvSpPr/>
            <p:nvPr/>
          </p:nvSpPr>
          <p:spPr>
            <a:xfrm>
              <a:off x="7354675" y="2626975"/>
              <a:ext cx="516300" cy="390125"/>
            </a:xfrm>
            <a:custGeom>
              <a:avLst/>
              <a:gdLst/>
              <a:ahLst/>
              <a:cxnLst/>
              <a:rect l="l" t="t" r="r" b="b"/>
              <a:pathLst>
                <a:path w="20652" h="15605" extrusionOk="0">
                  <a:moveTo>
                    <a:pt x="18774" y="0"/>
                  </a:moveTo>
                  <a:cubicBezTo>
                    <a:pt x="18576" y="0"/>
                    <a:pt x="18400" y="175"/>
                    <a:pt x="18308" y="492"/>
                  </a:cubicBezTo>
                  <a:cubicBezTo>
                    <a:pt x="17932" y="1496"/>
                    <a:pt x="18559" y="2375"/>
                    <a:pt x="18225" y="4091"/>
                  </a:cubicBezTo>
                  <a:cubicBezTo>
                    <a:pt x="17806" y="5849"/>
                    <a:pt x="17597" y="8485"/>
                    <a:pt x="14165" y="10159"/>
                  </a:cubicBezTo>
                  <a:cubicBezTo>
                    <a:pt x="13428" y="10541"/>
                    <a:pt x="12584" y="10688"/>
                    <a:pt x="11688" y="10688"/>
                  </a:cubicBezTo>
                  <a:cubicBezTo>
                    <a:pt x="8715" y="10688"/>
                    <a:pt x="5159" y="9075"/>
                    <a:pt x="2978" y="9075"/>
                  </a:cubicBezTo>
                  <a:cubicBezTo>
                    <a:pt x="2790" y="9075"/>
                    <a:pt x="2613" y="9087"/>
                    <a:pt x="2447" y="9113"/>
                  </a:cubicBezTo>
                  <a:cubicBezTo>
                    <a:pt x="145" y="9490"/>
                    <a:pt x="228" y="10955"/>
                    <a:pt x="228" y="10955"/>
                  </a:cubicBezTo>
                  <a:cubicBezTo>
                    <a:pt x="0" y="13376"/>
                    <a:pt x="5554" y="15604"/>
                    <a:pt x="10680" y="15604"/>
                  </a:cubicBezTo>
                  <a:cubicBezTo>
                    <a:pt x="13083" y="15604"/>
                    <a:pt x="15393" y="15115"/>
                    <a:pt x="16969" y="13926"/>
                  </a:cubicBezTo>
                  <a:cubicBezTo>
                    <a:pt x="20652" y="11164"/>
                    <a:pt x="19773" y="4258"/>
                    <a:pt x="19773" y="2835"/>
                  </a:cubicBezTo>
                  <a:cubicBezTo>
                    <a:pt x="19744" y="829"/>
                    <a:pt x="19205" y="0"/>
                    <a:pt x="18774" y="0"/>
                  </a:cubicBezTo>
                  <a:close/>
                </a:path>
              </a:pathLst>
            </a:custGeom>
            <a:solidFill>
              <a:srgbClr val="E28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41"/>
            <p:cNvSpPr/>
            <p:nvPr/>
          </p:nvSpPr>
          <p:spPr>
            <a:xfrm>
              <a:off x="7329125" y="2833175"/>
              <a:ext cx="303300" cy="208925"/>
            </a:xfrm>
            <a:custGeom>
              <a:avLst/>
              <a:gdLst/>
              <a:ahLst/>
              <a:cxnLst/>
              <a:rect l="l" t="t" r="r" b="b"/>
              <a:pathLst>
                <a:path w="12132" h="8357" extrusionOk="0">
                  <a:moveTo>
                    <a:pt x="4731" y="0"/>
                  </a:moveTo>
                  <a:cubicBezTo>
                    <a:pt x="2089" y="0"/>
                    <a:pt x="1543" y="1911"/>
                    <a:pt x="1543" y="1911"/>
                  </a:cubicBezTo>
                  <a:cubicBezTo>
                    <a:pt x="0" y="5540"/>
                    <a:pt x="9636" y="8337"/>
                    <a:pt x="9663" y="8356"/>
                  </a:cubicBezTo>
                  <a:lnTo>
                    <a:pt x="9663" y="8356"/>
                  </a:lnTo>
                  <a:cubicBezTo>
                    <a:pt x="12132" y="4841"/>
                    <a:pt x="11964" y="2121"/>
                    <a:pt x="11964" y="2121"/>
                  </a:cubicBezTo>
                  <a:cubicBezTo>
                    <a:pt x="11964" y="2121"/>
                    <a:pt x="10332" y="1200"/>
                    <a:pt x="6314" y="195"/>
                  </a:cubicBezTo>
                  <a:cubicBezTo>
                    <a:pt x="5717" y="59"/>
                    <a:pt x="5192" y="0"/>
                    <a:pt x="4731" y="0"/>
                  </a:cubicBezTo>
                  <a:close/>
                  <a:moveTo>
                    <a:pt x="9663" y="8356"/>
                  </a:moveTo>
                  <a:cubicBezTo>
                    <a:pt x="9663" y="8356"/>
                    <a:pt x="9663" y="8356"/>
                    <a:pt x="9663" y="8356"/>
                  </a:cubicBezTo>
                  <a:cubicBezTo>
                    <a:pt x="9663" y="8356"/>
                    <a:pt x="9663" y="8356"/>
                    <a:pt x="9663" y="8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41"/>
            <p:cNvSpPr/>
            <p:nvPr/>
          </p:nvSpPr>
          <p:spPr>
            <a:xfrm>
              <a:off x="7346775" y="2840050"/>
              <a:ext cx="348425" cy="1074775"/>
            </a:xfrm>
            <a:custGeom>
              <a:avLst/>
              <a:gdLst/>
              <a:ahLst/>
              <a:cxnLst/>
              <a:rect l="l" t="t" r="r" b="b"/>
              <a:pathLst>
                <a:path w="13937" h="42991" extrusionOk="0">
                  <a:moveTo>
                    <a:pt x="4233" y="1"/>
                  </a:moveTo>
                  <a:cubicBezTo>
                    <a:pt x="3760" y="1"/>
                    <a:pt x="3474" y="88"/>
                    <a:pt x="3474" y="88"/>
                  </a:cubicBezTo>
                  <a:lnTo>
                    <a:pt x="0" y="42609"/>
                  </a:lnTo>
                  <a:lnTo>
                    <a:pt x="2763" y="42860"/>
                  </a:lnTo>
                  <a:cubicBezTo>
                    <a:pt x="3697" y="42958"/>
                    <a:pt x="5116" y="42990"/>
                    <a:pt x="6591" y="42990"/>
                  </a:cubicBezTo>
                  <a:cubicBezTo>
                    <a:pt x="9542" y="42990"/>
                    <a:pt x="12723" y="42860"/>
                    <a:pt x="12723" y="42860"/>
                  </a:cubicBezTo>
                  <a:cubicBezTo>
                    <a:pt x="12723" y="42860"/>
                    <a:pt x="13937" y="39219"/>
                    <a:pt x="12723" y="18461"/>
                  </a:cubicBezTo>
                  <a:cubicBezTo>
                    <a:pt x="11705" y="1597"/>
                    <a:pt x="6258" y="1"/>
                    <a:pt x="4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41"/>
            <p:cNvSpPr/>
            <p:nvPr/>
          </p:nvSpPr>
          <p:spPr>
            <a:xfrm>
              <a:off x="7193050" y="3752425"/>
              <a:ext cx="168925" cy="451050"/>
            </a:xfrm>
            <a:custGeom>
              <a:avLst/>
              <a:gdLst/>
              <a:ahLst/>
              <a:cxnLst/>
              <a:rect l="l" t="t" r="r" b="b"/>
              <a:pathLst>
                <a:path w="6757" h="18042" extrusionOk="0">
                  <a:moveTo>
                    <a:pt x="3725" y="0"/>
                  </a:moveTo>
                  <a:cubicBezTo>
                    <a:pt x="2936" y="0"/>
                    <a:pt x="2191" y="653"/>
                    <a:pt x="1881" y="2222"/>
                  </a:cubicBezTo>
                  <a:cubicBezTo>
                    <a:pt x="920" y="7318"/>
                    <a:pt x="1" y="18042"/>
                    <a:pt x="2202" y="18042"/>
                  </a:cubicBezTo>
                  <a:cubicBezTo>
                    <a:pt x="2207" y="18042"/>
                    <a:pt x="2211" y="18042"/>
                    <a:pt x="2215" y="18042"/>
                  </a:cubicBezTo>
                  <a:cubicBezTo>
                    <a:pt x="4475" y="18000"/>
                    <a:pt x="5689" y="17204"/>
                    <a:pt x="4392" y="16870"/>
                  </a:cubicBezTo>
                  <a:cubicBezTo>
                    <a:pt x="3052" y="16535"/>
                    <a:pt x="3011" y="16367"/>
                    <a:pt x="3011" y="15991"/>
                  </a:cubicBezTo>
                  <a:cubicBezTo>
                    <a:pt x="3178" y="13438"/>
                    <a:pt x="5270" y="8667"/>
                    <a:pt x="6108" y="4942"/>
                  </a:cubicBezTo>
                  <a:cubicBezTo>
                    <a:pt x="6757" y="2183"/>
                    <a:pt x="5168" y="0"/>
                    <a:pt x="3725" y="0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41"/>
            <p:cNvSpPr/>
            <p:nvPr/>
          </p:nvSpPr>
          <p:spPr>
            <a:xfrm>
              <a:off x="7224350" y="4175200"/>
              <a:ext cx="132900" cy="36450"/>
            </a:xfrm>
            <a:custGeom>
              <a:avLst/>
              <a:gdLst/>
              <a:ahLst/>
              <a:cxnLst/>
              <a:rect l="l" t="t" r="r" b="b"/>
              <a:pathLst>
                <a:path w="5316" h="1458" extrusionOk="0">
                  <a:moveTo>
                    <a:pt x="3140" y="1"/>
                  </a:moveTo>
                  <a:cubicBezTo>
                    <a:pt x="2723" y="313"/>
                    <a:pt x="2205" y="414"/>
                    <a:pt x="1711" y="414"/>
                  </a:cubicBezTo>
                  <a:cubicBezTo>
                    <a:pt x="817" y="414"/>
                    <a:pt x="1" y="84"/>
                    <a:pt x="1" y="84"/>
                  </a:cubicBezTo>
                  <a:lnTo>
                    <a:pt x="1" y="84"/>
                  </a:lnTo>
                  <a:cubicBezTo>
                    <a:pt x="1" y="1116"/>
                    <a:pt x="727" y="1457"/>
                    <a:pt x="1610" y="1457"/>
                  </a:cubicBezTo>
                  <a:cubicBezTo>
                    <a:pt x="2411" y="1457"/>
                    <a:pt x="3340" y="1178"/>
                    <a:pt x="3977" y="879"/>
                  </a:cubicBezTo>
                  <a:cubicBezTo>
                    <a:pt x="5316" y="252"/>
                    <a:pt x="3140" y="1"/>
                    <a:pt x="3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41"/>
            <p:cNvSpPr/>
            <p:nvPr/>
          </p:nvSpPr>
          <p:spPr>
            <a:xfrm>
              <a:off x="7436750" y="3388175"/>
              <a:ext cx="301500" cy="423025"/>
            </a:xfrm>
            <a:custGeom>
              <a:avLst/>
              <a:gdLst/>
              <a:ahLst/>
              <a:cxnLst/>
              <a:rect l="l" t="t" r="r" b="b"/>
              <a:pathLst>
                <a:path w="12060" h="16921" extrusionOk="0">
                  <a:moveTo>
                    <a:pt x="9331" y="1"/>
                  </a:moveTo>
                  <a:cubicBezTo>
                    <a:pt x="8693" y="1"/>
                    <a:pt x="7977" y="455"/>
                    <a:pt x="7325" y="1558"/>
                  </a:cubicBezTo>
                  <a:cubicBezTo>
                    <a:pt x="4688" y="5910"/>
                    <a:pt x="1" y="15704"/>
                    <a:pt x="2177" y="16499"/>
                  </a:cubicBezTo>
                  <a:cubicBezTo>
                    <a:pt x="2993" y="16793"/>
                    <a:pt x="3714" y="16921"/>
                    <a:pt x="4220" y="16921"/>
                  </a:cubicBezTo>
                  <a:cubicBezTo>
                    <a:pt x="5011" y="16921"/>
                    <a:pt x="5277" y="16607"/>
                    <a:pt x="4562" y="16122"/>
                  </a:cubicBezTo>
                  <a:cubicBezTo>
                    <a:pt x="3474" y="15369"/>
                    <a:pt x="3474" y="15201"/>
                    <a:pt x="3600" y="14825"/>
                  </a:cubicBezTo>
                  <a:cubicBezTo>
                    <a:pt x="4646" y="12523"/>
                    <a:pt x="8287" y="8756"/>
                    <a:pt x="10380" y="5576"/>
                  </a:cubicBezTo>
                  <a:cubicBezTo>
                    <a:pt x="12059" y="2906"/>
                    <a:pt x="10945" y="1"/>
                    <a:pt x="9331" y="1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41"/>
            <p:cNvSpPr/>
            <p:nvPr/>
          </p:nvSpPr>
          <p:spPr>
            <a:xfrm>
              <a:off x="7459800" y="3767150"/>
              <a:ext cx="139150" cy="52925"/>
            </a:xfrm>
            <a:custGeom>
              <a:avLst/>
              <a:gdLst/>
              <a:ahLst/>
              <a:cxnLst/>
              <a:rect l="l" t="t" r="r" b="b"/>
              <a:pathLst>
                <a:path w="5566" h="2117" extrusionOk="0">
                  <a:moveTo>
                    <a:pt x="627" y="0"/>
                  </a:moveTo>
                  <a:lnTo>
                    <a:pt x="627" y="0"/>
                  </a:lnTo>
                  <a:cubicBezTo>
                    <a:pt x="1" y="1659"/>
                    <a:pt x="2035" y="2116"/>
                    <a:pt x="3501" y="2116"/>
                  </a:cubicBezTo>
                  <a:cubicBezTo>
                    <a:pt x="3700" y="2116"/>
                    <a:pt x="3889" y="2108"/>
                    <a:pt x="4059" y="2093"/>
                  </a:cubicBezTo>
                  <a:cubicBezTo>
                    <a:pt x="5566" y="1968"/>
                    <a:pt x="3599" y="963"/>
                    <a:pt x="3599" y="963"/>
                  </a:cubicBezTo>
                  <a:cubicBezTo>
                    <a:pt x="3411" y="1018"/>
                    <a:pt x="3222" y="1042"/>
                    <a:pt x="3034" y="1042"/>
                  </a:cubicBezTo>
                  <a:cubicBezTo>
                    <a:pt x="1795" y="1042"/>
                    <a:pt x="627" y="1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41"/>
            <p:cNvSpPr/>
            <p:nvPr/>
          </p:nvSpPr>
          <p:spPr>
            <a:xfrm>
              <a:off x="7428375" y="3193150"/>
              <a:ext cx="394475" cy="493000"/>
            </a:xfrm>
            <a:custGeom>
              <a:avLst/>
              <a:gdLst/>
              <a:ahLst/>
              <a:cxnLst/>
              <a:rect l="l" t="t" r="r" b="b"/>
              <a:pathLst>
                <a:path w="15779" h="19720" extrusionOk="0">
                  <a:moveTo>
                    <a:pt x="11713" y="1"/>
                  </a:moveTo>
                  <a:cubicBezTo>
                    <a:pt x="8931" y="1"/>
                    <a:pt x="5567" y="1240"/>
                    <a:pt x="5567" y="1240"/>
                  </a:cubicBezTo>
                  <a:lnTo>
                    <a:pt x="1884" y="2495"/>
                  </a:lnTo>
                  <a:lnTo>
                    <a:pt x="1" y="8605"/>
                  </a:lnTo>
                  <a:lnTo>
                    <a:pt x="5525" y="9233"/>
                  </a:lnTo>
                  <a:lnTo>
                    <a:pt x="2721" y="18148"/>
                  </a:lnTo>
                  <a:cubicBezTo>
                    <a:pt x="4018" y="19537"/>
                    <a:pt x="5793" y="19719"/>
                    <a:pt x="6635" y="19719"/>
                  </a:cubicBezTo>
                  <a:cubicBezTo>
                    <a:pt x="6934" y="19719"/>
                    <a:pt x="7115" y="19696"/>
                    <a:pt x="7115" y="19696"/>
                  </a:cubicBezTo>
                  <a:cubicBezTo>
                    <a:pt x="7115" y="19696"/>
                    <a:pt x="15779" y="6262"/>
                    <a:pt x="15318" y="2286"/>
                  </a:cubicBezTo>
                  <a:cubicBezTo>
                    <a:pt x="15103" y="531"/>
                    <a:pt x="13533" y="1"/>
                    <a:pt x="11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41"/>
            <p:cNvSpPr/>
            <p:nvPr/>
          </p:nvSpPr>
          <p:spPr>
            <a:xfrm>
              <a:off x="7205525" y="3247150"/>
              <a:ext cx="302400" cy="837050"/>
            </a:xfrm>
            <a:custGeom>
              <a:avLst/>
              <a:gdLst/>
              <a:ahLst/>
              <a:cxnLst/>
              <a:rect l="l" t="t" r="r" b="b"/>
              <a:pathLst>
                <a:path w="12096" h="33482" extrusionOk="0">
                  <a:moveTo>
                    <a:pt x="12095" y="0"/>
                  </a:moveTo>
                  <a:cubicBezTo>
                    <a:pt x="12065" y="0"/>
                    <a:pt x="10455" y="693"/>
                    <a:pt x="7094" y="693"/>
                  </a:cubicBezTo>
                  <a:cubicBezTo>
                    <a:pt x="5782" y="693"/>
                    <a:pt x="4202" y="587"/>
                    <a:pt x="2344" y="293"/>
                  </a:cubicBezTo>
                  <a:lnTo>
                    <a:pt x="0" y="33230"/>
                  </a:lnTo>
                  <a:lnTo>
                    <a:pt x="3934" y="33481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41"/>
            <p:cNvSpPr/>
            <p:nvPr/>
          </p:nvSpPr>
          <p:spPr>
            <a:xfrm>
              <a:off x="7184600" y="2841175"/>
              <a:ext cx="432150" cy="513950"/>
            </a:xfrm>
            <a:custGeom>
              <a:avLst/>
              <a:gdLst/>
              <a:ahLst/>
              <a:cxnLst/>
              <a:rect l="l" t="t" r="r" b="b"/>
              <a:pathLst>
                <a:path w="17286" h="20558" extrusionOk="0">
                  <a:moveTo>
                    <a:pt x="9960" y="0"/>
                  </a:moveTo>
                  <a:cubicBezTo>
                    <a:pt x="8835" y="0"/>
                    <a:pt x="7743" y="229"/>
                    <a:pt x="6864" y="503"/>
                  </a:cubicBezTo>
                  <a:cubicBezTo>
                    <a:pt x="4311" y="1298"/>
                    <a:pt x="0" y="2428"/>
                    <a:pt x="2470" y="7869"/>
                  </a:cubicBezTo>
                  <a:cubicBezTo>
                    <a:pt x="4144" y="11636"/>
                    <a:pt x="3558" y="14272"/>
                    <a:pt x="2930" y="18290"/>
                  </a:cubicBezTo>
                  <a:cubicBezTo>
                    <a:pt x="2930" y="18416"/>
                    <a:pt x="2888" y="18499"/>
                    <a:pt x="2888" y="18625"/>
                  </a:cubicBezTo>
                  <a:cubicBezTo>
                    <a:pt x="2451" y="19999"/>
                    <a:pt x="3450" y="20558"/>
                    <a:pt x="5074" y="20558"/>
                  </a:cubicBezTo>
                  <a:cubicBezTo>
                    <a:pt x="8740" y="20558"/>
                    <a:pt x="15597" y="17710"/>
                    <a:pt x="16322" y="14984"/>
                  </a:cubicBezTo>
                  <a:cubicBezTo>
                    <a:pt x="17285" y="11552"/>
                    <a:pt x="16699" y="6990"/>
                    <a:pt x="15485" y="3768"/>
                  </a:cubicBezTo>
                  <a:cubicBezTo>
                    <a:pt x="14360" y="831"/>
                    <a:pt x="12102" y="0"/>
                    <a:pt x="9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41"/>
            <p:cNvSpPr/>
            <p:nvPr/>
          </p:nvSpPr>
          <p:spPr>
            <a:xfrm>
              <a:off x="7064275" y="2874675"/>
              <a:ext cx="435275" cy="1047350"/>
            </a:xfrm>
            <a:custGeom>
              <a:avLst/>
              <a:gdLst/>
              <a:ahLst/>
              <a:cxnLst/>
              <a:rect l="l" t="t" r="r" b="b"/>
              <a:pathLst>
                <a:path w="17411" h="41894" extrusionOk="0">
                  <a:moveTo>
                    <a:pt x="9375" y="0"/>
                  </a:moveTo>
                  <a:cubicBezTo>
                    <a:pt x="3097" y="1925"/>
                    <a:pt x="7241" y="6613"/>
                    <a:pt x="7827" y="10840"/>
                  </a:cubicBezTo>
                  <a:cubicBezTo>
                    <a:pt x="8413" y="15025"/>
                    <a:pt x="0" y="40805"/>
                    <a:pt x="2553" y="41475"/>
                  </a:cubicBezTo>
                  <a:cubicBezTo>
                    <a:pt x="3830" y="41810"/>
                    <a:pt x="5378" y="41893"/>
                    <a:pt x="6608" y="41893"/>
                  </a:cubicBezTo>
                  <a:cubicBezTo>
                    <a:pt x="7837" y="41893"/>
                    <a:pt x="8747" y="41810"/>
                    <a:pt x="8747" y="41810"/>
                  </a:cubicBezTo>
                  <a:cubicBezTo>
                    <a:pt x="8747" y="41810"/>
                    <a:pt x="14063" y="18457"/>
                    <a:pt x="15737" y="11091"/>
                  </a:cubicBezTo>
                  <a:cubicBezTo>
                    <a:pt x="17411" y="3725"/>
                    <a:pt x="9375" y="0"/>
                    <a:pt x="9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41"/>
            <p:cNvSpPr/>
            <p:nvPr/>
          </p:nvSpPr>
          <p:spPr>
            <a:xfrm>
              <a:off x="7340075" y="2814950"/>
              <a:ext cx="268675" cy="215650"/>
            </a:xfrm>
            <a:custGeom>
              <a:avLst/>
              <a:gdLst/>
              <a:ahLst/>
              <a:cxnLst/>
              <a:rect l="l" t="t" r="r" b="b"/>
              <a:pathLst>
                <a:path w="10747" h="8626" extrusionOk="0">
                  <a:moveTo>
                    <a:pt x="1801" y="1"/>
                  </a:moveTo>
                  <a:cubicBezTo>
                    <a:pt x="466" y="1"/>
                    <a:pt x="1" y="440"/>
                    <a:pt x="1649" y="924"/>
                  </a:cubicBezTo>
                  <a:cubicBezTo>
                    <a:pt x="6588" y="2431"/>
                    <a:pt x="10271" y="8625"/>
                    <a:pt x="10271" y="8625"/>
                  </a:cubicBezTo>
                  <a:cubicBezTo>
                    <a:pt x="10747" y="1794"/>
                    <a:pt x="4499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41"/>
            <p:cNvSpPr/>
            <p:nvPr/>
          </p:nvSpPr>
          <p:spPr>
            <a:xfrm>
              <a:off x="7274575" y="2786775"/>
              <a:ext cx="171475" cy="111475"/>
            </a:xfrm>
            <a:custGeom>
              <a:avLst/>
              <a:gdLst/>
              <a:ahLst/>
              <a:cxnLst/>
              <a:rect l="l" t="t" r="r" b="b"/>
              <a:pathLst>
                <a:path w="6859" h="4459" extrusionOk="0">
                  <a:moveTo>
                    <a:pt x="4060" y="1"/>
                  </a:moveTo>
                  <a:lnTo>
                    <a:pt x="1" y="168"/>
                  </a:lnTo>
                  <a:cubicBezTo>
                    <a:pt x="1" y="168"/>
                    <a:pt x="1926" y="1466"/>
                    <a:pt x="1256" y="3223"/>
                  </a:cubicBezTo>
                  <a:cubicBezTo>
                    <a:pt x="895" y="4116"/>
                    <a:pt x="2444" y="4458"/>
                    <a:pt x="3958" y="4458"/>
                  </a:cubicBezTo>
                  <a:cubicBezTo>
                    <a:pt x="5425" y="4458"/>
                    <a:pt x="6858" y="4137"/>
                    <a:pt x="6488" y="3684"/>
                  </a:cubicBezTo>
                  <a:cubicBezTo>
                    <a:pt x="5525" y="2428"/>
                    <a:pt x="4353" y="2010"/>
                    <a:pt x="4060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41"/>
            <p:cNvSpPr/>
            <p:nvPr/>
          </p:nvSpPr>
          <p:spPr>
            <a:xfrm>
              <a:off x="7221325" y="2661400"/>
              <a:ext cx="223825" cy="182400"/>
            </a:xfrm>
            <a:custGeom>
              <a:avLst/>
              <a:gdLst/>
              <a:ahLst/>
              <a:cxnLst/>
              <a:rect l="l" t="t" r="r" b="b"/>
              <a:pathLst>
                <a:path w="8953" h="7296" extrusionOk="0">
                  <a:moveTo>
                    <a:pt x="2340" y="1"/>
                  </a:moveTo>
                  <a:cubicBezTo>
                    <a:pt x="668" y="1"/>
                    <a:pt x="1" y="1773"/>
                    <a:pt x="38" y="2672"/>
                  </a:cubicBezTo>
                  <a:cubicBezTo>
                    <a:pt x="164" y="4890"/>
                    <a:pt x="1838" y="6062"/>
                    <a:pt x="2926" y="6606"/>
                  </a:cubicBezTo>
                  <a:cubicBezTo>
                    <a:pt x="3960" y="7107"/>
                    <a:pt x="4969" y="7296"/>
                    <a:pt x="5832" y="7296"/>
                  </a:cubicBezTo>
                  <a:cubicBezTo>
                    <a:pt x="7206" y="7296"/>
                    <a:pt x="8212" y="6818"/>
                    <a:pt x="8366" y="6355"/>
                  </a:cubicBezTo>
                  <a:cubicBezTo>
                    <a:pt x="8952" y="4555"/>
                    <a:pt x="4809" y="496"/>
                    <a:pt x="2968" y="77"/>
                  </a:cubicBezTo>
                  <a:cubicBezTo>
                    <a:pt x="2745" y="25"/>
                    <a:pt x="2536" y="1"/>
                    <a:pt x="2340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41"/>
            <p:cNvSpPr/>
            <p:nvPr/>
          </p:nvSpPr>
          <p:spPr>
            <a:xfrm>
              <a:off x="7199475" y="2644825"/>
              <a:ext cx="149425" cy="195950"/>
            </a:xfrm>
            <a:custGeom>
              <a:avLst/>
              <a:gdLst/>
              <a:ahLst/>
              <a:cxnLst/>
              <a:rect l="l" t="t" r="r" b="b"/>
              <a:pathLst>
                <a:path w="5977" h="7838" extrusionOk="0">
                  <a:moveTo>
                    <a:pt x="3645" y="0"/>
                  </a:moveTo>
                  <a:cubicBezTo>
                    <a:pt x="1787" y="0"/>
                    <a:pt x="0" y="1724"/>
                    <a:pt x="159" y="3879"/>
                  </a:cubicBezTo>
                  <a:cubicBezTo>
                    <a:pt x="410" y="6265"/>
                    <a:pt x="1916" y="7060"/>
                    <a:pt x="2168" y="7227"/>
                  </a:cubicBezTo>
                  <a:cubicBezTo>
                    <a:pt x="2834" y="7619"/>
                    <a:pt x="3648" y="7837"/>
                    <a:pt x="4165" y="7837"/>
                  </a:cubicBezTo>
                  <a:cubicBezTo>
                    <a:pt x="4752" y="7837"/>
                    <a:pt x="4958" y="7557"/>
                    <a:pt x="4135" y="6934"/>
                  </a:cubicBezTo>
                  <a:cubicBezTo>
                    <a:pt x="2544" y="5804"/>
                    <a:pt x="4009" y="5260"/>
                    <a:pt x="2712" y="4339"/>
                  </a:cubicBezTo>
                  <a:cubicBezTo>
                    <a:pt x="2293" y="3963"/>
                    <a:pt x="2670" y="3921"/>
                    <a:pt x="4344" y="2540"/>
                  </a:cubicBezTo>
                  <a:cubicBezTo>
                    <a:pt x="5976" y="1201"/>
                    <a:pt x="5976" y="1033"/>
                    <a:pt x="5390" y="573"/>
                  </a:cubicBezTo>
                  <a:cubicBezTo>
                    <a:pt x="4842" y="177"/>
                    <a:pt x="4240" y="0"/>
                    <a:pt x="3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41"/>
            <p:cNvSpPr/>
            <p:nvPr/>
          </p:nvSpPr>
          <p:spPr>
            <a:xfrm>
              <a:off x="7203675" y="2645275"/>
              <a:ext cx="115275" cy="195625"/>
            </a:xfrm>
            <a:custGeom>
              <a:avLst/>
              <a:gdLst/>
              <a:ahLst/>
              <a:cxnLst/>
              <a:rect l="l" t="t" r="r" b="b"/>
              <a:pathLst>
                <a:path w="4611" h="7825" extrusionOk="0">
                  <a:moveTo>
                    <a:pt x="3442" y="0"/>
                  </a:moveTo>
                  <a:cubicBezTo>
                    <a:pt x="1622" y="0"/>
                    <a:pt x="1" y="1719"/>
                    <a:pt x="74" y="3861"/>
                  </a:cubicBezTo>
                  <a:cubicBezTo>
                    <a:pt x="200" y="6163"/>
                    <a:pt x="1790" y="7042"/>
                    <a:pt x="2125" y="7209"/>
                  </a:cubicBezTo>
                  <a:cubicBezTo>
                    <a:pt x="2771" y="7596"/>
                    <a:pt x="3575" y="7824"/>
                    <a:pt x="4087" y="7824"/>
                  </a:cubicBezTo>
                  <a:cubicBezTo>
                    <a:pt x="4405" y="7824"/>
                    <a:pt x="4610" y="7736"/>
                    <a:pt x="4594" y="7544"/>
                  </a:cubicBezTo>
                  <a:cubicBezTo>
                    <a:pt x="4594" y="7042"/>
                    <a:pt x="3339" y="7544"/>
                    <a:pt x="3004" y="6288"/>
                  </a:cubicBezTo>
                  <a:cubicBezTo>
                    <a:pt x="2711" y="5033"/>
                    <a:pt x="1874" y="5242"/>
                    <a:pt x="1456" y="4196"/>
                  </a:cubicBezTo>
                  <a:cubicBezTo>
                    <a:pt x="1079" y="3150"/>
                    <a:pt x="1874" y="2940"/>
                    <a:pt x="3757" y="1392"/>
                  </a:cubicBezTo>
                  <a:cubicBezTo>
                    <a:pt x="4511" y="764"/>
                    <a:pt x="4469" y="346"/>
                    <a:pt x="4176" y="94"/>
                  </a:cubicBezTo>
                  <a:cubicBezTo>
                    <a:pt x="3930" y="31"/>
                    <a:pt x="3684" y="0"/>
                    <a:pt x="3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41"/>
            <p:cNvSpPr/>
            <p:nvPr/>
          </p:nvSpPr>
          <p:spPr>
            <a:xfrm>
              <a:off x="7197050" y="2900000"/>
              <a:ext cx="591750" cy="297950"/>
            </a:xfrm>
            <a:custGeom>
              <a:avLst/>
              <a:gdLst/>
              <a:ahLst/>
              <a:cxnLst/>
              <a:rect l="l" t="t" r="r" b="b"/>
              <a:pathLst>
                <a:path w="23670" h="11918" extrusionOk="0">
                  <a:moveTo>
                    <a:pt x="22907" y="1"/>
                  </a:moveTo>
                  <a:cubicBezTo>
                    <a:pt x="22762" y="1"/>
                    <a:pt x="22597" y="82"/>
                    <a:pt x="22437" y="243"/>
                  </a:cubicBezTo>
                  <a:cubicBezTo>
                    <a:pt x="21684" y="996"/>
                    <a:pt x="21893" y="2042"/>
                    <a:pt x="20805" y="3423"/>
                  </a:cubicBezTo>
                  <a:cubicBezTo>
                    <a:pt x="19717" y="4846"/>
                    <a:pt x="18336" y="7148"/>
                    <a:pt x="14569" y="7190"/>
                  </a:cubicBezTo>
                  <a:cubicBezTo>
                    <a:pt x="14539" y="7191"/>
                    <a:pt x="14510" y="7191"/>
                    <a:pt x="14481" y="7191"/>
                  </a:cubicBezTo>
                  <a:cubicBezTo>
                    <a:pt x="10744" y="7191"/>
                    <a:pt x="7016" y="1953"/>
                    <a:pt x="4483" y="1205"/>
                  </a:cubicBezTo>
                  <a:cubicBezTo>
                    <a:pt x="4028" y="1060"/>
                    <a:pt x="3641" y="1002"/>
                    <a:pt x="3312" y="1002"/>
                  </a:cubicBezTo>
                  <a:cubicBezTo>
                    <a:pt x="2034" y="1002"/>
                    <a:pt x="1637" y="1875"/>
                    <a:pt x="1637" y="1875"/>
                  </a:cubicBezTo>
                  <a:cubicBezTo>
                    <a:pt x="1" y="4757"/>
                    <a:pt x="8189" y="11918"/>
                    <a:pt x="14123" y="11918"/>
                  </a:cubicBezTo>
                  <a:cubicBezTo>
                    <a:pt x="14565" y="11918"/>
                    <a:pt x="14994" y="11878"/>
                    <a:pt x="15406" y="11794"/>
                  </a:cubicBezTo>
                  <a:cubicBezTo>
                    <a:pt x="19968" y="10873"/>
                    <a:pt x="22144" y="4261"/>
                    <a:pt x="22730" y="3005"/>
                  </a:cubicBezTo>
                  <a:cubicBezTo>
                    <a:pt x="23670" y="963"/>
                    <a:pt x="23405" y="1"/>
                    <a:pt x="22907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41"/>
            <p:cNvSpPr/>
            <p:nvPr/>
          </p:nvSpPr>
          <p:spPr>
            <a:xfrm>
              <a:off x="7163900" y="2906950"/>
              <a:ext cx="309500" cy="248150"/>
            </a:xfrm>
            <a:custGeom>
              <a:avLst/>
              <a:gdLst/>
              <a:ahLst/>
              <a:cxnLst/>
              <a:rect l="l" t="t" r="r" b="b"/>
              <a:pathLst>
                <a:path w="12380" h="9926" extrusionOk="0">
                  <a:moveTo>
                    <a:pt x="4947" y="1"/>
                  </a:moveTo>
                  <a:cubicBezTo>
                    <a:pt x="3537" y="1"/>
                    <a:pt x="2837" y="927"/>
                    <a:pt x="2837" y="927"/>
                  </a:cubicBezTo>
                  <a:cubicBezTo>
                    <a:pt x="1" y="3680"/>
                    <a:pt x="7890" y="9926"/>
                    <a:pt x="7943" y="9926"/>
                  </a:cubicBezTo>
                  <a:cubicBezTo>
                    <a:pt x="7943" y="9926"/>
                    <a:pt x="7943" y="9926"/>
                    <a:pt x="7943" y="9925"/>
                  </a:cubicBezTo>
                  <a:cubicBezTo>
                    <a:pt x="11542" y="7624"/>
                    <a:pt x="12379" y="5029"/>
                    <a:pt x="12379" y="5029"/>
                  </a:cubicBezTo>
                  <a:cubicBezTo>
                    <a:pt x="12379" y="5029"/>
                    <a:pt x="11249" y="3522"/>
                    <a:pt x="7901" y="1137"/>
                  </a:cubicBezTo>
                  <a:cubicBezTo>
                    <a:pt x="6702" y="278"/>
                    <a:pt x="5718" y="1"/>
                    <a:pt x="4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41"/>
            <p:cNvSpPr/>
            <p:nvPr/>
          </p:nvSpPr>
          <p:spPr>
            <a:xfrm>
              <a:off x="7575900" y="1400450"/>
              <a:ext cx="593275" cy="2821850"/>
            </a:xfrm>
            <a:custGeom>
              <a:avLst/>
              <a:gdLst/>
              <a:ahLst/>
              <a:cxnLst/>
              <a:rect l="l" t="t" r="r" b="b"/>
              <a:pathLst>
                <a:path w="23731" h="112874" extrusionOk="0">
                  <a:moveTo>
                    <a:pt x="22391" y="1"/>
                  </a:moveTo>
                  <a:lnTo>
                    <a:pt x="20885" y="210"/>
                  </a:lnTo>
                  <a:cubicBezTo>
                    <a:pt x="20885" y="335"/>
                    <a:pt x="22140" y="11008"/>
                    <a:pt x="14607" y="19587"/>
                  </a:cubicBezTo>
                  <a:cubicBezTo>
                    <a:pt x="6613" y="28669"/>
                    <a:pt x="1" y="48632"/>
                    <a:pt x="7576" y="74705"/>
                  </a:cubicBezTo>
                  <a:cubicBezTo>
                    <a:pt x="7618" y="74873"/>
                    <a:pt x="10798" y="91027"/>
                    <a:pt x="8120" y="112665"/>
                  </a:cubicBezTo>
                  <a:lnTo>
                    <a:pt x="9627" y="112874"/>
                  </a:lnTo>
                  <a:cubicBezTo>
                    <a:pt x="12347" y="90986"/>
                    <a:pt x="9083" y="74580"/>
                    <a:pt x="9083" y="74371"/>
                  </a:cubicBezTo>
                  <a:cubicBezTo>
                    <a:pt x="1717" y="48757"/>
                    <a:pt x="8120" y="29422"/>
                    <a:pt x="15779" y="20591"/>
                  </a:cubicBezTo>
                  <a:cubicBezTo>
                    <a:pt x="23731" y="11426"/>
                    <a:pt x="22433" y="503"/>
                    <a:pt x="2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41"/>
            <p:cNvSpPr/>
            <p:nvPr/>
          </p:nvSpPr>
          <p:spPr>
            <a:xfrm>
              <a:off x="7786200" y="4025825"/>
              <a:ext cx="482375" cy="246600"/>
            </a:xfrm>
            <a:custGeom>
              <a:avLst/>
              <a:gdLst/>
              <a:ahLst/>
              <a:cxnLst/>
              <a:rect l="l" t="t" r="r" b="b"/>
              <a:pathLst>
                <a:path w="19295" h="9864" extrusionOk="0">
                  <a:moveTo>
                    <a:pt x="3761" y="1"/>
                  </a:moveTo>
                  <a:cubicBezTo>
                    <a:pt x="2457" y="1"/>
                    <a:pt x="1217" y="706"/>
                    <a:pt x="671" y="1832"/>
                  </a:cubicBezTo>
                  <a:cubicBezTo>
                    <a:pt x="1" y="3297"/>
                    <a:pt x="838" y="4971"/>
                    <a:pt x="2512" y="5557"/>
                  </a:cubicBezTo>
                  <a:lnTo>
                    <a:pt x="14440" y="9658"/>
                  </a:lnTo>
                  <a:cubicBezTo>
                    <a:pt x="14836" y="9797"/>
                    <a:pt x="15244" y="9863"/>
                    <a:pt x="15644" y="9863"/>
                  </a:cubicBezTo>
                  <a:cubicBezTo>
                    <a:pt x="16937" y="9863"/>
                    <a:pt x="18155" y="9176"/>
                    <a:pt x="18667" y="8026"/>
                  </a:cubicBezTo>
                  <a:cubicBezTo>
                    <a:pt x="19294" y="6603"/>
                    <a:pt x="18541" y="4887"/>
                    <a:pt x="16867" y="4343"/>
                  </a:cubicBezTo>
                  <a:lnTo>
                    <a:pt x="4939" y="200"/>
                  </a:lnTo>
                  <a:cubicBezTo>
                    <a:pt x="4552" y="65"/>
                    <a:pt x="4154" y="1"/>
                    <a:pt x="3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41"/>
            <p:cNvSpPr/>
            <p:nvPr/>
          </p:nvSpPr>
          <p:spPr>
            <a:xfrm>
              <a:off x="7818650" y="3874325"/>
              <a:ext cx="505375" cy="171150"/>
            </a:xfrm>
            <a:custGeom>
              <a:avLst/>
              <a:gdLst/>
              <a:ahLst/>
              <a:cxnLst/>
              <a:rect l="l" t="t" r="r" b="b"/>
              <a:pathLst>
                <a:path w="20215" h="6846" extrusionOk="0">
                  <a:moveTo>
                    <a:pt x="3289" y="1"/>
                  </a:moveTo>
                  <a:cubicBezTo>
                    <a:pt x="662" y="1"/>
                    <a:pt x="120" y="1149"/>
                    <a:pt x="42" y="2619"/>
                  </a:cubicBezTo>
                  <a:cubicBezTo>
                    <a:pt x="0" y="4167"/>
                    <a:pt x="754" y="4921"/>
                    <a:pt x="3432" y="5046"/>
                  </a:cubicBezTo>
                  <a:lnTo>
                    <a:pt x="15904" y="6846"/>
                  </a:lnTo>
                  <a:cubicBezTo>
                    <a:pt x="19336" y="6846"/>
                    <a:pt x="20047" y="5256"/>
                    <a:pt x="20089" y="3707"/>
                  </a:cubicBezTo>
                  <a:cubicBezTo>
                    <a:pt x="20215" y="2117"/>
                    <a:pt x="16657" y="1489"/>
                    <a:pt x="14816" y="1447"/>
                  </a:cubicBezTo>
                  <a:lnTo>
                    <a:pt x="3976" y="24"/>
                  </a:lnTo>
                  <a:cubicBezTo>
                    <a:pt x="3732" y="8"/>
                    <a:pt x="3504" y="1"/>
                    <a:pt x="3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41"/>
            <p:cNvSpPr/>
            <p:nvPr/>
          </p:nvSpPr>
          <p:spPr>
            <a:xfrm>
              <a:off x="7817600" y="3695975"/>
              <a:ext cx="418550" cy="132000"/>
            </a:xfrm>
            <a:custGeom>
              <a:avLst/>
              <a:gdLst/>
              <a:ahLst/>
              <a:cxnLst/>
              <a:rect l="l" t="t" r="r" b="b"/>
              <a:pathLst>
                <a:path w="16742" h="5280" extrusionOk="0">
                  <a:moveTo>
                    <a:pt x="2964" y="0"/>
                  </a:moveTo>
                  <a:cubicBezTo>
                    <a:pt x="1415" y="0"/>
                    <a:pt x="167" y="1032"/>
                    <a:pt x="126" y="2345"/>
                  </a:cubicBezTo>
                  <a:cubicBezTo>
                    <a:pt x="0" y="3726"/>
                    <a:pt x="1214" y="4856"/>
                    <a:pt x="2763" y="4940"/>
                  </a:cubicBezTo>
                  <a:lnTo>
                    <a:pt x="13770" y="5275"/>
                  </a:lnTo>
                  <a:cubicBezTo>
                    <a:pt x="13828" y="5278"/>
                    <a:pt x="13886" y="5280"/>
                    <a:pt x="13943" y="5280"/>
                  </a:cubicBezTo>
                  <a:cubicBezTo>
                    <a:pt x="15417" y="5280"/>
                    <a:pt x="16659" y="4260"/>
                    <a:pt x="16699" y="2931"/>
                  </a:cubicBezTo>
                  <a:cubicBezTo>
                    <a:pt x="16741" y="1592"/>
                    <a:pt x="15527" y="420"/>
                    <a:pt x="14021" y="378"/>
                  </a:cubicBezTo>
                  <a:lnTo>
                    <a:pt x="3056" y="2"/>
                  </a:lnTo>
                  <a:cubicBezTo>
                    <a:pt x="3025" y="1"/>
                    <a:pt x="2994" y="0"/>
                    <a:pt x="2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41"/>
            <p:cNvSpPr/>
            <p:nvPr/>
          </p:nvSpPr>
          <p:spPr>
            <a:xfrm>
              <a:off x="7800850" y="3521000"/>
              <a:ext cx="420650" cy="149325"/>
            </a:xfrm>
            <a:custGeom>
              <a:avLst/>
              <a:gdLst/>
              <a:ahLst/>
              <a:cxnLst/>
              <a:rect l="l" t="t" r="r" b="b"/>
              <a:pathLst>
                <a:path w="16826" h="5973" extrusionOk="0">
                  <a:moveTo>
                    <a:pt x="13864" y="1"/>
                  </a:moveTo>
                  <a:cubicBezTo>
                    <a:pt x="13778" y="1"/>
                    <a:pt x="13690" y="4"/>
                    <a:pt x="13603" y="11"/>
                  </a:cubicBezTo>
                  <a:lnTo>
                    <a:pt x="2679" y="1058"/>
                  </a:lnTo>
                  <a:cubicBezTo>
                    <a:pt x="1089" y="1183"/>
                    <a:pt x="1" y="2397"/>
                    <a:pt x="168" y="3778"/>
                  </a:cubicBezTo>
                  <a:cubicBezTo>
                    <a:pt x="285" y="5019"/>
                    <a:pt x="1515" y="5973"/>
                    <a:pt x="2894" y="5973"/>
                  </a:cubicBezTo>
                  <a:cubicBezTo>
                    <a:pt x="3003" y="5973"/>
                    <a:pt x="3113" y="5967"/>
                    <a:pt x="3223" y="5954"/>
                  </a:cubicBezTo>
                  <a:lnTo>
                    <a:pt x="14188" y="4908"/>
                  </a:lnTo>
                  <a:cubicBezTo>
                    <a:pt x="15737" y="4741"/>
                    <a:pt x="16825" y="3569"/>
                    <a:pt x="16700" y="2188"/>
                  </a:cubicBezTo>
                  <a:cubicBezTo>
                    <a:pt x="16542" y="964"/>
                    <a:pt x="15304" y="1"/>
                    <a:pt x="13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41"/>
            <p:cNvSpPr/>
            <p:nvPr/>
          </p:nvSpPr>
          <p:spPr>
            <a:xfrm>
              <a:off x="7779925" y="3346400"/>
              <a:ext cx="370425" cy="130225"/>
            </a:xfrm>
            <a:custGeom>
              <a:avLst/>
              <a:gdLst/>
              <a:ahLst/>
              <a:cxnLst/>
              <a:rect l="l" t="t" r="r" b="b"/>
              <a:pathLst>
                <a:path w="14817" h="5209" extrusionOk="0">
                  <a:moveTo>
                    <a:pt x="12105" y="1"/>
                  </a:moveTo>
                  <a:cubicBezTo>
                    <a:pt x="12046" y="1"/>
                    <a:pt x="11988" y="3"/>
                    <a:pt x="11928" y="6"/>
                  </a:cubicBezTo>
                  <a:lnTo>
                    <a:pt x="2344" y="927"/>
                  </a:lnTo>
                  <a:cubicBezTo>
                    <a:pt x="1005" y="1011"/>
                    <a:pt x="1" y="2057"/>
                    <a:pt x="168" y="3271"/>
                  </a:cubicBezTo>
                  <a:cubicBezTo>
                    <a:pt x="285" y="4404"/>
                    <a:pt x="1351" y="5208"/>
                    <a:pt x="2615" y="5208"/>
                  </a:cubicBezTo>
                  <a:cubicBezTo>
                    <a:pt x="2705" y="5208"/>
                    <a:pt x="2797" y="5204"/>
                    <a:pt x="2889" y="5196"/>
                  </a:cubicBezTo>
                  <a:lnTo>
                    <a:pt x="12431" y="4317"/>
                  </a:lnTo>
                  <a:cubicBezTo>
                    <a:pt x="13812" y="4191"/>
                    <a:pt x="14816" y="3145"/>
                    <a:pt x="14649" y="1973"/>
                  </a:cubicBezTo>
                  <a:cubicBezTo>
                    <a:pt x="14489" y="853"/>
                    <a:pt x="13373" y="1"/>
                    <a:pt x="1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41"/>
            <p:cNvSpPr/>
            <p:nvPr/>
          </p:nvSpPr>
          <p:spPr>
            <a:xfrm>
              <a:off x="7757950" y="3207375"/>
              <a:ext cx="366225" cy="113150"/>
            </a:xfrm>
            <a:custGeom>
              <a:avLst/>
              <a:gdLst/>
              <a:ahLst/>
              <a:cxnLst/>
              <a:rect l="l" t="t" r="r" b="b"/>
              <a:pathLst>
                <a:path w="14649" h="4526" extrusionOk="0">
                  <a:moveTo>
                    <a:pt x="12012" y="1"/>
                  </a:moveTo>
                  <a:lnTo>
                    <a:pt x="2386" y="252"/>
                  </a:lnTo>
                  <a:cubicBezTo>
                    <a:pt x="1089" y="252"/>
                    <a:pt x="1" y="1257"/>
                    <a:pt x="43" y="2428"/>
                  </a:cubicBezTo>
                  <a:cubicBezTo>
                    <a:pt x="43" y="3593"/>
                    <a:pt x="1083" y="4526"/>
                    <a:pt x="2387" y="4526"/>
                  </a:cubicBezTo>
                  <a:cubicBezTo>
                    <a:pt x="2442" y="4526"/>
                    <a:pt x="2498" y="4524"/>
                    <a:pt x="2554" y="4521"/>
                  </a:cubicBezTo>
                  <a:lnTo>
                    <a:pt x="12180" y="4270"/>
                  </a:lnTo>
                  <a:cubicBezTo>
                    <a:pt x="13519" y="4270"/>
                    <a:pt x="14649" y="3265"/>
                    <a:pt x="14565" y="2094"/>
                  </a:cubicBezTo>
                  <a:cubicBezTo>
                    <a:pt x="14523" y="922"/>
                    <a:pt x="13435" y="1"/>
                    <a:pt x="12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41"/>
            <p:cNvSpPr/>
            <p:nvPr/>
          </p:nvSpPr>
          <p:spPr>
            <a:xfrm>
              <a:off x="7737025" y="3075525"/>
              <a:ext cx="305550" cy="95300"/>
            </a:xfrm>
            <a:custGeom>
              <a:avLst/>
              <a:gdLst/>
              <a:ahLst/>
              <a:cxnLst/>
              <a:rect l="l" t="t" r="r" b="b"/>
              <a:pathLst>
                <a:path w="12222" h="3812" extrusionOk="0">
                  <a:moveTo>
                    <a:pt x="10172" y="0"/>
                  </a:moveTo>
                  <a:cubicBezTo>
                    <a:pt x="10144" y="0"/>
                    <a:pt x="10116" y="1"/>
                    <a:pt x="10087" y="2"/>
                  </a:cubicBezTo>
                  <a:lnTo>
                    <a:pt x="2010" y="253"/>
                  </a:lnTo>
                  <a:cubicBezTo>
                    <a:pt x="880" y="253"/>
                    <a:pt x="1" y="1048"/>
                    <a:pt x="43" y="2052"/>
                  </a:cubicBezTo>
                  <a:cubicBezTo>
                    <a:pt x="43" y="3032"/>
                    <a:pt x="918" y="3812"/>
                    <a:pt x="2047" y="3812"/>
                  </a:cubicBezTo>
                  <a:cubicBezTo>
                    <a:pt x="2076" y="3812"/>
                    <a:pt x="2106" y="3811"/>
                    <a:pt x="2135" y="3810"/>
                  </a:cubicBezTo>
                  <a:lnTo>
                    <a:pt x="10171" y="3601"/>
                  </a:lnTo>
                  <a:cubicBezTo>
                    <a:pt x="11343" y="3601"/>
                    <a:pt x="12222" y="2764"/>
                    <a:pt x="12180" y="1759"/>
                  </a:cubicBezTo>
                  <a:cubicBezTo>
                    <a:pt x="12180" y="780"/>
                    <a:pt x="11265" y="0"/>
                    <a:pt x="10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41"/>
            <p:cNvSpPr/>
            <p:nvPr/>
          </p:nvSpPr>
          <p:spPr>
            <a:xfrm>
              <a:off x="7733900" y="2921700"/>
              <a:ext cx="306575" cy="94275"/>
            </a:xfrm>
            <a:custGeom>
              <a:avLst/>
              <a:gdLst/>
              <a:ahLst/>
              <a:cxnLst/>
              <a:rect l="l" t="t" r="r" b="b"/>
              <a:pathLst>
                <a:path w="12263" h="3771" extrusionOk="0">
                  <a:moveTo>
                    <a:pt x="10175" y="1"/>
                  </a:moveTo>
                  <a:cubicBezTo>
                    <a:pt x="10146" y="1"/>
                    <a:pt x="10116" y="1"/>
                    <a:pt x="10087" y="3"/>
                  </a:cubicBezTo>
                  <a:lnTo>
                    <a:pt x="2051" y="212"/>
                  </a:lnTo>
                  <a:cubicBezTo>
                    <a:pt x="879" y="212"/>
                    <a:pt x="0" y="1049"/>
                    <a:pt x="42" y="2053"/>
                  </a:cubicBezTo>
                  <a:cubicBezTo>
                    <a:pt x="42" y="3031"/>
                    <a:pt x="954" y="3771"/>
                    <a:pt x="2045" y="3771"/>
                  </a:cubicBezTo>
                  <a:cubicBezTo>
                    <a:pt x="2075" y="3771"/>
                    <a:pt x="2105" y="3770"/>
                    <a:pt x="2135" y="3769"/>
                  </a:cubicBezTo>
                  <a:lnTo>
                    <a:pt x="10212" y="3560"/>
                  </a:lnTo>
                  <a:cubicBezTo>
                    <a:pt x="11342" y="3560"/>
                    <a:pt x="12263" y="2723"/>
                    <a:pt x="12179" y="1718"/>
                  </a:cubicBezTo>
                  <a:cubicBezTo>
                    <a:pt x="12179" y="780"/>
                    <a:pt x="11304" y="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41"/>
            <p:cNvSpPr/>
            <p:nvPr/>
          </p:nvSpPr>
          <p:spPr>
            <a:xfrm>
              <a:off x="7709825" y="2799175"/>
              <a:ext cx="285675" cy="89150"/>
            </a:xfrm>
            <a:custGeom>
              <a:avLst/>
              <a:gdLst/>
              <a:ahLst/>
              <a:cxnLst/>
              <a:rect l="l" t="t" r="r" b="b"/>
              <a:pathLst>
                <a:path w="11427" h="3566" extrusionOk="0">
                  <a:moveTo>
                    <a:pt x="9546" y="1"/>
                  </a:moveTo>
                  <a:cubicBezTo>
                    <a:pt x="9490" y="1"/>
                    <a:pt x="9433" y="3"/>
                    <a:pt x="9375" y="7"/>
                  </a:cubicBezTo>
                  <a:lnTo>
                    <a:pt x="1884" y="216"/>
                  </a:lnTo>
                  <a:cubicBezTo>
                    <a:pt x="838" y="216"/>
                    <a:pt x="1" y="970"/>
                    <a:pt x="84" y="1932"/>
                  </a:cubicBezTo>
                  <a:cubicBezTo>
                    <a:pt x="125" y="2828"/>
                    <a:pt x="959" y="3566"/>
                    <a:pt x="1968" y="3566"/>
                  </a:cubicBezTo>
                  <a:cubicBezTo>
                    <a:pt x="1996" y="3566"/>
                    <a:pt x="2024" y="3565"/>
                    <a:pt x="2051" y="3564"/>
                  </a:cubicBezTo>
                  <a:lnTo>
                    <a:pt x="9543" y="3355"/>
                  </a:lnTo>
                  <a:cubicBezTo>
                    <a:pt x="10589" y="3355"/>
                    <a:pt x="11426" y="2560"/>
                    <a:pt x="11384" y="1597"/>
                  </a:cubicBezTo>
                  <a:cubicBezTo>
                    <a:pt x="11384" y="724"/>
                    <a:pt x="10593" y="1"/>
                    <a:pt x="9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41"/>
            <p:cNvSpPr/>
            <p:nvPr/>
          </p:nvSpPr>
          <p:spPr>
            <a:xfrm>
              <a:off x="7706700" y="2652375"/>
              <a:ext cx="287750" cy="123325"/>
            </a:xfrm>
            <a:custGeom>
              <a:avLst/>
              <a:gdLst/>
              <a:ahLst/>
              <a:cxnLst/>
              <a:rect l="l" t="t" r="r" b="b"/>
              <a:pathLst>
                <a:path w="11510" h="4933" extrusionOk="0">
                  <a:moveTo>
                    <a:pt x="2056" y="0"/>
                  </a:moveTo>
                  <a:cubicBezTo>
                    <a:pt x="1225" y="0"/>
                    <a:pt x="461" y="507"/>
                    <a:pt x="251" y="1275"/>
                  </a:cubicBezTo>
                  <a:cubicBezTo>
                    <a:pt x="0" y="2154"/>
                    <a:pt x="628" y="3075"/>
                    <a:pt x="1674" y="3284"/>
                  </a:cubicBezTo>
                  <a:lnTo>
                    <a:pt x="8956" y="4875"/>
                  </a:lnTo>
                  <a:cubicBezTo>
                    <a:pt x="9109" y="4914"/>
                    <a:pt x="9263" y="4933"/>
                    <a:pt x="9416" y="4933"/>
                  </a:cubicBezTo>
                  <a:cubicBezTo>
                    <a:pt x="10231" y="4933"/>
                    <a:pt x="11012" y="4401"/>
                    <a:pt x="11258" y="3661"/>
                  </a:cubicBezTo>
                  <a:cubicBezTo>
                    <a:pt x="11509" y="2782"/>
                    <a:pt x="10882" y="1819"/>
                    <a:pt x="9835" y="1610"/>
                  </a:cubicBezTo>
                  <a:lnTo>
                    <a:pt x="2553" y="62"/>
                  </a:lnTo>
                  <a:cubicBezTo>
                    <a:pt x="2387" y="20"/>
                    <a:pt x="2220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41"/>
            <p:cNvSpPr/>
            <p:nvPr/>
          </p:nvSpPr>
          <p:spPr>
            <a:xfrm>
              <a:off x="7708775" y="2516150"/>
              <a:ext cx="287775" cy="113350"/>
            </a:xfrm>
            <a:custGeom>
              <a:avLst/>
              <a:gdLst/>
              <a:ahLst/>
              <a:cxnLst/>
              <a:rect l="l" t="t" r="r" b="b"/>
              <a:pathLst>
                <a:path w="11511" h="4534" extrusionOk="0">
                  <a:moveTo>
                    <a:pt x="2129" y="1"/>
                  </a:moveTo>
                  <a:cubicBezTo>
                    <a:pt x="1214" y="1"/>
                    <a:pt x="397" y="585"/>
                    <a:pt x="210" y="1367"/>
                  </a:cubicBezTo>
                  <a:cubicBezTo>
                    <a:pt x="1" y="2246"/>
                    <a:pt x="712" y="3125"/>
                    <a:pt x="1759" y="3292"/>
                  </a:cubicBezTo>
                  <a:lnTo>
                    <a:pt x="9125" y="4506"/>
                  </a:lnTo>
                  <a:cubicBezTo>
                    <a:pt x="9239" y="4524"/>
                    <a:pt x="9353" y="4533"/>
                    <a:pt x="9465" y="4533"/>
                  </a:cubicBezTo>
                  <a:cubicBezTo>
                    <a:pt x="10381" y="4533"/>
                    <a:pt x="11198" y="3950"/>
                    <a:pt x="11385" y="3167"/>
                  </a:cubicBezTo>
                  <a:cubicBezTo>
                    <a:pt x="11510" y="2246"/>
                    <a:pt x="10840" y="1367"/>
                    <a:pt x="9836" y="1200"/>
                  </a:cubicBezTo>
                  <a:lnTo>
                    <a:pt x="2470" y="28"/>
                  </a:lnTo>
                  <a:cubicBezTo>
                    <a:pt x="2356" y="10"/>
                    <a:pt x="2242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41"/>
            <p:cNvSpPr/>
            <p:nvPr/>
          </p:nvSpPr>
          <p:spPr>
            <a:xfrm>
              <a:off x="7726575" y="2391550"/>
              <a:ext cx="256350" cy="124000"/>
            </a:xfrm>
            <a:custGeom>
              <a:avLst/>
              <a:gdLst/>
              <a:ahLst/>
              <a:cxnLst/>
              <a:rect l="l" t="t" r="r" b="b"/>
              <a:pathLst>
                <a:path w="10254" h="4960" extrusionOk="0">
                  <a:moveTo>
                    <a:pt x="1903" y="1"/>
                  </a:moveTo>
                  <a:cubicBezTo>
                    <a:pt x="1183" y="1"/>
                    <a:pt x="487" y="397"/>
                    <a:pt x="252" y="1036"/>
                  </a:cubicBezTo>
                  <a:cubicBezTo>
                    <a:pt x="0" y="1789"/>
                    <a:pt x="461" y="2710"/>
                    <a:pt x="1340" y="2961"/>
                  </a:cubicBezTo>
                  <a:lnTo>
                    <a:pt x="7743" y="4886"/>
                  </a:lnTo>
                  <a:cubicBezTo>
                    <a:pt x="7916" y="4936"/>
                    <a:pt x="8094" y="4960"/>
                    <a:pt x="8271" y="4960"/>
                  </a:cubicBezTo>
                  <a:cubicBezTo>
                    <a:pt x="8990" y="4960"/>
                    <a:pt x="9684" y="4571"/>
                    <a:pt x="9919" y="3966"/>
                  </a:cubicBezTo>
                  <a:cubicBezTo>
                    <a:pt x="10254" y="3171"/>
                    <a:pt x="9710" y="2292"/>
                    <a:pt x="8873" y="1999"/>
                  </a:cubicBezTo>
                  <a:lnTo>
                    <a:pt x="2428" y="74"/>
                  </a:lnTo>
                  <a:cubicBezTo>
                    <a:pt x="2256" y="24"/>
                    <a:pt x="2079" y="1"/>
                    <a:pt x="1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41"/>
            <p:cNvSpPr/>
            <p:nvPr/>
          </p:nvSpPr>
          <p:spPr>
            <a:xfrm>
              <a:off x="7731800" y="2252600"/>
              <a:ext cx="252175" cy="139275"/>
            </a:xfrm>
            <a:custGeom>
              <a:avLst/>
              <a:gdLst/>
              <a:ahLst/>
              <a:cxnLst/>
              <a:rect l="l" t="t" r="r" b="b"/>
              <a:pathLst>
                <a:path w="10087" h="5571" extrusionOk="0">
                  <a:moveTo>
                    <a:pt x="1977" y="0"/>
                  </a:moveTo>
                  <a:cubicBezTo>
                    <a:pt x="1320" y="0"/>
                    <a:pt x="725" y="341"/>
                    <a:pt x="419" y="861"/>
                  </a:cubicBezTo>
                  <a:cubicBezTo>
                    <a:pt x="1" y="1656"/>
                    <a:pt x="335" y="2535"/>
                    <a:pt x="1256" y="2911"/>
                  </a:cubicBezTo>
                  <a:lnTo>
                    <a:pt x="7367" y="5422"/>
                  </a:lnTo>
                  <a:cubicBezTo>
                    <a:pt x="7604" y="5524"/>
                    <a:pt x="7851" y="5571"/>
                    <a:pt x="8093" y="5571"/>
                  </a:cubicBezTo>
                  <a:cubicBezTo>
                    <a:pt x="8746" y="5571"/>
                    <a:pt x="9363" y="5230"/>
                    <a:pt x="9668" y="4711"/>
                  </a:cubicBezTo>
                  <a:cubicBezTo>
                    <a:pt x="10087" y="3916"/>
                    <a:pt x="9710" y="3037"/>
                    <a:pt x="8831" y="2660"/>
                  </a:cubicBezTo>
                  <a:lnTo>
                    <a:pt x="2721" y="149"/>
                  </a:lnTo>
                  <a:cubicBezTo>
                    <a:pt x="2472" y="47"/>
                    <a:pt x="2220" y="0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41"/>
            <p:cNvSpPr/>
            <p:nvPr/>
          </p:nvSpPr>
          <p:spPr>
            <a:xfrm>
              <a:off x="7780975" y="2162425"/>
              <a:ext cx="213475" cy="119200"/>
            </a:xfrm>
            <a:custGeom>
              <a:avLst/>
              <a:gdLst/>
              <a:ahLst/>
              <a:cxnLst/>
              <a:rect l="l" t="t" r="r" b="b"/>
              <a:pathLst>
                <a:path w="8539" h="4768" extrusionOk="0">
                  <a:moveTo>
                    <a:pt x="1655" y="1"/>
                  </a:moveTo>
                  <a:cubicBezTo>
                    <a:pt x="1099" y="1"/>
                    <a:pt x="582" y="281"/>
                    <a:pt x="335" y="743"/>
                  </a:cubicBezTo>
                  <a:cubicBezTo>
                    <a:pt x="1" y="1454"/>
                    <a:pt x="335" y="2166"/>
                    <a:pt x="1047" y="2501"/>
                  </a:cubicBezTo>
                  <a:lnTo>
                    <a:pt x="6278" y="4635"/>
                  </a:lnTo>
                  <a:cubicBezTo>
                    <a:pt x="6482" y="4726"/>
                    <a:pt x="6692" y="4767"/>
                    <a:pt x="6897" y="4767"/>
                  </a:cubicBezTo>
                  <a:cubicBezTo>
                    <a:pt x="7448" y="4767"/>
                    <a:pt x="7959" y="4465"/>
                    <a:pt x="8204" y="4007"/>
                  </a:cubicBezTo>
                  <a:cubicBezTo>
                    <a:pt x="8538" y="3379"/>
                    <a:pt x="8204" y="2584"/>
                    <a:pt x="7492" y="2291"/>
                  </a:cubicBezTo>
                  <a:lnTo>
                    <a:pt x="2261" y="115"/>
                  </a:lnTo>
                  <a:cubicBezTo>
                    <a:pt x="2061" y="37"/>
                    <a:pt x="1855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41"/>
            <p:cNvSpPr/>
            <p:nvPr/>
          </p:nvSpPr>
          <p:spPr>
            <a:xfrm>
              <a:off x="7825975" y="2050350"/>
              <a:ext cx="205100" cy="129350"/>
            </a:xfrm>
            <a:custGeom>
              <a:avLst/>
              <a:gdLst/>
              <a:ahLst/>
              <a:cxnLst/>
              <a:rect l="l" t="t" r="r" b="b"/>
              <a:pathLst>
                <a:path w="8204" h="5174" extrusionOk="0">
                  <a:moveTo>
                    <a:pt x="1671" y="0"/>
                  </a:moveTo>
                  <a:cubicBezTo>
                    <a:pt x="1166" y="0"/>
                    <a:pt x="658" y="215"/>
                    <a:pt x="377" y="580"/>
                  </a:cubicBezTo>
                  <a:cubicBezTo>
                    <a:pt x="0" y="1208"/>
                    <a:pt x="168" y="2003"/>
                    <a:pt x="879" y="2380"/>
                  </a:cubicBezTo>
                  <a:lnTo>
                    <a:pt x="5776" y="4975"/>
                  </a:lnTo>
                  <a:cubicBezTo>
                    <a:pt x="6029" y="5109"/>
                    <a:pt x="6303" y="5174"/>
                    <a:pt x="6571" y="5174"/>
                  </a:cubicBezTo>
                  <a:cubicBezTo>
                    <a:pt x="7055" y="5174"/>
                    <a:pt x="7515" y="4960"/>
                    <a:pt x="7785" y="4556"/>
                  </a:cubicBezTo>
                  <a:cubicBezTo>
                    <a:pt x="8203" y="3928"/>
                    <a:pt x="7994" y="3175"/>
                    <a:pt x="7324" y="2798"/>
                  </a:cubicBezTo>
                  <a:lnTo>
                    <a:pt x="2386" y="162"/>
                  </a:lnTo>
                  <a:cubicBezTo>
                    <a:pt x="2166" y="52"/>
                    <a:pt x="1919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41"/>
            <p:cNvSpPr/>
            <p:nvPr/>
          </p:nvSpPr>
          <p:spPr>
            <a:xfrm>
              <a:off x="7890850" y="1947700"/>
              <a:ext cx="197750" cy="138050"/>
            </a:xfrm>
            <a:custGeom>
              <a:avLst/>
              <a:gdLst/>
              <a:ahLst/>
              <a:cxnLst/>
              <a:rect l="l" t="t" r="r" b="b"/>
              <a:pathLst>
                <a:path w="7910" h="5522" extrusionOk="0">
                  <a:moveTo>
                    <a:pt x="1655" y="1"/>
                  </a:moveTo>
                  <a:cubicBezTo>
                    <a:pt x="1209" y="1"/>
                    <a:pt x="760" y="177"/>
                    <a:pt x="460" y="501"/>
                  </a:cubicBezTo>
                  <a:cubicBezTo>
                    <a:pt x="0" y="1045"/>
                    <a:pt x="167" y="1882"/>
                    <a:pt x="795" y="2301"/>
                  </a:cubicBezTo>
                  <a:lnTo>
                    <a:pt x="5399" y="5272"/>
                  </a:lnTo>
                  <a:cubicBezTo>
                    <a:pt x="5652" y="5441"/>
                    <a:pt x="5953" y="5521"/>
                    <a:pt x="6255" y="5521"/>
                  </a:cubicBezTo>
                  <a:cubicBezTo>
                    <a:pt x="6701" y="5521"/>
                    <a:pt x="7150" y="5346"/>
                    <a:pt x="7450" y="5021"/>
                  </a:cubicBezTo>
                  <a:cubicBezTo>
                    <a:pt x="7910" y="4435"/>
                    <a:pt x="7743" y="3640"/>
                    <a:pt x="7115" y="3221"/>
                  </a:cubicBezTo>
                  <a:lnTo>
                    <a:pt x="2511" y="250"/>
                  </a:lnTo>
                  <a:cubicBezTo>
                    <a:pt x="2258" y="81"/>
                    <a:pt x="19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41"/>
            <p:cNvSpPr/>
            <p:nvPr/>
          </p:nvSpPr>
          <p:spPr>
            <a:xfrm>
              <a:off x="7965125" y="1869425"/>
              <a:ext cx="211375" cy="123375"/>
            </a:xfrm>
            <a:custGeom>
              <a:avLst/>
              <a:gdLst/>
              <a:ahLst/>
              <a:cxnLst/>
              <a:rect l="l" t="t" r="r" b="b"/>
              <a:pathLst>
                <a:path w="8455" h="4935" extrusionOk="0">
                  <a:moveTo>
                    <a:pt x="1734" y="0"/>
                  </a:moveTo>
                  <a:cubicBezTo>
                    <a:pt x="1221" y="0"/>
                    <a:pt x="704" y="233"/>
                    <a:pt x="419" y="661"/>
                  </a:cubicBezTo>
                  <a:cubicBezTo>
                    <a:pt x="1" y="1288"/>
                    <a:pt x="293" y="2042"/>
                    <a:pt x="1005" y="2377"/>
                  </a:cubicBezTo>
                  <a:lnTo>
                    <a:pt x="6027" y="4804"/>
                  </a:lnTo>
                  <a:cubicBezTo>
                    <a:pt x="6252" y="4892"/>
                    <a:pt x="6489" y="4934"/>
                    <a:pt x="6720" y="4934"/>
                  </a:cubicBezTo>
                  <a:cubicBezTo>
                    <a:pt x="7261" y="4934"/>
                    <a:pt x="7772" y="4700"/>
                    <a:pt x="8036" y="4260"/>
                  </a:cubicBezTo>
                  <a:cubicBezTo>
                    <a:pt x="8454" y="3632"/>
                    <a:pt x="8162" y="2879"/>
                    <a:pt x="7450" y="2544"/>
                  </a:cubicBezTo>
                  <a:lnTo>
                    <a:pt x="2428" y="158"/>
                  </a:lnTo>
                  <a:cubicBezTo>
                    <a:pt x="2214" y="51"/>
                    <a:pt x="1974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41"/>
            <p:cNvSpPr/>
            <p:nvPr/>
          </p:nvSpPr>
          <p:spPr>
            <a:xfrm>
              <a:off x="8021625" y="1774850"/>
              <a:ext cx="183125" cy="109675"/>
            </a:xfrm>
            <a:custGeom>
              <a:avLst/>
              <a:gdLst/>
              <a:ahLst/>
              <a:cxnLst/>
              <a:rect l="l" t="t" r="r" b="b"/>
              <a:pathLst>
                <a:path w="7325" h="4387" extrusionOk="0">
                  <a:moveTo>
                    <a:pt x="1451" y="0"/>
                  </a:moveTo>
                  <a:cubicBezTo>
                    <a:pt x="996" y="0"/>
                    <a:pt x="554" y="217"/>
                    <a:pt x="293" y="593"/>
                  </a:cubicBezTo>
                  <a:cubicBezTo>
                    <a:pt x="0" y="1096"/>
                    <a:pt x="210" y="1765"/>
                    <a:pt x="838" y="2100"/>
                  </a:cubicBezTo>
                  <a:lnTo>
                    <a:pt x="5232" y="4234"/>
                  </a:lnTo>
                  <a:cubicBezTo>
                    <a:pt x="5429" y="4339"/>
                    <a:pt x="5642" y="4387"/>
                    <a:pt x="5852" y="4387"/>
                  </a:cubicBezTo>
                  <a:cubicBezTo>
                    <a:pt x="6309" y="4387"/>
                    <a:pt x="6747" y="4160"/>
                    <a:pt x="6948" y="3816"/>
                  </a:cubicBezTo>
                  <a:cubicBezTo>
                    <a:pt x="7324" y="3230"/>
                    <a:pt x="7115" y="2560"/>
                    <a:pt x="6446" y="2309"/>
                  </a:cubicBezTo>
                  <a:lnTo>
                    <a:pt x="2051" y="133"/>
                  </a:lnTo>
                  <a:cubicBezTo>
                    <a:pt x="1858" y="43"/>
                    <a:pt x="1653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41"/>
            <p:cNvSpPr/>
            <p:nvPr/>
          </p:nvSpPr>
          <p:spPr>
            <a:xfrm>
              <a:off x="8066625" y="1706425"/>
              <a:ext cx="163225" cy="97475"/>
            </a:xfrm>
            <a:custGeom>
              <a:avLst/>
              <a:gdLst/>
              <a:ahLst/>
              <a:cxnLst/>
              <a:rect l="l" t="t" r="r" b="b"/>
              <a:pathLst>
                <a:path w="6529" h="3899" extrusionOk="0">
                  <a:moveTo>
                    <a:pt x="1295" y="0"/>
                  </a:moveTo>
                  <a:cubicBezTo>
                    <a:pt x="876" y="0"/>
                    <a:pt x="459" y="200"/>
                    <a:pt x="251" y="526"/>
                  </a:cubicBezTo>
                  <a:cubicBezTo>
                    <a:pt x="0" y="1028"/>
                    <a:pt x="126" y="1656"/>
                    <a:pt x="712" y="1907"/>
                  </a:cubicBezTo>
                  <a:lnTo>
                    <a:pt x="4646" y="3791"/>
                  </a:lnTo>
                  <a:cubicBezTo>
                    <a:pt x="4817" y="3864"/>
                    <a:pt x="4995" y="3898"/>
                    <a:pt x="5169" y="3898"/>
                  </a:cubicBezTo>
                  <a:cubicBezTo>
                    <a:pt x="5591" y="3898"/>
                    <a:pt x="5987" y="3698"/>
                    <a:pt x="6194" y="3372"/>
                  </a:cubicBezTo>
                  <a:cubicBezTo>
                    <a:pt x="6529" y="2870"/>
                    <a:pt x="6320" y="2326"/>
                    <a:pt x="5734" y="1991"/>
                  </a:cubicBezTo>
                  <a:lnTo>
                    <a:pt x="1800" y="108"/>
                  </a:lnTo>
                  <a:cubicBezTo>
                    <a:pt x="1641" y="34"/>
                    <a:pt x="1468" y="0"/>
                    <a:pt x="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41"/>
            <p:cNvSpPr/>
            <p:nvPr/>
          </p:nvSpPr>
          <p:spPr>
            <a:xfrm>
              <a:off x="8100100" y="1642625"/>
              <a:ext cx="171600" cy="64675"/>
            </a:xfrm>
            <a:custGeom>
              <a:avLst/>
              <a:gdLst/>
              <a:ahLst/>
              <a:cxnLst/>
              <a:rect l="l" t="t" r="r" b="b"/>
              <a:pathLst>
                <a:path w="6864" h="2587" extrusionOk="0">
                  <a:moveTo>
                    <a:pt x="1198" y="1"/>
                  </a:moveTo>
                  <a:cubicBezTo>
                    <a:pt x="660" y="1"/>
                    <a:pt x="194" y="382"/>
                    <a:pt x="84" y="860"/>
                  </a:cubicBezTo>
                  <a:cubicBezTo>
                    <a:pt x="0" y="1404"/>
                    <a:pt x="419" y="1906"/>
                    <a:pt x="1047" y="1990"/>
                  </a:cubicBezTo>
                  <a:lnTo>
                    <a:pt x="5441" y="2576"/>
                  </a:lnTo>
                  <a:cubicBezTo>
                    <a:pt x="5495" y="2583"/>
                    <a:pt x="5549" y="2587"/>
                    <a:pt x="5603" y="2587"/>
                  </a:cubicBezTo>
                  <a:cubicBezTo>
                    <a:pt x="6166" y="2587"/>
                    <a:pt x="6662" y="2198"/>
                    <a:pt x="6738" y="1739"/>
                  </a:cubicBezTo>
                  <a:cubicBezTo>
                    <a:pt x="6864" y="1153"/>
                    <a:pt x="6445" y="693"/>
                    <a:pt x="5818" y="567"/>
                  </a:cubicBezTo>
                  <a:lnTo>
                    <a:pt x="1423" y="23"/>
                  </a:lnTo>
                  <a:cubicBezTo>
                    <a:pt x="1347" y="8"/>
                    <a:pt x="1272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41"/>
            <p:cNvSpPr/>
            <p:nvPr/>
          </p:nvSpPr>
          <p:spPr>
            <a:xfrm>
              <a:off x="8115800" y="1559200"/>
              <a:ext cx="154875" cy="49500"/>
            </a:xfrm>
            <a:custGeom>
              <a:avLst/>
              <a:gdLst/>
              <a:ahLst/>
              <a:cxnLst/>
              <a:rect l="l" t="t" r="r" b="b"/>
              <a:pathLst>
                <a:path w="6195" h="1980" extrusionOk="0">
                  <a:moveTo>
                    <a:pt x="937" y="0"/>
                  </a:moveTo>
                  <a:cubicBezTo>
                    <a:pt x="454" y="0"/>
                    <a:pt x="38" y="356"/>
                    <a:pt x="0" y="849"/>
                  </a:cubicBezTo>
                  <a:cubicBezTo>
                    <a:pt x="0" y="1309"/>
                    <a:pt x="419" y="1728"/>
                    <a:pt x="1005" y="1770"/>
                  </a:cubicBezTo>
                  <a:lnTo>
                    <a:pt x="5064" y="1979"/>
                  </a:lnTo>
                  <a:cubicBezTo>
                    <a:pt x="5650" y="1979"/>
                    <a:pt x="6110" y="1602"/>
                    <a:pt x="6194" y="1100"/>
                  </a:cubicBezTo>
                  <a:cubicBezTo>
                    <a:pt x="6194" y="603"/>
                    <a:pt x="5845" y="211"/>
                    <a:pt x="5337" y="211"/>
                  </a:cubicBezTo>
                  <a:cubicBezTo>
                    <a:pt x="5289" y="211"/>
                    <a:pt x="5240" y="214"/>
                    <a:pt x="5190" y="221"/>
                  </a:cubicBezTo>
                  <a:lnTo>
                    <a:pt x="1088" y="12"/>
                  </a:lnTo>
                  <a:cubicBezTo>
                    <a:pt x="1037" y="4"/>
                    <a:pt x="987" y="0"/>
                    <a:pt x="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41"/>
            <p:cNvSpPr/>
            <p:nvPr/>
          </p:nvSpPr>
          <p:spPr>
            <a:xfrm>
              <a:off x="8115800" y="1473625"/>
              <a:ext cx="141275" cy="46225"/>
            </a:xfrm>
            <a:custGeom>
              <a:avLst/>
              <a:gdLst/>
              <a:ahLst/>
              <a:cxnLst/>
              <a:rect l="l" t="t" r="r" b="b"/>
              <a:pathLst>
                <a:path w="5651" h="1849" extrusionOk="0">
                  <a:moveTo>
                    <a:pt x="970" y="0"/>
                  </a:moveTo>
                  <a:cubicBezTo>
                    <a:pt x="502" y="0"/>
                    <a:pt x="121" y="362"/>
                    <a:pt x="42" y="798"/>
                  </a:cubicBezTo>
                  <a:cubicBezTo>
                    <a:pt x="0" y="1259"/>
                    <a:pt x="419" y="1677"/>
                    <a:pt x="963" y="1677"/>
                  </a:cubicBezTo>
                  <a:lnTo>
                    <a:pt x="4646" y="1845"/>
                  </a:lnTo>
                  <a:cubicBezTo>
                    <a:pt x="4676" y="1847"/>
                    <a:pt x="4707" y="1848"/>
                    <a:pt x="4737" y="1848"/>
                  </a:cubicBezTo>
                  <a:cubicBezTo>
                    <a:pt x="5240" y="1848"/>
                    <a:pt x="5650" y="1523"/>
                    <a:pt x="5650" y="1049"/>
                  </a:cubicBezTo>
                  <a:cubicBezTo>
                    <a:pt x="5650" y="631"/>
                    <a:pt x="5273" y="212"/>
                    <a:pt x="4771" y="171"/>
                  </a:cubicBezTo>
                  <a:lnTo>
                    <a:pt x="1046" y="3"/>
                  </a:lnTo>
                  <a:cubicBezTo>
                    <a:pt x="1021" y="1"/>
                    <a:pt x="995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41"/>
            <p:cNvSpPr/>
            <p:nvPr/>
          </p:nvSpPr>
          <p:spPr>
            <a:xfrm>
              <a:off x="8114750" y="1403600"/>
              <a:ext cx="110925" cy="36625"/>
            </a:xfrm>
            <a:custGeom>
              <a:avLst/>
              <a:gdLst/>
              <a:ahLst/>
              <a:cxnLst/>
              <a:rect l="l" t="t" r="r" b="b"/>
              <a:pathLst>
                <a:path w="4437" h="1465" extrusionOk="0">
                  <a:moveTo>
                    <a:pt x="837" y="0"/>
                  </a:moveTo>
                  <a:cubicBezTo>
                    <a:pt x="419" y="0"/>
                    <a:pt x="42" y="251"/>
                    <a:pt x="42" y="628"/>
                  </a:cubicBezTo>
                  <a:cubicBezTo>
                    <a:pt x="0" y="1005"/>
                    <a:pt x="293" y="1298"/>
                    <a:pt x="712" y="1298"/>
                  </a:cubicBezTo>
                  <a:lnTo>
                    <a:pt x="3641" y="1465"/>
                  </a:lnTo>
                  <a:cubicBezTo>
                    <a:pt x="4060" y="1465"/>
                    <a:pt x="4437" y="1214"/>
                    <a:pt x="4437" y="837"/>
                  </a:cubicBezTo>
                  <a:cubicBezTo>
                    <a:pt x="4437" y="461"/>
                    <a:pt x="4144" y="168"/>
                    <a:pt x="3767" y="168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41"/>
            <p:cNvSpPr/>
            <p:nvPr/>
          </p:nvSpPr>
          <p:spPr>
            <a:xfrm>
              <a:off x="8095900" y="1399975"/>
              <a:ext cx="101800" cy="40400"/>
            </a:xfrm>
            <a:custGeom>
              <a:avLst/>
              <a:gdLst/>
              <a:ahLst/>
              <a:cxnLst/>
              <a:rect l="l" t="t" r="r" b="b"/>
              <a:pathLst>
                <a:path w="4072" h="1616" extrusionOk="0">
                  <a:moveTo>
                    <a:pt x="1976" y="0"/>
                  </a:moveTo>
                  <a:cubicBezTo>
                    <a:pt x="1033" y="0"/>
                    <a:pt x="1" y="145"/>
                    <a:pt x="1" y="145"/>
                  </a:cubicBezTo>
                  <a:lnTo>
                    <a:pt x="210" y="1610"/>
                  </a:lnTo>
                  <a:cubicBezTo>
                    <a:pt x="346" y="1613"/>
                    <a:pt x="478" y="1615"/>
                    <a:pt x="605" y="1615"/>
                  </a:cubicBezTo>
                  <a:cubicBezTo>
                    <a:pt x="3562" y="1615"/>
                    <a:pt x="4071" y="710"/>
                    <a:pt x="3349" y="229"/>
                  </a:cubicBezTo>
                  <a:cubicBezTo>
                    <a:pt x="3095" y="54"/>
                    <a:pt x="2552" y="0"/>
                    <a:pt x="1976" y="0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41"/>
            <p:cNvSpPr/>
            <p:nvPr/>
          </p:nvSpPr>
          <p:spPr>
            <a:xfrm>
              <a:off x="8051975" y="1688175"/>
              <a:ext cx="105050" cy="70675"/>
            </a:xfrm>
            <a:custGeom>
              <a:avLst/>
              <a:gdLst/>
              <a:ahLst/>
              <a:cxnLst/>
              <a:rect l="l" t="t" r="r" b="b"/>
              <a:pathLst>
                <a:path w="4202" h="2827" extrusionOk="0">
                  <a:moveTo>
                    <a:pt x="293" y="1"/>
                  </a:moveTo>
                  <a:lnTo>
                    <a:pt x="0" y="1507"/>
                  </a:lnTo>
                  <a:lnTo>
                    <a:pt x="502" y="2428"/>
                  </a:lnTo>
                  <a:cubicBezTo>
                    <a:pt x="1421" y="2713"/>
                    <a:pt x="2081" y="2826"/>
                    <a:pt x="2547" y="2826"/>
                  </a:cubicBezTo>
                  <a:cubicBezTo>
                    <a:pt x="4201" y="2826"/>
                    <a:pt x="3387" y="1392"/>
                    <a:pt x="2930" y="1131"/>
                  </a:cubicBezTo>
                  <a:cubicBezTo>
                    <a:pt x="2344" y="712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41"/>
            <p:cNvSpPr/>
            <p:nvPr/>
          </p:nvSpPr>
          <p:spPr>
            <a:xfrm>
              <a:off x="7820750" y="2032400"/>
              <a:ext cx="112150" cy="92200"/>
            </a:xfrm>
            <a:custGeom>
              <a:avLst/>
              <a:gdLst/>
              <a:ahLst/>
              <a:cxnLst/>
              <a:rect l="l" t="t" r="r" b="b"/>
              <a:pathLst>
                <a:path w="4486" h="3688" extrusionOk="0">
                  <a:moveTo>
                    <a:pt x="1088" y="1"/>
                  </a:moveTo>
                  <a:lnTo>
                    <a:pt x="209" y="1675"/>
                  </a:lnTo>
                  <a:lnTo>
                    <a:pt x="0" y="3307"/>
                  </a:lnTo>
                  <a:cubicBezTo>
                    <a:pt x="846" y="3578"/>
                    <a:pt x="1538" y="3688"/>
                    <a:pt x="2099" y="3688"/>
                  </a:cubicBezTo>
                  <a:cubicBezTo>
                    <a:pt x="4313" y="3688"/>
                    <a:pt x="4485" y="1975"/>
                    <a:pt x="4018" y="1675"/>
                  </a:cubicBezTo>
                  <a:cubicBezTo>
                    <a:pt x="3432" y="1256"/>
                    <a:pt x="1088" y="1"/>
                    <a:pt x="1088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41"/>
            <p:cNvSpPr/>
            <p:nvPr/>
          </p:nvSpPr>
          <p:spPr>
            <a:xfrm>
              <a:off x="7718200" y="2378725"/>
              <a:ext cx="108700" cy="91800"/>
            </a:xfrm>
            <a:custGeom>
              <a:avLst/>
              <a:gdLst/>
              <a:ahLst/>
              <a:cxnLst/>
              <a:rect l="l" t="t" r="r" b="b"/>
              <a:pathLst>
                <a:path w="4348" h="3672" extrusionOk="0">
                  <a:moveTo>
                    <a:pt x="628" y="1"/>
                  </a:moveTo>
                  <a:lnTo>
                    <a:pt x="377" y="1465"/>
                  </a:lnTo>
                  <a:lnTo>
                    <a:pt x="1" y="3349"/>
                  </a:lnTo>
                  <a:cubicBezTo>
                    <a:pt x="682" y="3576"/>
                    <a:pt x="1260" y="3672"/>
                    <a:pt x="1746" y="3672"/>
                  </a:cubicBezTo>
                  <a:cubicBezTo>
                    <a:pt x="4218" y="3672"/>
                    <a:pt x="4347" y="1201"/>
                    <a:pt x="3893" y="921"/>
                  </a:cubicBezTo>
                  <a:cubicBezTo>
                    <a:pt x="3265" y="545"/>
                    <a:pt x="628" y="1"/>
                    <a:pt x="628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41"/>
            <p:cNvSpPr/>
            <p:nvPr/>
          </p:nvSpPr>
          <p:spPr>
            <a:xfrm>
              <a:off x="7726575" y="2925925"/>
              <a:ext cx="108425" cy="87075"/>
            </a:xfrm>
            <a:custGeom>
              <a:avLst/>
              <a:gdLst/>
              <a:ahLst/>
              <a:cxnLst/>
              <a:rect l="l" t="t" r="r" b="b"/>
              <a:pathLst>
                <a:path w="4337" h="3483" extrusionOk="0">
                  <a:moveTo>
                    <a:pt x="0" y="1"/>
                  </a:moveTo>
                  <a:lnTo>
                    <a:pt x="42" y="1508"/>
                  </a:lnTo>
                  <a:lnTo>
                    <a:pt x="42" y="3433"/>
                  </a:lnTo>
                  <a:cubicBezTo>
                    <a:pt x="338" y="3467"/>
                    <a:pt x="612" y="3483"/>
                    <a:pt x="866" y="3483"/>
                  </a:cubicBezTo>
                  <a:cubicBezTo>
                    <a:pt x="4337" y="3483"/>
                    <a:pt x="3934" y="486"/>
                    <a:pt x="3349" y="252"/>
                  </a:cubicBezTo>
                  <a:cubicBezTo>
                    <a:pt x="2637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41"/>
            <p:cNvSpPr/>
            <p:nvPr/>
          </p:nvSpPr>
          <p:spPr>
            <a:xfrm>
              <a:off x="7805050" y="3693500"/>
              <a:ext cx="153925" cy="135450"/>
            </a:xfrm>
            <a:custGeom>
              <a:avLst/>
              <a:gdLst/>
              <a:ahLst/>
              <a:cxnLst/>
              <a:rect l="l" t="t" r="r" b="b"/>
              <a:pathLst>
                <a:path w="6157" h="5418" extrusionOk="0">
                  <a:moveTo>
                    <a:pt x="3593" y="0"/>
                  </a:moveTo>
                  <a:cubicBezTo>
                    <a:pt x="2214" y="0"/>
                    <a:pt x="628" y="101"/>
                    <a:pt x="628" y="101"/>
                  </a:cubicBezTo>
                  <a:lnTo>
                    <a:pt x="0" y="2737"/>
                  </a:lnTo>
                  <a:lnTo>
                    <a:pt x="628" y="5374"/>
                  </a:lnTo>
                  <a:cubicBezTo>
                    <a:pt x="897" y="5404"/>
                    <a:pt x="1153" y="5418"/>
                    <a:pt x="1397" y="5418"/>
                  </a:cubicBezTo>
                  <a:cubicBezTo>
                    <a:pt x="5966" y="5418"/>
                    <a:pt x="6156" y="460"/>
                    <a:pt x="5441" y="142"/>
                  </a:cubicBezTo>
                  <a:cubicBezTo>
                    <a:pt x="5133" y="35"/>
                    <a:pt x="4398" y="0"/>
                    <a:pt x="3593" y="0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3" name="Google Shape;7153;p41"/>
          <p:cNvSpPr/>
          <p:nvPr/>
        </p:nvSpPr>
        <p:spPr>
          <a:xfrm>
            <a:off x="3423825" y="3950757"/>
            <a:ext cx="283176" cy="283176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4" name="Google Shape;7154;p41"/>
          <p:cNvGrpSpPr/>
          <p:nvPr/>
        </p:nvGrpSpPr>
        <p:grpSpPr>
          <a:xfrm>
            <a:off x="6073013" y="2376021"/>
            <a:ext cx="785325" cy="1574742"/>
            <a:chOff x="5102650" y="2187124"/>
            <a:chExt cx="879522" cy="1763626"/>
          </a:xfrm>
        </p:grpSpPr>
        <p:sp>
          <p:nvSpPr>
            <p:cNvPr id="7155" name="Google Shape;7155;p41"/>
            <p:cNvSpPr/>
            <p:nvPr/>
          </p:nvSpPr>
          <p:spPr>
            <a:xfrm>
              <a:off x="5102650" y="2187124"/>
              <a:ext cx="879522" cy="1760570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41"/>
            <p:cNvSpPr/>
            <p:nvPr/>
          </p:nvSpPr>
          <p:spPr>
            <a:xfrm>
              <a:off x="5372088" y="3309995"/>
              <a:ext cx="219098" cy="640755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41"/>
            <p:cNvSpPr/>
            <p:nvPr/>
          </p:nvSpPr>
          <p:spPr>
            <a:xfrm>
              <a:off x="5417048" y="3196391"/>
              <a:ext cx="229133" cy="124121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41"/>
            <p:cNvSpPr/>
            <p:nvPr/>
          </p:nvSpPr>
          <p:spPr>
            <a:xfrm>
              <a:off x="5371205" y="2708417"/>
              <a:ext cx="198625" cy="469266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41"/>
            <p:cNvSpPr/>
            <p:nvPr/>
          </p:nvSpPr>
          <p:spPr>
            <a:xfrm>
              <a:off x="5354184" y="2602520"/>
              <a:ext cx="120989" cy="96743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41"/>
            <p:cNvSpPr/>
            <p:nvPr/>
          </p:nvSpPr>
          <p:spPr>
            <a:xfrm>
              <a:off x="5357075" y="2495099"/>
              <a:ext cx="111998" cy="97466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41"/>
            <p:cNvSpPr/>
            <p:nvPr/>
          </p:nvSpPr>
          <p:spPr>
            <a:xfrm>
              <a:off x="5362213" y="2389844"/>
              <a:ext cx="85423" cy="88715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41"/>
            <p:cNvSpPr/>
            <p:nvPr/>
          </p:nvSpPr>
          <p:spPr>
            <a:xfrm>
              <a:off x="5365103" y="2247177"/>
              <a:ext cx="71454" cy="122997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41"/>
            <p:cNvSpPr/>
            <p:nvPr/>
          </p:nvSpPr>
          <p:spPr>
            <a:xfrm>
              <a:off x="5554497" y="2698943"/>
              <a:ext cx="134477" cy="473601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41"/>
            <p:cNvSpPr/>
            <p:nvPr/>
          </p:nvSpPr>
          <p:spPr>
            <a:xfrm>
              <a:off x="5549840" y="2595455"/>
              <a:ext cx="96342" cy="9208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41"/>
            <p:cNvSpPr/>
            <p:nvPr/>
          </p:nvSpPr>
          <p:spPr>
            <a:xfrm>
              <a:off x="5555139" y="2488114"/>
              <a:ext cx="84942" cy="93131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41"/>
            <p:cNvSpPr/>
            <p:nvPr/>
          </p:nvSpPr>
          <p:spPr>
            <a:xfrm>
              <a:off x="5569751" y="2386472"/>
              <a:ext cx="67279" cy="86387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41"/>
            <p:cNvSpPr/>
            <p:nvPr/>
          </p:nvSpPr>
          <p:spPr>
            <a:xfrm>
              <a:off x="5575853" y="2240915"/>
              <a:ext cx="54915" cy="121551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41"/>
            <p:cNvSpPr/>
            <p:nvPr/>
          </p:nvSpPr>
          <p:spPr>
            <a:xfrm>
              <a:off x="5701098" y="2776017"/>
              <a:ext cx="115450" cy="403432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41"/>
            <p:cNvSpPr/>
            <p:nvPr/>
          </p:nvSpPr>
          <p:spPr>
            <a:xfrm>
              <a:off x="5699171" y="2682645"/>
              <a:ext cx="105816" cy="82694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41"/>
            <p:cNvSpPr/>
            <p:nvPr/>
          </p:nvSpPr>
          <p:spPr>
            <a:xfrm>
              <a:off x="5717396" y="2590558"/>
              <a:ext cx="90642" cy="80124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41"/>
            <p:cNvSpPr/>
            <p:nvPr/>
          </p:nvSpPr>
          <p:spPr>
            <a:xfrm>
              <a:off x="5747182" y="2508346"/>
              <a:ext cx="67038" cy="71695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41"/>
            <p:cNvSpPr/>
            <p:nvPr/>
          </p:nvSpPr>
          <p:spPr>
            <a:xfrm>
              <a:off x="5746941" y="2383662"/>
              <a:ext cx="62221" cy="101159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41"/>
            <p:cNvSpPr/>
            <p:nvPr/>
          </p:nvSpPr>
          <p:spPr>
            <a:xfrm>
              <a:off x="5621696" y="3234286"/>
              <a:ext cx="229133" cy="123960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41"/>
            <p:cNvSpPr/>
            <p:nvPr/>
          </p:nvSpPr>
          <p:spPr>
            <a:xfrm>
              <a:off x="5746941" y="2884964"/>
              <a:ext cx="174138" cy="333745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41"/>
            <p:cNvSpPr/>
            <p:nvPr/>
          </p:nvSpPr>
          <p:spPr>
            <a:xfrm>
              <a:off x="5853801" y="2817123"/>
              <a:ext cx="82533" cy="74103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41"/>
            <p:cNvSpPr/>
            <p:nvPr/>
          </p:nvSpPr>
          <p:spPr>
            <a:xfrm>
              <a:off x="5872106" y="2742940"/>
              <a:ext cx="70330" cy="70811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41"/>
            <p:cNvSpPr/>
            <p:nvPr/>
          </p:nvSpPr>
          <p:spPr>
            <a:xfrm>
              <a:off x="5890491" y="2673894"/>
              <a:ext cx="67279" cy="59331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41"/>
            <p:cNvSpPr/>
            <p:nvPr/>
          </p:nvSpPr>
          <p:spPr>
            <a:xfrm>
              <a:off x="5907592" y="2573698"/>
              <a:ext cx="53229" cy="86868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41"/>
            <p:cNvSpPr/>
            <p:nvPr/>
          </p:nvSpPr>
          <p:spPr>
            <a:xfrm>
              <a:off x="5178761" y="2939478"/>
              <a:ext cx="256671" cy="35421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41"/>
            <p:cNvSpPr/>
            <p:nvPr/>
          </p:nvSpPr>
          <p:spPr>
            <a:xfrm>
              <a:off x="5164068" y="2873162"/>
              <a:ext cx="85022" cy="74103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41"/>
            <p:cNvSpPr/>
            <p:nvPr/>
          </p:nvSpPr>
          <p:spPr>
            <a:xfrm>
              <a:off x="5164149" y="2794884"/>
              <a:ext cx="78840" cy="72096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41"/>
            <p:cNvSpPr/>
            <p:nvPr/>
          </p:nvSpPr>
          <p:spPr>
            <a:xfrm>
              <a:off x="5173060" y="2718292"/>
              <a:ext cx="66877" cy="65753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41"/>
            <p:cNvSpPr/>
            <p:nvPr/>
          </p:nvSpPr>
          <p:spPr>
            <a:xfrm>
              <a:off x="5178761" y="2609746"/>
              <a:ext cx="50499" cy="88715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41"/>
            <p:cNvSpPr/>
            <p:nvPr/>
          </p:nvSpPr>
          <p:spPr>
            <a:xfrm>
              <a:off x="5581954" y="3372216"/>
              <a:ext cx="234593" cy="575483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47" y="1440422"/>
            <a:ext cx="4779600" cy="841800"/>
          </a:xfrm>
        </p:spPr>
        <p:txBody>
          <a:bodyPr/>
          <a:lstStyle/>
          <a:p>
            <a:r>
              <a:rPr lang="en-GB" sz="2000" dirty="0"/>
              <a:t>HYPERPARAMETER TUNING</a:t>
            </a:r>
          </a:p>
        </p:txBody>
      </p:sp>
      <p:sp>
        <p:nvSpPr>
          <p:cNvPr id="5" name="Google Shape;7368;p46"/>
          <p:cNvSpPr txBox="1">
            <a:spLocks/>
          </p:cNvSpPr>
          <p:nvPr/>
        </p:nvSpPr>
        <p:spPr>
          <a:xfrm flipH="1">
            <a:off x="1712920" y="750129"/>
            <a:ext cx="1046073" cy="83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400" b="0" i="0" u="none" strike="noStrike" cap="none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algn="r"/>
            <a:r>
              <a:rPr lang="en" sz="4500" dirty="0">
                <a:solidFill>
                  <a:schemeClr val="accent3"/>
                </a:solidFill>
              </a:rPr>
              <a:t>07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14575"/>
            <a:ext cx="8020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081090" y="2128626"/>
            <a:ext cx="6927792" cy="1250400"/>
          </a:xfrm>
        </p:spPr>
        <p:txBody>
          <a:bodyPr/>
          <a:lstStyle/>
          <a:p>
            <a:r>
              <a:rPr lang="en-GB" sz="16600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384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" name="Google Shape;8243;p68"/>
          <p:cNvSpPr txBox="1">
            <a:spLocks noGrp="1"/>
          </p:cNvSpPr>
          <p:nvPr>
            <p:ph type="title"/>
          </p:nvPr>
        </p:nvSpPr>
        <p:spPr>
          <a:xfrm>
            <a:off x="713225" y="1517550"/>
            <a:ext cx="44334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244" name="Google Shape;8244;p68"/>
          <p:cNvSpPr txBox="1">
            <a:spLocks noGrp="1"/>
          </p:cNvSpPr>
          <p:nvPr>
            <p:ph type="subTitle" idx="1"/>
          </p:nvPr>
        </p:nvSpPr>
        <p:spPr>
          <a:xfrm>
            <a:off x="713225" y="2131350"/>
            <a:ext cx="4433400" cy="14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We were able to successfully predict bone age from X-ray images</a:t>
            </a:r>
            <a:endParaRPr dirty="0"/>
          </a:p>
        </p:txBody>
      </p:sp>
      <p:grpSp>
        <p:nvGrpSpPr>
          <p:cNvPr id="8245" name="Google Shape;8245;p68"/>
          <p:cNvGrpSpPr/>
          <p:nvPr/>
        </p:nvGrpSpPr>
        <p:grpSpPr>
          <a:xfrm>
            <a:off x="5510261" y="1298698"/>
            <a:ext cx="2964659" cy="2640266"/>
            <a:chOff x="4351950" y="1387088"/>
            <a:chExt cx="1046621" cy="932100"/>
          </a:xfrm>
        </p:grpSpPr>
        <p:sp>
          <p:nvSpPr>
            <p:cNvPr id="8246" name="Google Shape;8246;p68"/>
            <p:cNvSpPr/>
            <p:nvPr/>
          </p:nvSpPr>
          <p:spPr>
            <a:xfrm>
              <a:off x="4478789" y="1719050"/>
              <a:ext cx="905891" cy="447025"/>
            </a:xfrm>
            <a:custGeom>
              <a:avLst/>
              <a:gdLst/>
              <a:ahLst/>
              <a:cxnLst/>
              <a:rect l="l" t="t" r="r" b="b"/>
              <a:pathLst>
                <a:path w="39719" h="17881" extrusionOk="0">
                  <a:moveTo>
                    <a:pt x="1" y="0"/>
                  </a:moveTo>
                  <a:lnTo>
                    <a:pt x="1142" y="17881"/>
                  </a:lnTo>
                  <a:lnTo>
                    <a:pt x="38578" y="17881"/>
                  </a:lnTo>
                  <a:lnTo>
                    <a:pt x="39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8"/>
            <p:cNvSpPr/>
            <p:nvPr/>
          </p:nvSpPr>
          <p:spPr>
            <a:xfrm>
              <a:off x="4476875" y="1678138"/>
              <a:ext cx="473675" cy="204500"/>
            </a:xfrm>
            <a:custGeom>
              <a:avLst/>
              <a:gdLst/>
              <a:ahLst/>
              <a:cxnLst/>
              <a:rect l="l" t="t" r="r" b="b"/>
              <a:pathLst>
                <a:path w="18947" h="8180" extrusionOk="0">
                  <a:moveTo>
                    <a:pt x="1" y="0"/>
                  </a:moveTo>
                  <a:lnTo>
                    <a:pt x="571" y="8180"/>
                  </a:lnTo>
                  <a:lnTo>
                    <a:pt x="13316" y="8066"/>
                  </a:lnTo>
                  <a:cubicBezTo>
                    <a:pt x="16398" y="8066"/>
                    <a:pt x="18947" y="6278"/>
                    <a:pt x="18947" y="4033"/>
                  </a:cubicBezTo>
                  <a:cubicBezTo>
                    <a:pt x="18947" y="1788"/>
                    <a:pt x="16398" y="0"/>
                    <a:pt x="13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8"/>
            <p:cNvSpPr/>
            <p:nvPr/>
          </p:nvSpPr>
          <p:spPr>
            <a:xfrm>
              <a:off x="4449300" y="1759000"/>
              <a:ext cx="949271" cy="528825"/>
            </a:xfrm>
            <a:custGeom>
              <a:avLst/>
              <a:gdLst/>
              <a:ahLst/>
              <a:cxnLst/>
              <a:rect l="l" t="t" r="r" b="b"/>
              <a:pathLst>
                <a:path w="41621" h="21153" extrusionOk="0">
                  <a:moveTo>
                    <a:pt x="27773" y="0"/>
                  </a:moveTo>
                  <a:cubicBezTo>
                    <a:pt x="24919" y="0"/>
                    <a:pt x="22561" y="1408"/>
                    <a:pt x="22028" y="3272"/>
                  </a:cubicBezTo>
                  <a:lnTo>
                    <a:pt x="0" y="3272"/>
                  </a:lnTo>
                  <a:lnTo>
                    <a:pt x="1180" y="21153"/>
                  </a:lnTo>
                  <a:lnTo>
                    <a:pt x="40251" y="21153"/>
                  </a:lnTo>
                  <a:lnTo>
                    <a:pt x="41088" y="8179"/>
                  </a:lnTo>
                  <a:lnTo>
                    <a:pt x="41430" y="3272"/>
                  </a:lnTo>
                  <a:lnTo>
                    <a:pt x="416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8"/>
            <p:cNvSpPr/>
            <p:nvPr/>
          </p:nvSpPr>
          <p:spPr>
            <a:xfrm>
              <a:off x="4574731" y="1387088"/>
              <a:ext cx="665800" cy="906425"/>
            </a:xfrm>
            <a:custGeom>
              <a:avLst/>
              <a:gdLst/>
              <a:ahLst/>
              <a:cxnLst/>
              <a:rect l="l" t="t" r="r" b="b"/>
              <a:pathLst>
                <a:path w="26632" h="36257" extrusionOk="0">
                  <a:moveTo>
                    <a:pt x="7115" y="1"/>
                  </a:moveTo>
                  <a:lnTo>
                    <a:pt x="1" y="7495"/>
                  </a:lnTo>
                  <a:lnTo>
                    <a:pt x="1" y="34126"/>
                  </a:lnTo>
                  <a:cubicBezTo>
                    <a:pt x="1" y="35306"/>
                    <a:pt x="952" y="36257"/>
                    <a:pt x="2131" y="36257"/>
                  </a:cubicBezTo>
                  <a:lnTo>
                    <a:pt x="24501" y="36257"/>
                  </a:lnTo>
                  <a:cubicBezTo>
                    <a:pt x="25681" y="36257"/>
                    <a:pt x="26632" y="35306"/>
                    <a:pt x="26632" y="34126"/>
                  </a:cubicBezTo>
                  <a:lnTo>
                    <a:pt x="26632" y="2169"/>
                  </a:lnTo>
                  <a:cubicBezTo>
                    <a:pt x="26632" y="952"/>
                    <a:pt x="25681" y="1"/>
                    <a:pt x="24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8"/>
            <p:cNvSpPr/>
            <p:nvPr/>
          </p:nvSpPr>
          <p:spPr>
            <a:xfrm>
              <a:off x="4574725" y="1387088"/>
              <a:ext cx="182650" cy="192150"/>
            </a:xfrm>
            <a:custGeom>
              <a:avLst/>
              <a:gdLst/>
              <a:ahLst/>
              <a:cxnLst/>
              <a:rect l="l" t="t" r="r" b="b"/>
              <a:pathLst>
                <a:path w="7306" h="7686" extrusionOk="0">
                  <a:moveTo>
                    <a:pt x="7115" y="1"/>
                  </a:moveTo>
                  <a:lnTo>
                    <a:pt x="1" y="7495"/>
                  </a:lnTo>
                  <a:lnTo>
                    <a:pt x="1" y="7686"/>
                  </a:lnTo>
                  <a:lnTo>
                    <a:pt x="5175" y="7686"/>
                  </a:lnTo>
                  <a:cubicBezTo>
                    <a:pt x="6354" y="7686"/>
                    <a:pt x="7305" y="6735"/>
                    <a:pt x="7305" y="5555"/>
                  </a:cubicBezTo>
                  <a:lnTo>
                    <a:pt x="73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8"/>
            <p:cNvSpPr/>
            <p:nvPr/>
          </p:nvSpPr>
          <p:spPr>
            <a:xfrm>
              <a:off x="4637500" y="1641988"/>
              <a:ext cx="451800" cy="37125"/>
            </a:xfrm>
            <a:custGeom>
              <a:avLst/>
              <a:gdLst/>
              <a:ahLst/>
              <a:cxnLst/>
              <a:rect l="l" t="t" r="r" b="b"/>
              <a:pathLst>
                <a:path w="18072" h="1485" extrusionOk="0">
                  <a:moveTo>
                    <a:pt x="1" y="1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8"/>
            <p:cNvSpPr/>
            <p:nvPr/>
          </p:nvSpPr>
          <p:spPr>
            <a:xfrm>
              <a:off x="4637500" y="1718088"/>
              <a:ext cx="451800" cy="37100"/>
            </a:xfrm>
            <a:custGeom>
              <a:avLst/>
              <a:gdLst/>
              <a:ahLst/>
              <a:cxnLst/>
              <a:rect l="l" t="t" r="r" b="b"/>
              <a:pathLst>
                <a:path w="18072" h="1484" extrusionOk="0">
                  <a:moveTo>
                    <a:pt x="1" y="0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8"/>
            <p:cNvSpPr/>
            <p:nvPr/>
          </p:nvSpPr>
          <p:spPr>
            <a:xfrm>
              <a:off x="4637500" y="1794163"/>
              <a:ext cx="451800" cy="37125"/>
            </a:xfrm>
            <a:custGeom>
              <a:avLst/>
              <a:gdLst/>
              <a:ahLst/>
              <a:cxnLst/>
              <a:rect l="l" t="t" r="r" b="b"/>
              <a:pathLst>
                <a:path w="18072" h="1485" extrusionOk="0">
                  <a:moveTo>
                    <a:pt x="1" y="1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8"/>
            <p:cNvSpPr/>
            <p:nvPr/>
          </p:nvSpPr>
          <p:spPr>
            <a:xfrm>
              <a:off x="4637500" y="1871213"/>
              <a:ext cx="451800" cy="37100"/>
            </a:xfrm>
            <a:custGeom>
              <a:avLst/>
              <a:gdLst/>
              <a:ahLst/>
              <a:cxnLst/>
              <a:rect l="l" t="t" r="r" b="b"/>
              <a:pathLst>
                <a:path w="18072" h="1484" extrusionOk="0">
                  <a:moveTo>
                    <a:pt x="1" y="0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8"/>
            <p:cNvSpPr/>
            <p:nvPr/>
          </p:nvSpPr>
          <p:spPr>
            <a:xfrm>
              <a:off x="4637500" y="1947288"/>
              <a:ext cx="451800" cy="37125"/>
            </a:xfrm>
            <a:custGeom>
              <a:avLst/>
              <a:gdLst/>
              <a:ahLst/>
              <a:cxnLst/>
              <a:rect l="l" t="t" r="r" b="b"/>
              <a:pathLst>
                <a:path w="18072" h="1485" extrusionOk="0">
                  <a:moveTo>
                    <a:pt x="1" y="1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8"/>
            <p:cNvSpPr/>
            <p:nvPr/>
          </p:nvSpPr>
          <p:spPr>
            <a:xfrm>
              <a:off x="4637500" y="2023388"/>
              <a:ext cx="451800" cy="37100"/>
            </a:xfrm>
            <a:custGeom>
              <a:avLst/>
              <a:gdLst/>
              <a:ahLst/>
              <a:cxnLst/>
              <a:rect l="l" t="t" r="r" b="b"/>
              <a:pathLst>
                <a:path w="18072" h="1484" extrusionOk="0">
                  <a:moveTo>
                    <a:pt x="1" y="0"/>
                  </a:moveTo>
                  <a:lnTo>
                    <a:pt x="1" y="1484"/>
                  </a:lnTo>
                  <a:lnTo>
                    <a:pt x="18072" y="1484"/>
                  </a:lnTo>
                  <a:lnTo>
                    <a:pt x="18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8"/>
            <p:cNvSpPr/>
            <p:nvPr/>
          </p:nvSpPr>
          <p:spPr>
            <a:xfrm>
              <a:off x="4453375" y="1893813"/>
              <a:ext cx="135525" cy="88250"/>
            </a:xfrm>
            <a:custGeom>
              <a:avLst/>
              <a:gdLst/>
              <a:ahLst/>
              <a:cxnLst/>
              <a:rect l="l" t="t" r="r" b="b"/>
              <a:pathLst>
                <a:path w="5421" h="3530" extrusionOk="0">
                  <a:moveTo>
                    <a:pt x="5187" y="1"/>
                  </a:moveTo>
                  <a:cubicBezTo>
                    <a:pt x="5141" y="1"/>
                    <a:pt x="5097" y="43"/>
                    <a:pt x="5074" y="123"/>
                  </a:cubicBezTo>
                  <a:cubicBezTo>
                    <a:pt x="4922" y="352"/>
                    <a:pt x="5074" y="542"/>
                    <a:pt x="4922" y="960"/>
                  </a:cubicBezTo>
                  <a:cubicBezTo>
                    <a:pt x="4770" y="1341"/>
                    <a:pt x="4656" y="1950"/>
                    <a:pt x="3743" y="2254"/>
                  </a:cubicBezTo>
                  <a:cubicBezTo>
                    <a:pt x="3608" y="2293"/>
                    <a:pt x="3475" y="2310"/>
                    <a:pt x="3344" y="2310"/>
                  </a:cubicBezTo>
                  <a:cubicBezTo>
                    <a:pt x="2586" y="2310"/>
                    <a:pt x="1892" y="1742"/>
                    <a:pt x="1308" y="1645"/>
                  </a:cubicBezTo>
                  <a:cubicBezTo>
                    <a:pt x="1244" y="1629"/>
                    <a:pt x="1180" y="1622"/>
                    <a:pt x="1117" y="1622"/>
                  </a:cubicBezTo>
                  <a:cubicBezTo>
                    <a:pt x="723" y="1622"/>
                    <a:pt x="351" y="1895"/>
                    <a:pt x="319" y="2026"/>
                  </a:cubicBezTo>
                  <a:cubicBezTo>
                    <a:pt x="0" y="2777"/>
                    <a:pt x="1705" y="3529"/>
                    <a:pt x="3125" y="3529"/>
                  </a:cubicBezTo>
                  <a:cubicBezTo>
                    <a:pt x="3574" y="3529"/>
                    <a:pt x="3994" y="3454"/>
                    <a:pt x="4313" y="3281"/>
                  </a:cubicBezTo>
                  <a:cubicBezTo>
                    <a:pt x="5302" y="2786"/>
                    <a:pt x="5302" y="1075"/>
                    <a:pt x="5340" y="732"/>
                  </a:cubicBezTo>
                  <a:cubicBezTo>
                    <a:pt x="5420" y="227"/>
                    <a:pt x="5296" y="1"/>
                    <a:pt x="5187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8"/>
            <p:cNvSpPr/>
            <p:nvPr/>
          </p:nvSpPr>
          <p:spPr>
            <a:xfrm>
              <a:off x="4447050" y="1931963"/>
              <a:ext cx="84675" cy="56250"/>
            </a:xfrm>
            <a:custGeom>
              <a:avLst/>
              <a:gdLst/>
              <a:ahLst/>
              <a:cxnLst/>
              <a:rect l="l" t="t" r="r" b="b"/>
              <a:pathLst>
                <a:path w="3387" h="2250" extrusionOk="0">
                  <a:moveTo>
                    <a:pt x="1326" y="0"/>
                  </a:moveTo>
                  <a:cubicBezTo>
                    <a:pt x="563" y="0"/>
                    <a:pt x="419" y="576"/>
                    <a:pt x="419" y="576"/>
                  </a:cubicBezTo>
                  <a:cubicBezTo>
                    <a:pt x="1" y="1565"/>
                    <a:pt x="2664" y="2250"/>
                    <a:pt x="2702" y="2250"/>
                  </a:cubicBezTo>
                  <a:cubicBezTo>
                    <a:pt x="3387" y="1260"/>
                    <a:pt x="3273" y="538"/>
                    <a:pt x="3273" y="538"/>
                  </a:cubicBezTo>
                  <a:cubicBezTo>
                    <a:pt x="3273" y="538"/>
                    <a:pt x="2816" y="309"/>
                    <a:pt x="1713" y="43"/>
                  </a:cubicBezTo>
                  <a:cubicBezTo>
                    <a:pt x="1569" y="13"/>
                    <a:pt x="1441" y="0"/>
                    <a:pt x="1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8"/>
            <p:cNvSpPr/>
            <p:nvPr/>
          </p:nvSpPr>
          <p:spPr>
            <a:xfrm>
              <a:off x="4351950" y="2105563"/>
              <a:ext cx="150475" cy="211850"/>
            </a:xfrm>
            <a:custGeom>
              <a:avLst/>
              <a:gdLst/>
              <a:ahLst/>
              <a:cxnLst/>
              <a:rect l="l" t="t" r="r" b="b"/>
              <a:pathLst>
                <a:path w="6019" h="8474" extrusionOk="0">
                  <a:moveTo>
                    <a:pt x="3653" y="23"/>
                  </a:moveTo>
                  <a:cubicBezTo>
                    <a:pt x="3636" y="236"/>
                    <a:pt x="3620" y="464"/>
                    <a:pt x="3597" y="709"/>
                  </a:cubicBezTo>
                  <a:lnTo>
                    <a:pt x="3597" y="709"/>
                  </a:lnTo>
                  <a:cubicBezTo>
                    <a:pt x="3636" y="684"/>
                    <a:pt x="3675" y="660"/>
                    <a:pt x="3713" y="637"/>
                  </a:cubicBezTo>
                  <a:lnTo>
                    <a:pt x="3713" y="637"/>
                  </a:lnTo>
                  <a:cubicBezTo>
                    <a:pt x="3700" y="433"/>
                    <a:pt x="3680" y="227"/>
                    <a:pt x="3653" y="23"/>
                  </a:cubicBezTo>
                  <a:close/>
                  <a:moveTo>
                    <a:pt x="3597" y="709"/>
                  </a:moveTo>
                  <a:cubicBezTo>
                    <a:pt x="2326" y="1512"/>
                    <a:pt x="990" y="2799"/>
                    <a:pt x="837" y="3485"/>
                  </a:cubicBezTo>
                  <a:cubicBezTo>
                    <a:pt x="457" y="5045"/>
                    <a:pt x="0" y="8393"/>
                    <a:pt x="647" y="8393"/>
                  </a:cubicBezTo>
                  <a:cubicBezTo>
                    <a:pt x="696" y="8396"/>
                    <a:pt x="743" y="8397"/>
                    <a:pt x="788" y="8397"/>
                  </a:cubicBezTo>
                  <a:cubicBezTo>
                    <a:pt x="1347" y="8397"/>
                    <a:pt x="1646" y="8191"/>
                    <a:pt x="1294" y="8050"/>
                  </a:cubicBezTo>
                  <a:cubicBezTo>
                    <a:pt x="914" y="7898"/>
                    <a:pt x="914" y="7860"/>
                    <a:pt x="914" y="7746"/>
                  </a:cubicBezTo>
                  <a:cubicBezTo>
                    <a:pt x="1104" y="6148"/>
                    <a:pt x="3234" y="3713"/>
                    <a:pt x="3462" y="1773"/>
                  </a:cubicBezTo>
                  <a:cubicBezTo>
                    <a:pt x="3527" y="1384"/>
                    <a:pt x="3568" y="1031"/>
                    <a:pt x="3597" y="709"/>
                  </a:cubicBezTo>
                  <a:close/>
                  <a:moveTo>
                    <a:pt x="5362" y="0"/>
                  </a:moveTo>
                  <a:cubicBezTo>
                    <a:pt x="4937" y="0"/>
                    <a:pt x="4337" y="256"/>
                    <a:pt x="3713" y="637"/>
                  </a:cubicBezTo>
                  <a:lnTo>
                    <a:pt x="3713" y="637"/>
                  </a:lnTo>
                  <a:cubicBezTo>
                    <a:pt x="3792" y="1839"/>
                    <a:pt x="3653" y="2981"/>
                    <a:pt x="3653" y="3371"/>
                  </a:cubicBezTo>
                  <a:cubicBezTo>
                    <a:pt x="3653" y="5159"/>
                    <a:pt x="3881" y="8431"/>
                    <a:pt x="4604" y="8469"/>
                  </a:cubicBezTo>
                  <a:cubicBezTo>
                    <a:pt x="4661" y="8472"/>
                    <a:pt x="4716" y="8473"/>
                    <a:pt x="4768" y="8473"/>
                  </a:cubicBezTo>
                  <a:cubicBezTo>
                    <a:pt x="5411" y="8473"/>
                    <a:pt x="5670" y="8267"/>
                    <a:pt x="5212" y="8126"/>
                  </a:cubicBezTo>
                  <a:cubicBezTo>
                    <a:pt x="4794" y="8050"/>
                    <a:pt x="4832" y="8012"/>
                    <a:pt x="4832" y="7898"/>
                  </a:cubicBezTo>
                  <a:cubicBezTo>
                    <a:pt x="4984" y="6148"/>
                    <a:pt x="5783" y="2914"/>
                    <a:pt x="5973" y="822"/>
                  </a:cubicBezTo>
                  <a:cubicBezTo>
                    <a:pt x="6018" y="236"/>
                    <a:pt x="5771" y="0"/>
                    <a:pt x="5362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8"/>
            <p:cNvSpPr/>
            <p:nvPr/>
          </p:nvSpPr>
          <p:spPr>
            <a:xfrm>
              <a:off x="4356700" y="2027188"/>
              <a:ext cx="152200" cy="264800"/>
            </a:xfrm>
            <a:custGeom>
              <a:avLst/>
              <a:gdLst/>
              <a:ahLst/>
              <a:cxnLst/>
              <a:rect l="l" t="t" r="r" b="b"/>
              <a:pathLst>
                <a:path w="6088" h="10592" extrusionOk="0">
                  <a:moveTo>
                    <a:pt x="5175" y="0"/>
                  </a:moveTo>
                  <a:cubicBezTo>
                    <a:pt x="4493" y="522"/>
                    <a:pt x="3727" y="663"/>
                    <a:pt x="3054" y="663"/>
                  </a:cubicBezTo>
                  <a:cubicBezTo>
                    <a:pt x="2451" y="663"/>
                    <a:pt x="1922" y="549"/>
                    <a:pt x="1599" y="495"/>
                  </a:cubicBezTo>
                  <a:cubicBezTo>
                    <a:pt x="1370" y="2283"/>
                    <a:pt x="153" y="9055"/>
                    <a:pt x="1" y="10006"/>
                  </a:cubicBezTo>
                  <a:cubicBezTo>
                    <a:pt x="571" y="10234"/>
                    <a:pt x="724" y="10272"/>
                    <a:pt x="914" y="10272"/>
                  </a:cubicBezTo>
                  <a:cubicBezTo>
                    <a:pt x="3653" y="6202"/>
                    <a:pt x="3425" y="4376"/>
                    <a:pt x="3463" y="3843"/>
                  </a:cubicBezTo>
                  <a:lnTo>
                    <a:pt x="3463" y="3843"/>
                  </a:lnTo>
                  <a:cubicBezTo>
                    <a:pt x="3539" y="4490"/>
                    <a:pt x="3120" y="7419"/>
                    <a:pt x="3653" y="10348"/>
                  </a:cubicBezTo>
                  <a:cubicBezTo>
                    <a:pt x="3775" y="10446"/>
                    <a:pt x="4055" y="10591"/>
                    <a:pt x="4350" y="10591"/>
                  </a:cubicBezTo>
                  <a:cubicBezTo>
                    <a:pt x="4514" y="10591"/>
                    <a:pt x="4683" y="10547"/>
                    <a:pt x="4832" y="10425"/>
                  </a:cubicBezTo>
                  <a:cubicBezTo>
                    <a:pt x="4908" y="10234"/>
                    <a:pt x="6088" y="5821"/>
                    <a:pt x="5936" y="3957"/>
                  </a:cubicBezTo>
                  <a:cubicBezTo>
                    <a:pt x="5783" y="2131"/>
                    <a:pt x="5479" y="685"/>
                    <a:pt x="5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8"/>
            <p:cNvSpPr/>
            <p:nvPr/>
          </p:nvSpPr>
          <p:spPr>
            <a:xfrm>
              <a:off x="4456975" y="2307763"/>
              <a:ext cx="38625" cy="11425"/>
            </a:xfrm>
            <a:custGeom>
              <a:avLst/>
              <a:gdLst/>
              <a:ahLst/>
              <a:cxnLst/>
              <a:rect l="l" t="t" r="r" b="b"/>
              <a:pathLst>
                <a:path w="1545" h="457" extrusionOk="0">
                  <a:moveTo>
                    <a:pt x="935" y="0"/>
                  </a:moveTo>
                  <a:cubicBezTo>
                    <a:pt x="809" y="102"/>
                    <a:pt x="665" y="136"/>
                    <a:pt x="530" y="136"/>
                  </a:cubicBezTo>
                  <a:cubicBezTo>
                    <a:pt x="259" y="136"/>
                    <a:pt x="22" y="0"/>
                    <a:pt x="22" y="0"/>
                  </a:cubicBezTo>
                  <a:lnTo>
                    <a:pt x="22" y="0"/>
                  </a:lnTo>
                  <a:cubicBezTo>
                    <a:pt x="1" y="343"/>
                    <a:pt x="233" y="457"/>
                    <a:pt x="514" y="457"/>
                  </a:cubicBezTo>
                  <a:cubicBezTo>
                    <a:pt x="732" y="457"/>
                    <a:pt x="981" y="388"/>
                    <a:pt x="1164" y="305"/>
                  </a:cubicBezTo>
                  <a:cubicBezTo>
                    <a:pt x="1544" y="77"/>
                    <a:pt x="935" y="0"/>
                    <a:pt x="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8"/>
            <p:cNvSpPr/>
            <p:nvPr/>
          </p:nvSpPr>
          <p:spPr>
            <a:xfrm>
              <a:off x="4360950" y="2306813"/>
              <a:ext cx="38575" cy="10875"/>
            </a:xfrm>
            <a:custGeom>
              <a:avLst/>
              <a:gdLst/>
              <a:ahLst/>
              <a:cxnLst/>
              <a:rect l="l" t="t" r="r" b="b"/>
              <a:pathLst>
                <a:path w="1543" h="435" extrusionOk="0">
                  <a:moveTo>
                    <a:pt x="934" y="0"/>
                  </a:moveTo>
                  <a:cubicBezTo>
                    <a:pt x="807" y="89"/>
                    <a:pt x="663" y="119"/>
                    <a:pt x="528" y="119"/>
                  </a:cubicBezTo>
                  <a:cubicBezTo>
                    <a:pt x="258" y="119"/>
                    <a:pt x="21" y="0"/>
                    <a:pt x="21" y="0"/>
                  </a:cubicBezTo>
                  <a:lnTo>
                    <a:pt x="21" y="0"/>
                  </a:lnTo>
                  <a:cubicBezTo>
                    <a:pt x="0" y="327"/>
                    <a:pt x="210" y="435"/>
                    <a:pt x="474" y="435"/>
                  </a:cubicBezTo>
                  <a:cubicBezTo>
                    <a:pt x="701" y="435"/>
                    <a:pt x="968" y="355"/>
                    <a:pt x="1162" y="267"/>
                  </a:cubicBezTo>
                  <a:cubicBezTo>
                    <a:pt x="1543" y="76"/>
                    <a:pt x="934" y="0"/>
                    <a:pt x="9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8"/>
            <p:cNvSpPr/>
            <p:nvPr/>
          </p:nvSpPr>
          <p:spPr>
            <a:xfrm>
              <a:off x="4376675" y="1932313"/>
              <a:ext cx="121775" cy="131675"/>
            </a:xfrm>
            <a:custGeom>
              <a:avLst/>
              <a:gdLst/>
              <a:ahLst/>
              <a:cxnLst/>
              <a:rect l="l" t="t" r="r" b="b"/>
              <a:pathLst>
                <a:path w="4871" h="5267" extrusionOk="0">
                  <a:moveTo>
                    <a:pt x="3149" y="1"/>
                  </a:moveTo>
                  <a:cubicBezTo>
                    <a:pt x="2685" y="1"/>
                    <a:pt x="2221" y="88"/>
                    <a:pt x="1941" y="181"/>
                  </a:cubicBezTo>
                  <a:cubicBezTo>
                    <a:pt x="1294" y="410"/>
                    <a:pt x="191" y="866"/>
                    <a:pt x="952" y="2236"/>
                  </a:cubicBezTo>
                  <a:cubicBezTo>
                    <a:pt x="1484" y="3187"/>
                    <a:pt x="1" y="4328"/>
                    <a:pt x="1104" y="4899"/>
                  </a:cubicBezTo>
                  <a:cubicBezTo>
                    <a:pt x="1104" y="4899"/>
                    <a:pt x="2184" y="5267"/>
                    <a:pt x="3164" y="5267"/>
                  </a:cubicBezTo>
                  <a:cubicBezTo>
                    <a:pt x="3939" y="5267"/>
                    <a:pt x="4651" y="5037"/>
                    <a:pt x="4718" y="4214"/>
                  </a:cubicBezTo>
                  <a:cubicBezTo>
                    <a:pt x="4870" y="2464"/>
                    <a:pt x="4756" y="1703"/>
                    <a:pt x="4604" y="790"/>
                  </a:cubicBezTo>
                  <a:cubicBezTo>
                    <a:pt x="4491" y="183"/>
                    <a:pt x="3821" y="1"/>
                    <a:pt x="3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8"/>
            <p:cNvSpPr/>
            <p:nvPr/>
          </p:nvSpPr>
          <p:spPr>
            <a:xfrm>
              <a:off x="4425200" y="1914013"/>
              <a:ext cx="37750" cy="38900"/>
            </a:xfrm>
            <a:custGeom>
              <a:avLst/>
              <a:gdLst/>
              <a:ahLst/>
              <a:cxnLst/>
              <a:rect l="l" t="t" r="r" b="b"/>
              <a:pathLst>
                <a:path w="1510" h="1556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90" y="0"/>
                    <a:pt x="570" y="495"/>
                    <a:pt x="266" y="875"/>
                  </a:cubicBezTo>
                  <a:cubicBezTo>
                    <a:pt x="1" y="1170"/>
                    <a:pt x="945" y="1556"/>
                    <a:pt x="1332" y="1556"/>
                  </a:cubicBezTo>
                  <a:cubicBezTo>
                    <a:pt x="1444" y="1556"/>
                    <a:pt x="1509" y="1523"/>
                    <a:pt x="1484" y="1446"/>
                  </a:cubicBezTo>
                  <a:cubicBezTo>
                    <a:pt x="1331" y="1065"/>
                    <a:pt x="1103" y="837"/>
                    <a:pt x="1217" y="343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E0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8"/>
            <p:cNvSpPr/>
            <p:nvPr/>
          </p:nvSpPr>
          <p:spPr>
            <a:xfrm>
              <a:off x="4418525" y="1881588"/>
              <a:ext cx="56150" cy="56900"/>
            </a:xfrm>
            <a:custGeom>
              <a:avLst/>
              <a:gdLst/>
              <a:ahLst/>
              <a:cxnLst/>
              <a:rect l="l" t="t" r="r" b="b"/>
              <a:pathLst>
                <a:path w="2246" h="2276" extrusionOk="0">
                  <a:moveTo>
                    <a:pt x="803" y="1"/>
                  </a:moveTo>
                  <a:cubicBezTo>
                    <a:pt x="478" y="1"/>
                    <a:pt x="239" y="326"/>
                    <a:pt x="153" y="498"/>
                  </a:cubicBezTo>
                  <a:cubicBezTo>
                    <a:pt x="1" y="1069"/>
                    <a:pt x="267" y="1487"/>
                    <a:pt x="533" y="1754"/>
                  </a:cubicBezTo>
                  <a:cubicBezTo>
                    <a:pt x="910" y="2131"/>
                    <a:pt x="1320" y="2275"/>
                    <a:pt x="1599" y="2275"/>
                  </a:cubicBezTo>
                  <a:cubicBezTo>
                    <a:pt x="1742" y="2275"/>
                    <a:pt x="1851" y="2237"/>
                    <a:pt x="1903" y="2172"/>
                  </a:cubicBezTo>
                  <a:cubicBezTo>
                    <a:pt x="2245" y="1754"/>
                    <a:pt x="1560" y="346"/>
                    <a:pt x="1142" y="118"/>
                  </a:cubicBezTo>
                  <a:cubicBezTo>
                    <a:pt x="1021" y="34"/>
                    <a:pt x="908" y="1"/>
                    <a:pt x="803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8"/>
            <p:cNvSpPr/>
            <p:nvPr/>
          </p:nvSpPr>
          <p:spPr>
            <a:xfrm>
              <a:off x="4414725" y="1878263"/>
              <a:ext cx="45675" cy="51725"/>
            </a:xfrm>
            <a:custGeom>
              <a:avLst/>
              <a:gdLst/>
              <a:ahLst/>
              <a:cxnLst/>
              <a:rect l="l" t="t" r="r" b="b"/>
              <a:pathLst>
                <a:path w="1827" h="2069" extrusionOk="0">
                  <a:moveTo>
                    <a:pt x="1061" y="0"/>
                  </a:moveTo>
                  <a:cubicBezTo>
                    <a:pt x="675" y="0"/>
                    <a:pt x="284" y="280"/>
                    <a:pt x="191" y="745"/>
                  </a:cubicBezTo>
                  <a:cubicBezTo>
                    <a:pt x="0" y="1354"/>
                    <a:pt x="343" y="1697"/>
                    <a:pt x="381" y="1735"/>
                  </a:cubicBezTo>
                  <a:cubicBezTo>
                    <a:pt x="516" y="1915"/>
                    <a:pt x="759" y="2069"/>
                    <a:pt x="878" y="2069"/>
                  </a:cubicBezTo>
                  <a:cubicBezTo>
                    <a:pt x="960" y="2069"/>
                    <a:pt x="984" y="1996"/>
                    <a:pt x="875" y="1811"/>
                  </a:cubicBezTo>
                  <a:cubicBezTo>
                    <a:pt x="571" y="1392"/>
                    <a:pt x="951" y="1392"/>
                    <a:pt x="723" y="1050"/>
                  </a:cubicBezTo>
                  <a:cubicBezTo>
                    <a:pt x="685" y="974"/>
                    <a:pt x="761" y="974"/>
                    <a:pt x="1294" y="783"/>
                  </a:cubicBezTo>
                  <a:cubicBezTo>
                    <a:pt x="1826" y="555"/>
                    <a:pt x="1826" y="479"/>
                    <a:pt x="1712" y="365"/>
                  </a:cubicBezTo>
                  <a:cubicBezTo>
                    <a:pt x="1550" y="114"/>
                    <a:pt x="1306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8"/>
            <p:cNvSpPr/>
            <p:nvPr/>
          </p:nvSpPr>
          <p:spPr>
            <a:xfrm>
              <a:off x="4413775" y="1878488"/>
              <a:ext cx="39025" cy="50650"/>
            </a:xfrm>
            <a:custGeom>
              <a:avLst/>
              <a:gdLst/>
              <a:ahLst/>
              <a:cxnLst/>
              <a:rect l="l" t="t" r="r" b="b"/>
              <a:pathLst>
                <a:path w="1561" h="2026" extrusionOk="0">
                  <a:moveTo>
                    <a:pt x="1075" y="0"/>
                  </a:moveTo>
                  <a:cubicBezTo>
                    <a:pt x="695" y="0"/>
                    <a:pt x="326" y="253"/>
                    <a:pt x="191" y="660"/>
                  </a:cubicBezTo>
                  <a:cubicBezTo>
                    <a:pt x="0" y="1231"/>
                    <a:pt x="343" y="1611"/>
                    <a:pt x="381" y="1688"/>
                  </a:cubicBezTo>
                  <a:cubicBezTo>
                    <a:pt x="532" y="1869"/>
                    <a:pt x="779" y="2026"/>
                    <a:pt x="893" y="2026"/>
                  </a:cubicBezTo>
                  <a:cubicBezTo>
                    <a:pt x="923" y="2026"/>
                    <a:pt x="944" y="2015"/>
                    <a:pt x="951" y="1992"/>
                  </a:cubicBezTo>
                  <a:cubicBezTo>
                    <a:pt x="989" y="1878"/>
                    <a:pt x="609" y="1916"/>
                    <a:pt x="647" y="1573"/>
                  </a:cubicBezTo>
                  <a:cubicBezTo>
                    <a:pt x="723" y="1231"/>
                    <a:pt x="457" y="1193"/>
                    <a:pt x="457" y="889"/>
                  </a:cubicBezTo>
                  <a:cubicBezTo>
                    <a:pt x="457" y="622"/>
                    <a:pt x="723" y="622"/>
                    <a:pt x="1256" y="432"/>
                  </a:cubicBezTo>
                  <a:cubicBezTo>
                    <a:pt x="1522" y="318"/>
                    <a:pt x="1560" y="242"/>
                    <a:pt x="1522" y="128"/>
                  </a:cubicBezTo>
                  <a:cubicBezTo>
                    <a:pt x="1381" y="41"/>
                    <a:pt x="1227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8"/>
            <p:cNvSpPr/>
            <p:nvPr/>
          </p:nvSpPr>
          <p:spPr>
            <a:xfrm>
              <a:off x="4390950" y="1950313"/>
              <a:ext cx="153150" cy="90875"/>
            </a:xfrm>
            <a:custGeom>
              <a:avLst/>
              <a:gdLst/>
              <a:ahLst/>
              <a:cxnLst/>
              <a:rect l="l" t="t" r="r" b="b"/>
              <a:pathLst>
                <a:path w="6126" h="3635" extrusionOk="0">
                  <a:moveTo>
                    <a:pt x="1139" y="0"/>
                  </a:moveTo>
                  <a:cubicBezTo>
                    <a:pt x="1057" y="0"/>
                    <a:pt x="990" y="12"/>
                    <a:pt x="951" y="32"/>
                  </a:cubicBezTo>
                  <a:cubicBezTo>
                    <a:pt x="0" y="526"/>
                    <a:pt x="1750" y="3228"/>
                    <a:pt x="3234" y="3608"/>
                  </a:cubicBezTo>
                  <a:cubicBezTo>
                    <a:pt x="3323" y="3626"/>
                    <a:pt x="3412" y="3635"/>
                    <a:pt x="3500" y="3635"/>
                  </a:cubicBezTo>
                  <a:cubicBezTo>
                    <a:pt x="4509" y="3635"/>
                    <a:pt x="5459" y="2524"/>
                    <a:pt x="5669" y="2315"/>
                  </a:cubicBezTo>
                  <a:cubicBezTo>
                    <a:pt x="6125" y="1923"/>
                    <a:pt x="6107" y="1644"/>
                    <a:pt x="5948" y="1644"/>
                  </a:cubicBezTo>
                  <a:cubicBezTo>
                    <a:pt x="5922" y="1644"/>
                    <a:pt x="5892" y="1652"/>
                    <a:pt x="5859" y="1668"/>
                  </a:cubicBezTo>
                  <a:cubicBezTo>
                    <a:pt x="5631" y="1744"/>
                    <a:pt x="5555" y="1972"/>
                    <a:pt x="5174" y="2238"/>
                  </a:cubicBezTo>
                  <a:cubicBezTo>
                    <a:pt x="4905" y="2373"/>
                    <a:pt x="4580" y="2621"/>
                    <a:pt x="4103" y="2621"/>
                  </a:cubicBezTo>
                  <a:cubicBezTo>
                    <a:pt x="3905" y="2621"/>
                    <a:pt x="3681" y="2578"/>
                    <a:pt x="3424" y="2467"/>
                  </a:cubicBezTo>
                  <a:cubicBezTo>
                    <a:pt x="2587" y="2086"/>
                    <a:pt x="2397" y="945"/>
                    <a:pt x="1941" y="412"/>
                  </a:cubicBezTo>
                  <a:cubicBezTo>
                    <a:pt x="1743" y="101"/>
                    <a:pt x="1376" y="0"/>
                    <a:pt x="1139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8"/>
            <p:cNvSpPr/>
            <p:nvPr/>
          </p:nvSpPr>
          <p:spPr>
            <a:xfrm>
              <a:off x="4387325" y="1946813"/>
              <a:ext cx="78775" cy="70900"/>
            </a:xfrm>
            <a:custGeom>
              <a:avLst/>
              <a:gdLst/>
              <a:ahLst/>
              <a:cxnLst/>
              <a:rect l="l" t="t" r="r" b="b"/>
              <a:pathLst>
                <a:path w="3151" h="2836" extrusionOk="0">
                  <a:moveTo>
                    <a:pt x="1330" y="0"/>
                  </a:moveTo>
                  <a:cubicBezTo>
                    <a:pt x="1071" y="0"/>
                    <a:pt x="906" y="134"/>
                    <a:pt x="906" y="134"/>
                  </a:cubicBezTo>
                  <a:cubicBezTo>
                    <a:pt x="1" y="662"/>
                    <a:pt x="1601" y="2835"/>
                    <a:pt x="1629" y="2835"/>
                  </a:cubicBezTo>
                  <a:cubicBezTo>
                    <a:pt x="1629" y="2835"/>
                    <a:pt x="1629" y="2835"/>
                    <a:pt x="1629" y="2835"/>
                  </a:cubicBezTo>
                  <a:cubicBezTo>
                    <a:pt x="2732" y="2493"/>
                    <a:pt x="3151" y="1884"/>
                    <a:pt x="3151" y="1884"/>
                  </a:cubicBezTo>
                  <a:cubicBezTo>
                    <a:pt x="3151" y="1884"/>
                    <a:pt x="2961" y="1427"/>
                    <a:pt x="2238" y="552"/>
                  </a:cubicBezTo>
                  <a:cubicBezTo>
                    <a:pt x="1891" y="114"/>
                    <a:pt x="1570" y="0"/>
                    <a:pt x="1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8"/>
            <p:cNvSpPr/>
            <p:nvPr/>
          </p:nvSpPr>
          <p:spPr>
            <a:xfrm>
              <a:off x="5024055" y="2243737"/>
              <a:ext cx="330940" cy="49663"/>
            </a:xfrm>
            <a:custGeom>
              <a:avLst/>
              <a:gdLst/>
              <a:ahLst/>
              <a:cxnLst/>
              <a:rect l="l" t="t" r="r" b="b"/>
              <a:pathLst>
                <a:path w="7610" h="1142" extrusionOk="0">
                  <a:moveTo>
                    <a:pt x="3805" y="1"/>
                  </a:moveTo>
                  <a:cubicBezTo>
                    <a:pt x="1713" y="1"/>
                    <a:pt x="1" y="267"/>
                    <a:pt x="1" y="571"/>
                  </a:cubicBezTo>
                  <a:cubicBezTo>
                    <a:pt x="1" y="914"/>
                    <a:pt x="1713" y="1142"/>
                    <a:pt x="3805" y="1142"/>
                  </a:cubicBezTo>
                  <a:cubicBezTo>
                    <a:pt x="5898" y="1142"/>
                    <a:pt x="7610" y="914"/>
                    <a:pt x="7610" y="571"/>
                  </a:cubicBezTo>
                  <a:cubicBezTo>
                    <a:pt x="7610" y="267"/>
                    <a:pt x="5898" y="1"/>
                    <a:pt x="3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8"/>
            <p:cNvSpPr/>
            <p:nvPr/>
          </p:nvSpPr>
          <p:spPr>
            <a:xfrm>
              <a:off x="5020750" y="1889699"/>
              <a:ext cx="330940" cy="377254"/>
            </a:xfrm>
            <a:custGeom>
              <a:avLst/>
              <a:gdLst/>
              <a:ahLst/>
              <a:cxnLst/>
              <a:rect l="l" t="t" r="r" b="b"/>
              <a:pathLst>
                <a:path w="7610" h="8675" extrusionOk="0">
                  <a:moveTo>
                    <a:pt x="1" y="0"/>
                  </a:moveTo>
                  <a:lnTo>
                    <a:pt x="1" y="8674"/>
                  </a:lnTo>
                  <a:lnTo>
                    <a:pt x="7610" y="8674"/>
                  </a:lnTo>
                  <a:lnTo>
                    <a:pt x="7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8"/>
            <p:cNvSpPr/>
            <p:nvPr/>
          </p:nvSpPr>
          <p:spPr>
            <a:xfrm>
              <a:off x="5024055" y="1863215"/>
              <a:ext cx="330940" cy="57969"/>
            </a:xfrm>
            <a:custGeom>
              <a:avLst/>
              <a:gdLst/>
              <a:ahLst/>
              <a:cxnLst/>
              <a:rect l="l" t="t" r="r" b="b"/>
              <a:pathLst>
                <a:path w="7610" h="1333" extrusionOk="0">
                  <a:moveTo>
                    <a:pt x="3805" y="0"/>
                  </a:moveTo>
                  <a:cubicBezTo>
                    <a:pt x="1713" y="0"/>
                    <a:pt x="1" y="305"/>
                    <a:pt x="1" y="685"/>
                  </a:cubicBezTo>
                  <a:cubicBezTo>
                    <a:pt x="1" y="1066"/>
                    <a:pt x="1713" y="1332"/>
                    <a:pt x="3805" y="1332"/>
                  </a:cubicBezTo>
                  <a:cubicBezTo>
                    <a:pt x="5898" y="1332"/>
                    <a:pt x="7610" y="1066"/>
                    <a:pt x="7610" y="685"/>
                  </a:cubicBezTo>
                  <a:cubicBezTo>
                    <a:pt x="7610" y="305"/>
                    <a:pt x="5898" y="0"/>
                    <a:pt x="3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8"/>
            <p:cNvSpPr/>
            <p:nvPr/>
          </p:nvSpPr>
          <p:spPr>
            <a:xfrm>
              <a:off x="5072066" y="1869825"/>
              <a:ext cx="231658" cy="38095"/>
            </a:xfrm>
            <a:custGeom>
              <a:avLst/>
              <a:gdLst/>
              <a:ahLst/>
              <a:cxnLst/>
              <a:rect l="l" t="t" r="r" b="b"/>
              <a:pathLst>
                <a:path w="5327" h="876" extrusionOk="0">
                  <a:moveTo>
                    <a:pt x="2663" y="1"/>
                  </a:moveTo>
                  <a:cubicBezTo>
                    <a:pt x="1218" y="1"/>
                    <a:pt x="0" y="191"/>
                    <a:pt x="0" y="419"/>
                  </a:cubicBezTo>
                  <a:cubicBezTo>
                    <a:pt x="0" y="685"/>
                    <a:pt x="1218" y="876"/>
                    <a:pt x="2663" y="876"/>
                  </a:cubicBezTo>
                  <a:cubicBezTo>
                    <a:pt x="4147" y="876"/>
                    <a:pt x="5326" y="685"/>
                    <a:pt x="5326" y="419"/>
                  </a:cubicBezTo>
                  <a:cubicBezTo>
                    <a:pt x="5326" y="229"/>
                    <a:pt x="4147" y="39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8"/>
            <p:cNvSpPr/>
            <p:nvPr/>
          </p:nvSpPr>
          <p:spPr>
            <a:xfrm>
              <a:off x="5070413" y="1795374"/>
              <a:ext cx="234963" cy="96020"/>
            </a:xfrm>
            <a:custGeom>
              <a:avLst/>
              <a:gdLst/>
              <a:ahLst/>
              <a:cxnLst/>
              <a:rect l="l" t="t" r="r" b="b"/>
              <a:pathLst>
                <a:path w="5403" h="2208" extrusionOk="0">
                  <a:moveTo>
                    <a:pt x="0" y="1"/>
                  </a:moveTo>
                  <a:lnTo>
                    <a:pt x="0" y="2207"/>
                  </a:lnTo>
                  <a:lnTo>
                    <a:pt x="5402" y="2207"/>
                  </a:lnTo>
                  <a:lnTo>
                    <a:pt x="5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8"/>
            <p:cNvSpPr/>
            <p:nvPr/>
          </p:nvSpPr>
          <p:spPr>
            <a:xfrm>
              <a:off x="5072066" y="1777196"/>
              <a:ext cx="231658" cy="36443"/>
            </a:xfrm>
            <a:custGeom>
              <a:avLst/>
              <a:gdLst/>
              <a:ahLst/>
              <a:cxnLst/>
              <a:rect l="l" t="t" r="r" b="b"/>
              <a:pathLst>
                <a:path w="5327" h="838" extrusionOk="0">
                  <a:moveTo>
                    <a:pt x="2663" y="0"/>
                  </a:moveTo>
                  <a:cubicBezTo>
                    <a:pt x="1218" y="0"/>
                    <a:pt x="0" y="190"/>
                    <a:pt x="0" y="419"/>
                  </a:cubicBezTo>
                  <a:cubicBezTo>
                    <a:pt x="0" y="647"/>
                    <a:pt x="1218" y="837"/>
                    <a:pt x="2663" y="837"/>
                  </a:cubicBezTo>
                  <a:cubicBezTo>
                    <a:pt x="4147" y="837"/>
                    <a:pt x="5326" y="647"/>
                    <a:pt x="5326" y="419"/>
                  </a:cubicBezTo>
                  <a:cubicBezTo>
                    <a:pt x="5326" y="190"/>
                    <a:pt x="4147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8"/>
            <p:cNvSpPr/>
            <p:nvPr/>
          </p:nvSpPr>
          <p:spPr>
            <a:xfrm>
              <a:off x="5020750" y="2007646"/>
              <a:ext cx="330940" cy="178734"/>
            </a:xfrm>
            <a:custGeom>
              <a:avLst/>
              <a:gdLst/>
              <a:ahLst/>
              <a:cxnLst/>
              <a:rect l="l" t="t" r="r" b="b"/>
              <a:pathLst>
                <a:path w="7610" h="4110" extrusionOk="0">
                  <a:moveTo>
                    <a:pt x="1" y="0"/>
                  </a:moveTo>
                  <a:lnTo>
                    <a:pt x="1" y="3538"/>
                  </a:lnTo>
                  <a:cubicBezTo>
                    <a:pt x="1" y="3881"/>
                    <a:pt x="1713" y="4109"/>
                    <a:pt x="3805" y="4109"/>
                  </a:cubicBezTo>
                  <a:cubicBezTo>
                    <a:pt x="5898" y="4109"/>
                    <a:pt x="7610" y="3881"/>
                    <a:pt x="7610" y="3538"/>
                  </a:cubicBezTo>
                  <a:lnTo>
                    <a:pt x="7610" y="0"/>
                  </a:lnTo>
                  <a:cubicBezTo>
                    <a:pt x="7610" y="267"/>
                    <a:pt x="5898" y="533"/>
                    <a:pt x="3805" y="533"/>
                  </a:cubicBezTo>
                  <a:cubicBezTo>
                    <a:pt x="1713" y="533"/>
                    <a:pt x="1" y="3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7" name="Google Shape;8277;p68"/>
          <p:cNvSpPr/>
          <p:nvPr/>
        </p:nvSpPr>
        <p:spPr>
          <a:xfrm>
            <a:off x="5475375" y="784203"/>
            <a:ext cx="613793" cy="61379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7" name="Google Shape;8457;p77"/>
          <p:cNvSpPr txBox="1">
            <a:spLocks noGrp="1"/>
          </p:cNvSpPr>
          <p:nvPr>
            <p:ph type="title"/>
          </p:nvPr>
        </p:nvSpPr>
        <p:spPr>
          <a:xfrm>
            <a:off x="1075510" y="1763350"/>
            <a:ext cx="7047300" cy="1459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/>
              <a:t>THANK YOU</a:t>
            </a:r>
            <a:endParaRPr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Google Shape;7289;p45"/>
          <p:cNvSpPr txBox="1">
            <a:spLocks noGrp="1"/>
          </p:cNvSpPr>
          <p:nvPr>
            <p:ph type="subTitle" idx="1"/>
          </p:nvPr>
        </p:nvSpPr>
        <p:spPr>
          <a:xfrm>
            <a:off x="436490" y="1355486"/>
            <a:ext cx="6301774" cy="2409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GB" sz="1600" b="1" dirty="0"/>
              <a:t>Application of Bone Age Prediction</a:t>
            </a:r>
            <a:r>
              <a:rPr lang="en-GB" sz="1600" dirty="0"/>
              <a:t>: 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/>
              <a:t>Diagnosis of Growth disorders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/>
              <a:t>Orthopaedics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/>
              <a:t>Forensic Medicine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/>
              <a:t>Paediatric care, </a:t>
            </a:r>
            <a:r>
              <a:rPr lang="en-GB" sz="1600" dirty="0" err="1"/>
              <a:t>etc</a:t>
            </a:r>
            <a:endParaRPr lang="en-GB" sz="1600" dirty="0"/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600" b="1" dirty="0"/>
              <a:t>Project Objective</a:t>
            </a:r>
            <a:r>
              <a:rPr lang="en-GB" sz="1600" dirty="0"/>
              <a:t>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GB" sz="1600" dirty="0"/>
              <a:t>Our project aims to accurately predict bone age using X-ray images leveraging Convolutional Neural Networks (CNNs) and other deep learning models.</a:t>
            </a:r>
            <a:endParaRPr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26924" y="229464"/>
            <a:ext cx="2450039" cy="2200154"/>
            <a:chOff x="6223599" y="1551486"/>
            <a:chExt cx="2784895" cy="2382875"/>
          </a:xfrm>
        </p:grpSpPr>
        <p:grpSp>
          <p:nvGrpSpPr>
            <p:cNvPr id="7291" name="Google Shape;7291;p45"/>
            <p:cNvGrpSpPr/>
            <p:nvPr/>
          </p:nvGrpSpPr>
          <p:grpSpPr>
            <a:xfrm>
              <a:off x="6223599" y="1551486"/>
              <a:ext cx="2784895" cy="2382875"/>
              <a:chOff x="5514150" y="1562025"/>
              <a:chExt cx="2784894" cy="2382875"/>
            </a:xfrm>
          </p:grpSpPr>
          <p:sp>
            <p:nvSpPr>
              <p:cNvPr id="7292" name="Google Shape;7292;p45"/>
              <p:cNvSpPr/>
              <p:nvPr/>
            </p:nvSpPr>
            <p:spPr>
              <a:xfrm>
                <a:off x="5515151" y="1803087"/>
                <a:ext cx="1291761" cy="1751007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26251" extrusionOk="0">
                    <a:moveTo>
                      <a:pt x="5213" y="0"/>
                    </a:moveTo>
                    <a:lnTo>
                      <a:pt x="1" y="5365"/>
                    </a:lnTo>
                    <a:lnTo>
                      <a:pt x="1" y="24691"/>
                    </a:lnTo>
                    <a:cubicBezTo>
                      <a:pt x="1" y="25528"/>
                      <a:pt x="724" y="26251"/>
                      <a:pt x="1599" y="26251"/>
                    </a:cubicBezTo>
                    <a:lnTo>
                      <a:pt x="17805" y="26251"/>
                    </a:lnTo>
                    <a:cubicBezTo>
                      <a:pt x="18642" y="26251"/>
                      <a:pt x="19365" y="25528"/>
                      <a:pt x="19365" y="24691"/>
                    </a:cubicBezTo>
                    <a:lnTo>
                      <a:pt x="19365" y="1522"/>
                    </a:lnTo>
                    <a:cubicBezTo>
                      <a:pt x="19365" y="647"/>
                      <a:pt x="18642" y="0"/>
                      <a:pt x="178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45"/>
              <p:cNvSpPr/>
              <p:nvPr/>
            </p:nvSpPr>
            <p:spPr>
              <a:xfrm>
                <a:off x="5515151" y="1800553"/>
                <a:ext cx="355324" cy="370532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555" extrusionOk="0">
                    <a:moveTo>
                      <a:pt x="5213" y="0"/>
                    </a:moveTo>
                    <a:lnTo>
                      <a:pt x="5213" y="38"/>
                    </a:lnTo>
                    <a:lnTo>
                      <a:pt x="1" y="5403"/>
                    </a:lnTo>
                    <a:lnTo>
                      <a:pt x="1" y="5555"/>
                    </a:lnTo>
                    <a:lnTo>
                      <a:pt x="3767" y="5555"/>
                    </a:lnTo>
                    <a:cubicBezTo>
                      <a:pt x="4642" y="5555"/>
                      <a:pt x="5327" y="4832"/>
                      <a:pt x="5327" y="3995"/>
                    </a:cubicBezTo>
                    <a:lnTo>
                      <a:pt x="53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45"/>
              <p:cNvSpPr/>
              <p:nvPr/>
            </p:nvSpPr>
            <p:spPr>
              <a:xfrm>
                <a:off x="5639484" y="2295351"/>
                <a:ext cx="873069" cy="68637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9" extrusionOk="0">
                    <a:moveTo>
                      <a:pt x="1" y="1"/>
                    </a:moveTo>
                    <a:lnTo>
                      <a:pt x="1" y="1028"/>
                    </a:lnTo>
                    <a:lnTo>
                      <a:pt x="13088" y="1028"/>
                    </a:lnTo>
                    <a:lnTo>
                      <a:pt x="130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45"/>
              <p:cNvSpPr/>
              <p:nvPr/>
            </p:nvSpPr>
            <p:spPr>
              <a:xfrm>
                <a:off x="5639484" y="2440028"/>
                <a:ext cx="87306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8" extrusionOk="0">
                    <a:moveTo>
                      <a:pt x="1" y="0"/>
                    </a:moveTo>
                    <a:lnTo>
                      <a:pt x="1" y="1028"/>
                    </a:lnTo>
                    <a:lnTo>
                      <a:pt x="13088" y="1028"/>
                    </a:lnTo>
                    <a:lnTo>
                      <a:pt x="130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45"/>
              <p:cNvSpPr/>
              <p:nvPr/>
            </p:nvSpPr>
            <p:spPr>
              <a:xfrm>
                <a:off x="5639484" y="2589775"/>
                <a:ext cx="87306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13088" y="1027"/>
                    </a:lnTo>
                    <a:lnTo>
                      <a:pt x="130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45"/>
              <p:cNvSpPr/>
              <p:nvPr/>
            </p:nvSpPr>
            <p:spPr>
              <a:xfrm>
                <a:off x="5639484" y="2739455"/>
                <a:ext cx="87306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8" extrusionOk="0">
                    <a:moveTo>
                      <a:pt x="1" y="1"/>
                    </a:moveTo>
                    <a:lnTo>
                      <a:pt x="1" y="1028"/>
                    </a:lnTo>
                    <a:lnTo>
                      <a:pt x="13088" y="1028"/>
                    </a:lnTo>
                    <a:lnTo>
                      <a:pt x="130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45"/>
              <p:cNvSpPr/>
              <p:nvPr/>
            </p:nvSpPr>
            <p:spPr>
              <a:xfrm>
                <a:off x="5639484" y="2884132"/>
                <a:ext cx="87306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13088" y="1027"/>
                    </a:lnTo>
                    <a:lnTo>
                      <a:pt x="130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45"/>
              <p:cNvSpPr/>
              <p:nvPr/>
            </p:nvSpPr>
            <p:spPr>
              <a:xfrm>
                <a:off x="5639484" y="3033813"/>
                <a:ext cx="873069" cy="68570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1028" extrusionOk="0">
                    <a:moveTo>
                      <a:pt x="1" y="1"/>
                    </a:moveTo>
                    <a:lnTo>
                      <a:pt x="1" y="1028"/>
                    </a:lnTo>
                    <a:lnTo>
                      <a:pt x="13088" y="1028"/>
                    </a:lnTo>
                    <a:lnTo>
                      <a:pt x="13088" y="1"/>
                    </a:lnTo>
                    <a:close/>
                  </a:path>
                </a:pathLst>
              </a:custGeom>
              <a:solidFill>
                <a:srgbClr val="B2D2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45"/>
              <p:cNvSpPr/>
              <p:nvPr/>
            </p:nvSpPr>
            <p:spPr>
              <a:xfrm>
                <a:off x="5850130" y="1945163"/>
                <a:ext cx="1136944" cy="1545497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23170" extrusionOk="0">
                    <a:moveTo>
                      <a:pt x="4566" y="1"/>
                    </a:moveTo>
                    <a:lnTo>
                      <a:pt x="1" y="4756"/>
                    </a:lnTo>
                    <a:lnTo>
                      <a:pt x="1" y="21800"/>
                    </a:lnTo>
                    <a:cubicBezTo>
                      <a:pt x="1" y="22561"/>
                      <a:pt x="609" y="23170"/>
                      <a:pt x="1370" y="23170"/>
                    </a:cubicBezTo>
                    <a:lnTo>
                      <a:pt x="15675" y="23170"/>
                    </a:lnTo>
                    <a:cubicBezTo>
                      <a:pt x="16436" y="23170"/>
                      <a:pt x="17044" y="22523"/>
                      <a:pt x="17044" y="21800"/>
                    </a:cubicBezTo>
                    <a:lnTo>
                      <a:pt x="17044" y="1370"/>
                    </a:lnTo>
                    <a:cubicBezTo>
                      <a:pt x="17044" y="610"/>
                      <a:pt x="16436" y="1"/>
                      <a:pt x="15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45"/>
              <p:cNvSpPr/>
              <p:nvPr/>
            </p:nvSpPr>
            <p:spPr>
              <a:xfrm>
                <a:off x="5847595" y="1945163"/>
                <a:ext cx="312168" cy="327443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4909" extrusionOk="0">
                    <a:moveTo>
                      <a:pt x="4604" y="1"/>
                    </a:moveTo>
                    <a:lnTo>
                      <a:pt x="1" y="4756"/>
                    </a:lnTo>
                    <a:lnTo>
                      <a:pt x="1" y="4908"/>
                    </a:lnTo>
                    <a:lnTo>
                      <a:pt x="3310" y="4908"/>
                    </a:lnTo>
                    <a:cubicBezTo>
                      <a:pt x="4071" y="4908"/>
                      <a:pt x="4680" y="4300"/>
                      <a:pt x="4680" y="3539"/>
                    </a:cubicBezTo>
                    <a:lnTo>
                      <a:pt x="4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45"/>
              <p:cNvSpPr/>
              <p:nvPr/>
            </p:nvSpPr>
            <p:spPr>
              <a:xfrm>
                <a:off x="6111536" y="1562025"/>
                <a:ext cx="2187508" cy="1446510"/>
              </a:xfrm>
              <a:custGeom>
                <a:avLst/>
                <a:gdLst/>
                <a:ahLst/>
                <a:cxnLst/>
                <a:rect l="l" t="t" r="r" b="b"/>
                <a:pathLst>
                  <a:path w="32795" h="21686" extrusionOk="0">
                    <a:moveTo>
                      <a:pt x="1446" y="0"/>
                    </a:moveTo>
                    <a:cubicBezTo>
                      <a:pt x="647" y="0"/>
                      <a:pt x="0" y="609"/>
                      <a:pt x="0" y="1408"/>
                    </a:cubicBezTo>
                    <a:lnTo>
                      <a:pt x="0" y="20240"/>
                    </a:lnTo>
                    <a:cubicBezTo>
                      <a:pt x="0" y="21039"/>
                      <a:pt x="647" y="21685"/>
                      <a:pt x="1446" y="21685"/>
                    </a:cubicBezTo>
                    <a:lnTo>
                      <a:pt x="31349" y="21685"/>
                    </a:lnTo>
                    <a:cubicBezTo>
                      <a:pt x="32148" y="21685"/>
                      <a:pt x="32794" y="21039"/>
                      <a:pt x="32794" y="20240"/>
                    </a:cubicBezTo>
                    <a:lnTo>
                      <a:pt x="32794" y="1408"/>
                    </a:lnTo>
                    <a:cubicBezTo>
                      <a:pt x="32794" y="609"/>
                      <a:pt x="32148" y="0"/>
                      <a:pt x="31349" y="0"/>
                    </a:cubicBezTo>
                    <a:close/>
                  </a:path>
                </a:pathLst>
              </a:custGeom>
              <a:solidFill>
                <a:srgbClr val="FFF1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45"/>
              <p:cNvSpPr/>
              <p:nvPr/>
            </p:nvSpPr>
            <p:spPr>
              <a:xfrm>
                <a:off x="6893088" y="2780077"/>
                <a:ext cx="626870" cy="543092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8142" extrusionOk="0">
                    <a:moveTo>
                      <a:pt x="571" y="0"/>
                    </a:moveTo>
                    <a:lnTo>
                      <a:pt x="1" y="8142"/>
                    </a:lnTo>
                    <a:lnTo>
                      <a:pt x="9398" y="8142"/>
                    </a:lnTo>
                    <a:lnTo>
                      <a:pt x="8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45"/>
              <p:cNvSpPr/>
              <p:nvPr/>
            </p:nvSpPr>
            <p:spPr>
              <a:xfrm>
                <a:off x="6111536" y="1562025"/>
                <a:ext cx="2187508" cy="1446510"/>
              </a:xfrm>
              <a:custGeom>
                <a:avLst/>
                <a:gdLst/>
                <a:ahLst/>
                <a:cxnLst/>
                <a:rect l="l" t="t" r="r" b="b"/>
                <a:pathLst>
                  <a:path w="32795" h="21686" extrusionOk="0">
                    <a:moveTo>
                      <a:pt x="1446" y="0"/>
                    </a:moveTo>
                    <a:cubicBezTo>
                      <a:pt x="647" y="0"/>
                      <a:pt x="0" y="609"/>
                      <a:pt x="0" y="1408"/>
                    </a:cubicBezTo>
                    <a:lnTo>
                      <a:pt x="0" y="20240"/>
                    </a:lnTo>
                    <a:cubicBezTo>
                      <a:pt x="0" y="21039"/>
                      <a:pt x="647" y="21685"/>
                      <a:pt x="1446" y="21685"/>
                    </a:cubicBezTo>
                    <a:lnTo>
                      <a:pt x="31349" y="21685"/>
                    </a:lnTo>
                    <a:cubicBezTo>
                      <a:pt x="32148" y="21685"/>
                      <a:pt x="32794" y="21039"/>
                      <a:pt x="32794" y="20240"/>
                    </a:cubicBezTo>
                    <a:lnTo>
                      <a:pt x="32794" y="1408"/>
                    </a:lnTo>
                    <a:cubicBezTo>
                      <a:pt x="32794" y="609"/>
                      <a:pt x="32148" y="0"/>
                      <a:pt x="31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45"/>
              <p:cNvSpPr/>
              <p:nvPr/>
            </p:nvSpPr>
            <p:spPr>
              <a:xfrm>
                <a:off x="6197782" y="1658410"/>
                <a:ext cx="1997206" cy="1025284"/>
              </a:xfrm>
              <a:custGeom>
                <a:avLst/>
                <a:gdLst/>
                <a:ahLst/>
                <a:cxnLst/>
                <a:rect l="l" t="t" r="r" b="b"/>
                <a:pathLst>
                  <a:path w="29942" h="15371" extrusionOk="0">
                    <a:moveTo>
                      <a:pt x="1" y="1"/>
                    </a:moveTo>
                    <a:lnTo>
                      <a:pt x="1" y="15371"/>
                    </a:lnTo>
                    <a:lnTo>
                      <a:pt x="29941" y="15371"/>
                    </a:lnTo>
                    <a:lnTo>
                      <a:pt x="299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45"/>
              <p:cNvSpPr/>
              <p:nvPr/>
            </p:nvSpPr>
            <p:spPr>
              <a:xfrm>
                <a:off x="6111536" y="2769938"/>
                <a:ext cx="2187508" cy="238595"/>
              </a:xfrm>
              <a:custGeom>
                <a:avLst/>
                <a:gdLst/>
                <a:ahLst/>
                <a:cxnLst/>
                <a:rect l="l" t="t" r="r" b="b"/>
                <a:pathLst>
                  <a:path w="32795" h="3577" extrusionOk="0">
                    <a:moveTo>
                      <a:pt x="0" y="0"/>
                    </a:moveTo>
                    <a:lnTo>
                      <a:pt x="0" y="2131"/>
                    </a:lnTo>
                    <a:cubicBezTo>
                      <a:pt x="0" y="2930"/>
                      <a:pt x="685" y="3576"/>
                      <a:pt x="1446" y="3576"/>
                    </a:cubicBezTo>
                    <a:lnTo>
                      <a:pt x="31349" y="3576"/>
                    </a:lnTo>
                    <a:cubicBezTo>
                      <a:pt x="32148" y="3576"/>
                      <a:pt x="32794" y="2930"/>
                      <a:pt x="32794" y="2131"/>
                    </a:cubicBezTo>
                    <a:lnTo>
                      <a:pt x="32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45"/>
              <p:cNvSpPr/>
              <p:nvPr/>
            </p:nvSpPr>
            <p:spPr>
              <a:xfrm>
                <a:off x="6197782" y="3196233"/>
                <a:ext cx="1999741" cy="370532"/>
              </a:xfrm>
              <a:custGeom>
                <a:avLst/>
                <a:gdLst/>
                <a:ahLst/>
                <a:cxnLst/>
                <a:rect l="l" t="t" r="r" b="b"/>
                <a:pathLst>
                  <a:path w="29980" h="5555" extrusionOk="0">
                    <a:moveTo>
                      <a:pt x="952" y="1"/>
                    </a:moveTo>
                    <a:cubicBezTo>
                      <a:pt x="419" y="1"/>
                      <a:pt x="1" y="419"/>
                      <a:pt x="1" y="952"/>
                    </a:cubicBezTo>
                    <a:lnTo>
                      <a:pt x="1" y="5555"/>
                    </a:lnTo>
                    <a:lnTo>
                      <a:pt x="29979" y="5555"/>
                    </a:lnTo>
                    <a:lnTo>
                      <a:pt x="29979" y="952"/>
                    </a:lnTo>
                    <a:cubicBezTo>
                      <a:pt x="29979" y="419"/>
                      <a:pt x="29523" y="1"/>
                      <a:pt x="28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45"/>
              <p:cNvSpPr/>
              <p:nvPr/>
            </p:nvSpPr>
            <p:spPr>
              <a:xfrm>
                <a:off x="6476932" y="1744723"/>
                <a:ext cx="1380542" cy="858928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12877" extrusionOk="0">
                    <a:moveTo>
                      <a:pt x="5669" y="0"/>
                    </a:moveTo>
                    <a:lnTo>
                      <a:pt x="1" y="9664"/>
                    </a:lnTo>
                    <a:cubicBezTo>
                      <a:pt x="1" y="9664"/>
                      <a:pt x="4363" y="12876"/>
                      <a:pt x="10495" y="12876"/>
                    </a:cubicBezTo>
                    <a:cubicBezTo>
                      <a:pt x="13561" y="12876"/>
                      <a:pt x="17070" y="12073"/>
                      <a:pt x="20697" y="9664"/>
                    </a:cubicBezTo>
                    <a:lnTo>
                      <a:pt x="15332" y="0"/>
                    </a:lnTo>
                    <a:cubicBezTo>
                      <a:pt x="15332" y="0"/>
                      <a:pt x="14179" y="804"/>
                      <a:pt x="10701" y="804"/>
                    </a:cubicBezTo>
                    <a:cubicBezTo>
                      <a:pt x="10550" y="804"/>
                      <a:pt x="10395" y="802"/>
                      <a:pt x="10234" y="799"/>
                    </a:cubicBezTo>
                    <a:cubicBezTo>
                      <a:pt x="7914" y="761"/>
                      <a:pt x="5669" y="0"/>
                      <a:pt x="5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45"/>
              <p:cNvSpPr/>
              <p:nvPr/>
            </p:nvSpPr>
            <p:spPr>
              <a:xfrm>
                <a:off x="6560643" y="3267271"/>
                <a:ext cx="1296830" cy="198040"/>
              </a:xfrm>
              <a:custGeom>
                <a:avLst/>
                <a:gdLst/>
                <a:ahLst/>
                <a:cxnLst/>
                <a:rect l="l" t="t" r="r" b="b"/>
                <a:pathLst>
                  <a:path w="19442" h="2969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19442" y="2968"/>
                    </a:lnTo>
                    <a:lnTo>
                      <a:pt x="19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45"/>
              <p:cNvSpPr/>
              <p:nvPr/>
            </p:nvSpPr>
            <p:spPr>
              <a:xfrm>
                <a:off x="6677439" y="1858917"/>
                <a:ext cx="1025217" cy="140209"/>
              </a:xfrm>
              <a:custGeom>
                <a:avLst/>
                <a:gdLst/>
                <a:ahLst/>
                <a:cxnLst/>
                <a:rect l="l" t="t" r="r" b="b"/>
                <a:pathLst>
                  <a:path w="15370" h="2102" extrusionOk="0">
                    <a:moveTo>
                      <a:pt x="15256" y="0"/>
                    </a:moveTo>
                    <a:cubicBezTo>
                      <a:pt x="12590" y="1466"/>
                      <a:pt x="9929" y="1943"/>
                      <a:pt x="7597" y="1943"/>
                    </a:cubicBezTo>
                    <a:cubicBezTo>
                      <a:pt x="3272" y="1943"/>
                      <a:pt x="76" y="305"/>
                      <a:pt x="76" y="305"/>
                    </a:cubicBezTo>
                    <a:lnTo>
                      <a:pt x="0" y="495"/>
                    </a:lnTo>
                    <a:cubicBezTo>
                      <a:pt x="2871" y="1691"/>
                      <a:pt x="5457" y="2101"/>
                      <a:pt x="7652" y="2101"/>
                    </a:cubicBezTo>
                    <a:cubicBezTo>
                      <a:pt x="12438" y="2101"/>
                      <a:pt x="15370" y="152"/>
                      <a:pt x="15370" y="152"/>
                    </a:cubicBezTo>
                    <a:lnTo>
                      <a:pt x="15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45"/>
              <p:cNvSpPr/>
              <p:nvPr/>
            </p:nvSpPr>
            <p:spPr>
              <a:xfrm>
                <a:off x="6573383" y="2018803"/>
                <a:ext cx="1225725" cy="165422"/>
              </a:xfrm>
              <a:custGeom>
                <a:avLst/>
                <a:gdLst/>
                <a:ahLst/>
                <a:cxnLst/>
                <a:rect l="l" t="t" r="r" b="b"/>
                <a:pathLst>
                  <a:path w="18376" h="2480" extrusionOk="0">
                    <a:moveTo>
                      <a:pt x="18299" y="0"/>
                    </a:moveTo>
                    <a:cubicBezTo>
                      <a:pt x="15031" y="1754"/>
                      <a:pt x="11837" y="2324"/>
                      <a:pt x="9064" y="2324"/>
                    </a:cubicBezTo>
                    <a:cubicBezTo>
                      <a:pt x="3896" y="2324"/>
                      <a:pt x="190" y="342"/>
                      <a:pt x="190" y="342"/>
                    </a:cubicBezTo>
                    <a:lnTo>
                      <a:pt x="0" y="571"/>
                    </a:lnTo>
                    <a:cubicBezTo>
                      <a:pt x="3429" y="1992"/>
                      <a:pt x="6515" y="2480"/>
                      <a:pt x="9138" y="2480"/>
                    </a:cubicBezTo>
                    <a:cubicBezTo>
                      <a:pt x="14866" y="2480"/>
                      <a:pt x="18376" y="152"/>
                      <a:pt x="18376" y="152"/>
                    </a:cubicBezTo>
                    <a:lnTo>
                      <a:pt x="182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45"/>
              <p:cNvSpPr/>
              <p:nvPr/>
            </p:nvSpPr>
            <p:spPr>
              <a:xfrm>
                <a:off x="6464258" y="2201500"/>
                <a:ext cx="1436372" cy="262808"/>
              </a:xfrm>
              <a:custGeom>
                <a:avLst/>
                <a:gdLst/>
                <a:ahLst/>
                <a:cxnLst/>
                <a:rect l="l" t="t" r="r" b="b"/>
                <a:pathLst>
                  <a:path w="21534" h="3940" extrusionOk="0">
                    <a:moveTo>
                      <a:pt x="21457" y="0"/>
                    </a:moveTo>
                    <a:cubicBezTo>
                      <a:pt x="17824" y="2796"/>
                      <a:pt x="14094" y="3698"/>
                      <a:pt x="10795" y="3698"/>
                    </a:cubicBezTo>
                    <a:cubicBezTo>
                      <a:pt x="4802" y="3698"/>
                      <a:pt x="229" y="723"/>
                      <a:pt x="229" y="723"/>
                    </a:cubicBezTo>
                    <a:lnTo>
                      <a:pt x="0" y="989"/>
                    </a:lnTo>
                    <a:cubicBezTo>
                      <a:pt x="4187" y="3183"/>
                      <a:pt x="7847" y="3940"/>
                      <a:pt x="10905" y="3940"/>
                    </a:cubicBezTo>
                    <a:cubicBezTo>
                      <a:pt x="17712" y="3940"/>
                      <a:pt x="21533" y="190"/>
                      <a:pt x="21533" y="190"/>
                    </a:cubicBezTo>
                    <a:lnTo>
                      <a:pt x="214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45"/>
              <p:cNvSpPr/>
              <p:nvPr/>
            </p:nvSpPr>
            <p:spPr>
              <a:xfrm>
                <a:off x="6251078" y="3241924"/>
                <a:ext cx="266543" cy="266476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3995" extrusionOk="0">
                    <a:moveTo>
                      <a:pt x="2017" y="0"/>
                    </a:moveTo>
                    <a:cubicBezTo>
                      <a:pt x="914" y="0"/>
                      <a:pt x="1" y="913"/>
                      <a:pt x="1" y="2017"/>
                    </a:cubicBezTo>
                    <a:cubicBezTo>
                      <a:pt x="1" y="3120"/>
                      <a:pt x="914" y="3995"/>
                      <a:pt x="2017" y="3995"/>
                    </a:cubicBezTo>
                    <a:cubicBezTo>
                      <a:pt x="3120" y="3995"/>
                      <a:pt x="3995" y="3120"/>
                      <a:pt x="3995" y="2017"/>
                    </a:cubicBezTo>
                    <a:cubicBezTo>
                      <a:pt x="3995" y="913"/>
                      <a:pt x="3120" y="0"/>
                      <a:pt x="20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45"/>
              <p:cNvSpPr/>
              <p:nvPr/>
            </p:nvSpPr>
            <p:spPr>
              <a:xfrm>
                <a:off x="6314512" y="3310427"/>
                <a:ext cx="139675" cy="137074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55" extrusionOk="0">
                    <a:moveTo>
                      <a:pt x="1066" y="1"/>
                    </a:moveTo>
                    <a:cubicBezTo>
                      <a:pt x="495" y="1"/>
                      <a:pt x="1" y="457"/>
                      <a:pt x="1" y="1028"/>
                    </a:cubicBezTo>
                    <a:cubicBezTo>
                      <a:pt x="1" y="1598"/>
                      <a:pt x="495" y="2055"/>
                      <a:pt x="1066" y="2055"/>
                    </a:cubicBezTo>
                    <a:cubicBezTo>
                      <a:pt x="1637" y="2055"/>
                      <a:pt x="2093" y="1598"/>
                      <a:pt x="2093" y="1028"/>
                    </a:cubicBezTo>
                    <a:cubicBezTo>
                      <a:pt x="2093" y="457"/>
                      <a:pt x="1637" y="1"/>
                      <a:pt x="1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45"/>
              <p:cNvSpPr/>
              <p:nvPr/>
            </p:nvSpPr>
            <p:spPr>
              <a:xfrm>
                <a:off x="6011816" y="3497928"/>
                <a:ext cx="155950" cy="361461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5419" extrusionOk="0">
                    <a:moveTo>
                      <a:pt x="552" y="0"/>
                    </a:moveTo>
                    <a:cubicBezTo>
                      <a:pt x="248" y="0"/>
                      <a:pt x="1" y="259"/>
                      <a:pt x="49" y="842"/>
                    </a:cubicBezTo>
                    <a:cubicBezTo>
                      <a:pt x="160" y="2349"/>
                      <a:pt x="696" y="5418"/>
                      <a:pt x="1350" y="5418"/>
                    </a:cubicBezTo>
                    <a:cubicBezTo>
                      <a:pt x="1373" y="5418"/>
                      <a:pt x="1396" y="5415"/>
                      <a:pt x="1419" y="5407"/>
                    </a:cubicBezTo>
                    <a:cubicBezTo>
                      <a:pt x="2032" y="5191"/>
                      <a:pt x="2338" y="4871"/>
                      <a:pt x="2011" y="4871"/>
                    </a:cubicBezTo>
                    <a:cubicBezTo>
                      <a:pt x="1993" y="4871"/>
                      <a:pt x="1973" y="4872"/>
                      <a:pt x="1952" y="4874"/>
                    </a:cubicBezTo>
                    <a:cubicBezTo>
                      <a:pt x="1495" y="4874"/>
                      <a:pt x="1495" y="4874"/>
                      <a:pt x="1457" y="4722"/>
                    </a:cubicBezTo>
                    <a:cubicBezTo>
                      <a:pt x="1305" y="3961"/>
                      <a:pt x="1571" y="2402"/>
                      <a:pt x="1495" y="1260"/>
                    </a:cubicBezTo>
                    <a:cubicBezTo>
                      <a:pt x="1473" y="473"/>
                      <a:pt x="961" y="0"/>
                      <a:pt x="552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45"/>
              <p:cNvSpPr/>
              <p:nvPr/>
            </p:nvSpPr>
            <p:spPr>
              <a:xfrm>
                <a:off x="6081053" y="3818232"/>
                <a:ext cx="97119" cy="44024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660" extrusionOk="0">
                    <a:moveTo>
                      <a:pt x="1215" y="1"/>
                    </a:moveTo>
                    <a:cubicBezTo>
                      <a:pt x="1095" y="1"/>
                      <a:pt x="952" y="34"/>
                      <a:pt x="952" y="34"/>
                    </a:cubicBezTo>
                    <a:cubicBezTo>
                      <a:pt x="698" y="351"/>
                      <a:pt x="207" y="378"/>
                      <a:pt x="50" y="378"/>
                    </a:cubicBezTo>
                    <a:cubicBezTo>
                      <a:pt x="19" y="378"/>
                      <a:pt x="1" y="377"/>
                      <a:pt x="1" y="377"/>
                    </a:cubicBezTo>
                    <a:lnTo>
                      <a:pt x="1" y="377"/>
                    </a:lnTo>
                    <a:cubicBezTo>
                      <a:pt x="56" y="583"/>
                      <a:pt x="190" y="660"/>
                      <a:pt x="357" y="660"/>
                    </a:cubicBezTo>
                    <a:cubicBezTo>
                      <a:pt x="653" y="660"/>
                      <a:pt x="1051" y="419"/>
                      <a:pt x="1294" y="225"/>
                    </a:cubicBezTo>
                    <a:cubicBezTo>
                      <a:pt x="1455" y="43"/>
                      <a:pt x="1350" y="1"/>
                      <a:pt x="12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45"/>
              <p:cNvSpPr/>
              <p:nvPr/>
            </p:nvSpPr>
            <p:spPr>
              <a:xfrm>
                <a:off x="5697848" y="3334840"/>
                <a:ext cx="439103" cy="420759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6308" extrusionOk="0">
                    <a:moveTo>
                      <a:pt x="4431" y="1"/>
                    </a:moveTo>
                    <a:cubicBezTo>
                      <a:pt x="3450" y="1"/>
                      <a:pt x="2398" y="395"/>
                      <a:pt x="2398" y="395"/>
                    </a:cubicBezTo>
                    <a:lnTo>
                      <a:pt x="1256" y="1004"/>
                    </a:lnTo>
                    <a:cubicBezTo>
                      <a:pt x="1256" y="1004"/>
                      <a:pt x="1" y="1651"/>
                      <a:pt x="1713" y="2906"/>
                    </a:cubicBezTo>
                    <a:cubicBezTo>
                      <a:pt x="1965" y="3103"/>
                      <a:pt x="2352" y="3164"/>
                      <a:pt x="2739" y="3164"/>
                    </a:cubicBezTo>
                    <a:cubicBezTo>
                      <a:pt x="3404" y="3164"/>
                      <a:pt x="4072" y="2982"/>
                      <a:pt x="4072" y="2982"/>
                    </a:cubicBezTo>
                    <a:lnTo>
                      <a:pt x="5061" y="6292"/>
                    </a:lnTo>
                    <a:cubicBezTo>
                      <a:pt x="5130" y="6303"/>
                      <a:pt x="5198" y="6307"/>
                      <a:pt x="5265" y="6307"/>
                    </a:cubicBezTo>
                    <a:cubicBezTo>
                      <a:pt x="5934" y="6307"/>
                      <a:pt x="6468" y="5836"/>
                      <a:pt x="6468" y="5836"/>
                    </a:cubicBezTo>
                    <a:cubicBezTo>
                      <a:pt x="6468" y="5836"/>
                      <a:pt x="6583" y="1270"/>
                      <a:pt x="5746" y="433"/>
                    </a:cubicBezTo>
                    <a:cubicBezTo>
                      <a:pt x="5433" y="108"/>
                      <a:pt x="4942" y="1"/>
                      <a:pt x="44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45"/>
              <p:cNvSpPr/>
              <p:nvPr/>
            </p:nvSpPr>
            <p:spPr>
              <a:xfrm>
                <a:off x="5700450" y="3022673"/>
                <a:ext cx="424295" cy="296026"/>
              </a:xfrm>
              <a:custGeom>
                <a:avLst/>
                <a:gdLst/>
                <a:ahLst/>
                <a:cxnLst/>
                <a:rect l="l" t="t" r="r" b="b"/>
                <a:pathLst>
                  <a:path w="6361" h="4438" extrusionOk="0">
                    <a:moveTo>
                      <a:pt x="1265" y="0"/>
                    </a:moveTo>
                    <a:cubicBezTo>
                      <a:pt x="1194" y="0"/>
                      <a:pt x="1137" y="7"/>
                      <a:pt x="1103" y="16"/>
                    </a:cubicBezTo>
                    <a:cubicBezTo>
                      <a:pt x="0" y="396"/>
                      <a:pt x="1408" y="3782"/>
                      <a:pt x="2929" y="4353"/>
                    </a:cubicBezTo>
                    <a:cubicBezTo>
                      <a:pt x="3096" y="4412"/>
                      <a:pt x="3267" y="4437"/>
                      <a:pt x="3439" y="4437"/>
                    </a:cubicBezTo>
                    <a:cubicBezTo>
                      <a:pt x="4484" y="4437"/>
                      <a:pt x="5554" y="3489"/>
                      <a:pt x="5783" y="3325"/>
                    </a:cubicBezTo>
                    <a:cubicBezTo>
                      <a:pt x="6344" y="2962"/>
                      <a:pt x="6361" y="2656"/>
                      <a:pt x="6182" y="2656"/>
                    </a:cubicBezTo>
                    <a:cubicBezTo>
                      <a:pt x="6154" y="2656"/>
                      <a:pt x="6122" y="2664"/>
                      <a:pt x="6087" y="2679"/>
                    </a:cubicBezTo>
                    <a:cubicBezTo>
                      <a:pt x="5783" y="2793"/>
                      <a:pt x="5707" y="3021"/>
                      <a:pt x="5288" y="3211"/>
                    </a:cubicBezTo>
                    <a:cubicBezTo>
                      <a:pt x="5019" y="3278"/>
                      <a:pt x="4697" y="3425"/>
                      <a:pt x="4307" y="3425"/>
                    </a:cubicBezTo>
                    <a:cubicBezTo>
                      <a:pt x="4035" y="3425"/>
                      <a:pt x="3730" y="3354"/>
                      <a:pt x="3386" y="3135"/>
                    </a:cubicBezTo>
                    <a:cubicBezTo>
                      <a:pt x="2511" y="2641"/>
                      <a:pt x="2473" y="1119"/>
                      <a:pt x="2130" y="434"/>
                    </a:cubicBezTo>
                    <a:cubicBezTo>
                      <a:pt x="1924" y="80"/>
                      <a:pt x="1511" y="0"/>
                      <a:pt x="1265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45"/>
              <p:cNvSpPr/>
              <p:nvPr/>
            </p:nvSpPr>
            <p:spPr>
              <a:xfrm>
                <a:off x="5583654" y="3603050"/>
                <a:ext cx="263141" cy="331311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4967" extrusionOk="0">
                    <a:moveTo>
                      <a:pt x="3105" y="1"/>
                    </a:moveTo>
                    <a:cubicBezTo>
                      <a:pt x="2908" y="1"/>
                      <a:pt x="2684" y="130"/>
                      <a:pt x="2474" y="445"/>
                    </a:cubicBezTo>
                    <a:cubicBezTo>
                      <a:pt x="1561" y="1739"/>
                      <a:pt x="1" y="4592"/>
                      <a:pt x="610" y="4820"/>
                    </a:cubicBezTo>
                    <a:cubicBezTo>
                      <a:pt x="887" y="4918"/>
                      <a:pt x="1129" y="4967"/>
                      <a:pt x="1288" y="4967"/>
                    </a:cubicBezTo>
                    <a:cubicBezTo>
                      <a:pt x="1501" y="4967"/>
                      <a:pt x="1566" y="4880"/>
                      <a:pt x="1371" y="4706"/>
                    </a:cubicBezTo>
                    <a:cubicBezTo>
                      <a:pt x="1028" y="4478"/>
                      <a:pt x="1028" y="4440"/>
                      <a:pt x="1066" y="4326"/>
                    </a:cubicBezTo>
                    <a:cubicBezTo>
                      <a:pt x="1447" y="3679"/>
                      <a:pt x="2664" y="2576"/>
                      <a:pt x="3311" y="1662"/>
                    </a:cubicBezTo>
                    <a:cubicBezTo>
                      <a:pt x="3944" y="891"/>
                      <a:pt x="3621" y="1"/>
                      <a:pt x="3105" y="1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45"/>
              <p:cNvSpPr/>
              <p:nvPr/>
            </p:nvSpPr>
            <p:spPr>
              <a:xfrm>
                <a:off x="5598929" y="3899142"/>
                <a:ext cx="119331" cy="45758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86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533"/>
                      <a:pt x="799" y="686"/>
                      <a:pt x="1332" y="686"/>
                    </a:cubicBezTo>
                    <a:cubicBezTo>
                      <a:pt x="1788" y="686"/>
                      <a:pt x="1180" y="343"/>
                      <a:pt x="1180" y="343"/>
                    </a:cubicBezTo>
                    <a:cubicBezTo>
                      <a:pt x="1142" y="349"/>
                      <a:pt x="1103" y="352"/>
                      <a:pt x="1065" y="352"/>
                    </a:cubicBezTo>
                    <a:cubicBezTo>
                      <a:pt x="644" y="352"/>
                      <a:pt x="229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45"/>
              <p:cNvSpPr/>
              <p:nvPr/>
            </p:nvSpPr>
            <p:spPr>
              <a:xfrm>
                <a:off x="5580986" y="3365457"/>
                <a:ext cx="347854" cy="473121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7093" extrusionOk="0">
                    <a:moveTo>
                      <a:pt x="1143" y="1"/>
                    </a:moveTo>
                    <a:cubicBezTo>
                      <a:pt x="793" y="1"/>
                      <a:pt x="0" y="167"/>
                      <a:pt x="421" y="1762"/>
                    </a:cubicBezTo>
                    <a:cubicBezTo>
                      <a:pt x="650" y="2638"/>
                      <a:pt x="2171" y="3398"/>
                      <a:pt x="2171" y="3398"/>
                    </a:cubicBezTo>
                    <a:lnTo>
                      <a:pt x="840" y="6594"/>
                    </a:lnTo>
                    <a:cubicBezTo>
                      <a:pt x="1290" y="7045"/>
                      <a:pt x="1883" y="7092"/>
                      <a:pt x="2113" y="7092"/>
                    </a:cubicBezTo>
                    <a:cubicBezTo>
                      <a:pt x="2174" y="7092"/>
                      <a:pt x="2209" y="7089"/>
                      <a:pt x="2209" y="7089"/>
                    </a:cubicBezTo>
                    <a:cubicBezTo>
                      <a:pt x="2209" y="7089"/>
                      <a:pt x="5215" y="3627"/>
                      <a:pt x="5101" y="2447"/>
                    </a:cubicBezTo>
                    <a:cubicBezTo>
                      <a:pt x="5025" y="1116"/>
                      <a:pt x="2552" y="317"/>
                      <a:pt x="2552" y="317"/>
                    </a:cubicBezTo>
                    <a:lnTo>
                      <a:pt x="1296" y="12"/>
                    </a:lnTo>
                    <a:cubicBezTo>
                      <a:pt x="1296" y="12"/>
                      <a:pt x="1235" y="1"/>
                      <a:pt x="1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45"/>
              <p:cNvSpPr/>
              <p:nvPr/>
            </p:nvSpPr>
            <p:spPr>
              <a:xfrm>
                <a:off x="5725797" y="3018938"/>
                <a:ext cx="174827" cy="215582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3232" extrusionOk="0">
                    <a:moveTo>
                      <a:pt x="998" y="0"/>
                    </a:moveTo>
                    <a:cubicBezTo>
                      <a:pt x="934" y="0"/>
                      <a:pt x="867" y="11"/>
                      <a:pt x="799" y="33"/>
                    </a:cubicBezTo>
                    <a:cubicBezTo>
                      <a:pt x="799" y="33"/>
                      <a:pt x="0" y="224"/>
                      <a:pt x="191" y="1441"/>
                    </a:cubicBezTo>
                    <a:cubicBezTo>
                      <a:pt x="419" y="2697"/>
                      <a:pt x="647" y="3229"/>
                      <a:pt x="647" y="3229"/>
                    </a:cubicBezTo>
                    <a:cubicBezTo>
                      <a:pt x="647" y="3229"/>
                      <a:pt x="678" y="3232"/>
                      <a:pt x="734" y="3232"/>
                    </a:cubicBezTo>
                    <a:cubicBezTo>
                      <a:pt x="974" y="3232"/>
                      <a:pt x="1687" y="3182"/>
                      <a:pt x="2549" y="2659"/>
                    </a:cubicBezTo>
                    <a:cubicBezTo>
                      <a:pt x="2621" y="2659"/>
                      <a:pt x="2020" y="0"/>
                      <a:pt x="9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45"/>
              <p:cNvSpPr/>
              <p:nvPr/>
            </p:nvSpPr>
            <p:spPr>
              <a:xfrm>
                <a:off x="5520220" y="3016403"/>
                <a:ext cx="357926" cy="430498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454" extrusionOk="0">
                    <a:moveTo>
                      <a:pt x="3090" y="1"/>
                    </a:moveTo>
                    <a:cubicBezTo>
                      <a:pt x="2742" y="1"/>
                      <a:pt x="2403" y="70"/>
                      <a:pt x="2131" y="148"/>
                    </a:cubicBezTo>
                    <a:cubicBezTo>
                      <a:pt x="1332" y="414"/>
                      <a:pt x="1" y="718"/>
                      <a:pt x="686" y="2430"/>
                    </a:cubicBezTo>
                    <a:cubicBezTo>
                      <a:pt x="1218" y="3648"/>
                      <a:pt x="1028" y="4447"/>
                      <a:pt x="800" y="5740"/>
                    </a:cubicBezTo>
                    <a:lnTo>
                      <a:pt x="800" y="5816"/>
                    </a:lnTo>
                    <a:cubicBezTo>
                      <a:pt x="668" y="6270"/>
                      <a:pt x="1009" y="6454"/>
                      <a:pt x="1548" y="6454"/>
                    </a:cubicBezTo>
                    <a:cubicBezTo>
                      <a:pt x="2726" y="6454"/>
                      <a:pt x="4852" y="5574"/>
                      <a:pt x="5061" y="4713"/>
                    </a:cubicBezTo>
                    <a:cubicBezTo>
                      <a:pt x="5365" y="3610"/>
                      <a:pt x="5213" y="2202"/>
                      <a:pt x="4832" y="1213"/>
                    </a:cubicBezTo>
                    <a:cubicBezTo>
                      <a:pt x="4481" y="259"/>
                      <a:pt x="3766" y="1"/>
                      <a:pt x="3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45"/>
              <p:cNvSpPr/>
              <p:nvPr/>
            </p:nvSpPr>
            <p:spPr>
              <a:xfrm>
                <a:off x="5657493" y="2955170"/>
                <a:ext cx="120064" cy="128736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930" extrusionOk="0">
                    <a:moveTo>
                      <a:pt x="416" y="0"/>
                    </a:moveTo>
                    <a:cubicBezTo>
                      <a:pt x="416" y="0"/>
                      <a:pt x="796" y="609"/>
                      <a:pt x="340" y="1028"/>
                    </a:cubicBezTo>
                    <a:cubicBezTo>
                      <a:pt x="1" y="1366"/>
                      <a:pt x="1209" y="1930"/>
                      <a:pt x="1640" y="1930"/>
                    </a:cubicBezTo>
                    <a:cubicBezTo>
                      <a:pt x="1741" y="1930"/>
                      <a:pt x="1800" y="1899"/>
                      <a:pt x="1785" y="1826"/>
                    </a:cubicBezTo>
                    <a:cubicBezTo>
                      <a:pt x="1671" y="1370"/>
                      <a:pt x="1405" y="1066"/>
                      <a:pt x="1557" y="457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45"/>
              <p:cNvSpPr/>
              <p:nvPr/>
            </p:nvSpPr>
            <p:spPr>
              <a:xfrm>
                <a:off x="5649689" y="2852049"/>
                <a:ext cx="167557" cy="180163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701" extrusionOk="0">
                    <a:moveTo>
                      <a:pt x="1022" y="0"/>
                    </a:moveTo>
                    <a:cubicBezTo>
                      <a:pt x="662" y="0"/>
                      <a:pt x="341" y="322"/>
                      <a:pt x="228" y="519"/>
                    </a:cubicBezTo>
                    <a:cubicBezTo>
                      <a:pt x="0" y="1166"/>
                      <a:pt x="343" y="1699"/>
                      <a:pt x="571" y="2003"/>
                    </a:cubicBezTo>
                    <a:cubicBezTo>
                      <a:pt x="973" y="2512"/>
                      <a:pt x="1489" y="2701"/>
                      <a:pt x="1825" y="2701"/>
                    </a:cubicBezTo>
                    <a:cubicBezTo>
                      <a:pt x="1965" y="2701"/>
                      <a:pt x="2074" y="2668"/>
                      <a:pt x="2131" y="2612"/>
                    </a:cubicBezTo>
                    <a:cubicBezTo>
                      <a:pt x="2511" y="2193"/>
                      <a:pt x="1902" y="481"/>
                      <a:pt x="1408" y="139"/>
                    </a:cubicBezTo>
                    <a:cubicBezTo>
                      <a:pt x="1279" y="40"/>
                      <a:pt x="1148" y="0"/>
                      <a:pt x="1022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45"/>
              <p:cNvSpPr/>
              <p:nvPr/>
            </p:nvSpPr>
            <p:spPr>
              <a:xfrm>
                <a:off x="5634414" y="2840176"/>
                <a:ext cx="147279" cy="164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466" extrusionOk="0">
                    <a:moveTo>
                      <a:pt x="1281" y="1"/>
                    </a:moveTo>
                    <a:cubicBezTo>
                      <a:pt x="837" y="1"/>
                      <a:pt x="380" y="277"/>
                      <a:pt x="229" y="773"/>
                    </a:cubicBezTo>
                    <a:cubicBezTo>
                      <a:pt x="1" y="1458"/>
                      <a:pt x="305" y="1915"/>
                      <a:pt x="381" y="1991"/>
                    </a:cubicBezTo>
                    <a:cubicBezTo>
                      <a:pt x="546" y="2250"/>
                      <a:pt x="828" y="2465"/>
                      <a:pt x="955" y="2465"/>
                    </a:cubicBezTo>
                    <a:cubicBezTo>
                      <a:pt x="1033" y="2465"/>
                      <a:pt x="1053" y="2384"/>
                      <a:pt x="952" y="2181"/>
                    </a:cubicBezTo>
                    <a:cubicBezTo>
                      <a:pt x="648" y="1610"/>
                      <a:pt x="1142" y="1648"/>
                      <a:pt x="876" y="1230"/>
                    </a:cubicBezTo>
                    <a:cubicBezTo>
                      <a:pt x="800" y="1078"/>
                      <a:pt x="876" y="1116"/>
                      <a:pt x="1561" y="925"/>
                    </a:cubicBezTo>
                    <a:cubicBezTo>
                      <a:pt x="2207" y="811"/>
                      <a:pt x="2207" y="697"/>
                      <a:pt x="2131" y="507"/>
                    </a:cubicBezTo>
                    <a:cubicBezTo>
                      <a:pt x="1950" y="161"/>
                      <a:pt x="1620" y="1"/>
                      <a:pt x="1281" y="1"/>
                    </a:cubicBezTo>
                    <a:close/>
                  </a:path>
                </a:pathLst>
              </a:custGeom>
              <a:solidFill>
                <a:srgbClr val="353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45"/>
              <p:cNvSpPr/>
              <p:nvPr/>
            </p:nvSpPr>
            <p:spPr>
              <a:xfrm>
                <a:off x="5629345" y="2841510"/>
                <a:ext cx="132071" cy="162621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438" extrusionOk="0">
                    <a:moveTo>
                      <a:pt x="1366" y="1"/>
                    </a:moveTo>
                    <a:cubicBezTo>
                      <a:pt x="946" y="1"/>
                      <a:pt x="486" y="263"/>
                      <a:pt x="305" y="753"/>
                    </a:cubicBezTo>
                    <a:cubicBezTo>
                      <a:pt x="1" y="1400"/>
                      <a:pt x="381" y="1857"/>
                      <a:pt x="457" y="1971"/>
                    </a:cubicBezTo>
                    <a:cubicBezTo>
                      <a:pt x="636" y="2239"/>
                      <a:pt x="908" y="2437"/>
                      <a:pt x="1036" y="2437"/>
                    </a:cubicBezTo>
                    <a:cubicBezTo>
                      <a:pt x="1072" y="2437"/>
                      <a:pt x="1096" y="2422"/>
                      <a:pt x="1104" y="2389"/>
                    </a:cubicBezTo>
                    <a:cubicBezTo>
                      <a:pt x="1142" y="2275"/>
                      <a:pt x="724" y="2275"/>
                      <a:pt x="838" y="1818"/>
                    </a:cubicBezTo>
                    <a:cubicBezTo>
                      <a:pt x="914" y="1438"/>
                      <a:pt x="648" y="1362"/>
                      <a:pt x="648" y="1020"/>
                    </a:cubicBezTo>
                    <a:cubicBezTo>
                      <a:pt x="686" y="677"/>
                      <a:pt x="914" y="677"/>
                      <a:pt x="1637" y="487"/>
                    </a:cubicBezTo>
                    <a:cubicBezTo>
                      <a:pt x="1903" y="411"/>
                      <a:pt x="1979" y="297"/>
                      <a:pt x="1903" y="183"/>
                    </a:cubicBezTo>
                    <a:cubicBezTo>
                      <a:pt x="1756" y="60"/>
                      <a:pt x="1565" y="1"/>
                      <a:pt x="1366" y="1"/>
                    </a:cubicBezTo>
                    <a:close/>
                  </a:path>
                </a:pathLst>
              </a:custGeom>
              <a:solidFill>
                <a:srgbClr val="353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45"/>
              <p:cNvSpPr/>
              <p:nvPr/>
            </p:nvSpPr>
            <p:spPr>
              <a:xfrm>
                <a:off x="5690244" y="2971046"/>
                <a:ext cx="126735" cy="6823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023" extrusionOk="0">
                    <a:moveTo>
                      <a:pt x="1666" y="0"/>
                    </a:moveTo>
                    <a:cubicBezTo>
                      <a:pt x="1583" y="0"/>
                      <a:pt x="1630" y="401"/>
                      <a:pt x="1332" y="599"/>
                    </a:cubicBezTo>
                    <a:cubicBezTo>
                      <a:pt x="1262" y="635"/>
                      <a:pt x="1178" y="649"/>
                      <a:pt x="1089" y="649"/>
                    </a:cubicBezTo>
                    <a:cubicBezTo>
                      <a:pt x="696" y="649"/>
                      <a:pt x="191" y="371"/>
                      <a:pt x="191" y="371"/>
                    </a:cubicBezTo>
                    <a:lnTo>
                      <a:pt x="1" y="409"/>
                    </a:lnTo>
                    <a:cubicBezTo>
                      <a:pt x="305" y="637"/>
                      <a:pt x="876" y="1018"/>
                      <a:pt x="1370" y="1018"/>
                    </a:cubicBezTo>
                    <a:cubicBezTo>
                      <a:pt x="1393" y="1021"/>
                      <a:pt x="1414" y="1022"/>
                      <a:pt x="1434" y="1022"/>
                    </a:cubicBezTo>
                    <a:cubicBezTo>
                      <a:pt x="1900" y="1022"/>
                      <a:pt x="1859" y="211"/>
                      <a:pt x="1713" y="29"/>
                    </a:cubicBezTo>
                    <a:cubicBezTo>
                      <a:pt x="1693" y="9"/>
                      <a:pt x="1678" y="0"/>
                      <a:pt x="1666" y="0"/>
                    </a:cubicBezTo>
                    <a:close/>
                  </a:path>
                </a:pathLst>
              </a:custGeom>
              <a:solidFill>
                <a:srgbClr val="353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45"/>
              <p:cNvSpPr/>
              <p:nvPr/>
            </p:nvSpPr>
            <p:spPr>
              <a:xfrm>
                <a:off x="5748609" y="3201302"/>
                <a:ext cx="355391" cy="243664"/>
              </a:xfrm>
              <a:custGeom>
                <a:avLst/>
                <a:gdLst/>
                <a:ahLst/>
                <a:cxnLst/>
                <a:rect l="l" t="t" r="r" b="b"/>
                <a:pathLst>
                  <a:path w="5328" h="3653" extrusionOk="0">
                    <a:moveTo>
                      <a:pt x="5327" y="1"/>
                    </a:moveTo>
                    <a:lnTo>
                      <a:pt x="1789" y="761"/>
                    </a:lnTo>
                    <a:lnTo>
                      <a:pt x="1" y="3653"/>
                    </a:lnTo>
                    <a:lnTo>
                      <a:pt x="1" y="3653"/>
                    </a:lnTo>
                    <a:lnTo>
                      <a:pt x="3539" y="2473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45"/>
              <p:cNvSpPr/>
              <p:nvPr/>
            </p:nvSpPr>
            <p:spPr>
              <a:xfrm>
                <a:off x="5514150" y="3069031"/>
                <a:ext cx="328443" cy="346519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5195" extrusionOk="0">
                    <a:moveTo>
                      <a:pt x="1241" y="1"/>
                    </a:moveTo>
                    <a:cubicBezTo>
                      <a:pt x="161" y="1"/>
                      <a:pt x="0" y="3529"/>
                      <a:pt x="1081" y="4647"/>
                    </a:cubicBezTo>
                    <a:cubicBezTo>
                      <a:pt x="1476" y="5077"/>
                      <a:pt x="2082" y="5195"/>
                      <a:pt x="2652" y="5195"/>
                    </a:cubicBezTo>
                    <a:cubicBezTo>
                      <a:pt x="3291" y="5195"/>
                      <a:pt x="3885" y="5047"/>
                      <a:pt x="4087" y="5027"/>
                    </a:cubicBezTo>
                    <a:cubicBezTo>
                      <a:pt x="4847" y="4951"/>
                      <a:pt x="4923" y="4609"/>
                      <a:pt x="4657" y="4571"/>
                    </a:cubicBezTo>
                    <a:cubicBezTo>
                      <a:pt x="4606" y="4558"/>
                      <a:pt x="4557" y="4552"/>
                      <a:pt x="4510" y="4552"/>
                    </a:cubicBezTo>
                    <a:cubicBezTo>
                      <a:pt x="4306" y="4552"/>
                      <a:pt x="4129" y="4652"/>
                      <a:pt x="3826" y="4652"/>
                    </a:cubicBezTo>
                    <a:cubicBezTo>
                      <a:pt x="3788" y="4652"/>
                      <a:pt x="3748" y="4650"/>
                      <a:pt x="3706" y="4647"/>
                    </a:cubicBezTo>
                    <a:cubicBezTo>
                      <a:pt x="3211" y="4647"/>
                      <a:pt x="2565" y="4647"/>
                      <a:pt x="1994" y="3810"/>
                    </a:cubicBezTo>
                    <a:cubicBezTo>
                      <a:pt x="1461" y="2935"/>
                      <a:pt x="2108" y="1603"/>
                      <a:pt x="2070" y="842"/>
                    </a:cubicBezTo>
                    <a:cubicBezTo>
                      <a:pt x="2032" y="272"/>
                      <a:pt x="1499" y="5"/>
                      <a:pt x="1309" y="5"/>
                    </a:cubicBezTo>
                    <a:cubicBezTo>
                      <a:pt x="1286" y="2"/>
                      <a:pt x="1263" y="1"/>
                      <a:pt x="1241" y="1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45"/>
              <p:cNvSpPr/>
              <p:nvPr/>
            </p:nvSpPr>
            <p:spPr>
              <a:xfrm>
                <a:off x="5522755" y="3056291"/>
                <a:ext cx="169624" cy="20831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123" extrusionOk="0">
                    <a:moveTo>
                      <a:pt x="1240" y="0"/>
                    </a:moveTo>
                    <a:cubicBezTo>
                      <a:pt x="1008" y="0"/>
                      <a:pt x="412" y="97"/>
                      <a:pt x="229" y="1071"/>
                    </a:cubicBezTo>
                    <a:cubicBezTo>
                      <a:pt x="1" y="2327"/>
                      <a:pt x="39" y="2897"/>
                      <a:pt x="39" y="2897"/>
                    </a:cubicBezTo>
                    <a:cubicBezTo>
                      <a:pt x="39" y="2897"/>
                      <a:pt x="467" y="3123"/>
                      <a:pt x="1253" y="3123"/>
                    </a:cubicBezTo>
                    <a:cubicBezTo>
                      <a:pt x="1489" y="3123"/>
                      <a:pt x="1757" y="3102"/>
                      <a:pt x="2055" y="3050"/>
                    </a:cubicBezTo>
                    <a:cubicBezTo>
                      <a:pt x="2056" y="3050"/>
                      <a:pt x="2056" y="3050"/>
                      <a:pt x="2056" y="3050"/>
                    </a:cubicBezTo>
                    <a:cubicBezTo>
                      <a:pt x="2099" y="3050"/>
                      <a:pt x="2542" y="44"/>
                      <a:pt x="1332" y="6"/>
                    </a:cubicBezTo>
                    <a:cubicBezTo>
                      <a:pt x="1332" y="6"/>
                      <a:pt x="1297" y="0"/>
                      <a:pt x="1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2" name="Google Shape;7332;p45"/>
            <p:cNvGrpSpPr/>
            <p:nvPr/>
          </p:nvGrpSpPr>
          <p:grpSpPr>
            <a:xfrm flipH="1">
              <a:off x="7734683" y="1828222"/>
              <a:ext cx="341559" cy="732989"/>
              <a:chOff x="8922725" y="1992925"/>
              <a:chExt cx="248100" cy="532425"/>
            </a:xfrm>
          </p:grpSpPr>
          <p:sp>
            <p:nvSpPr>
              <p:cNvPr id="7333" name="Google Shape;7333;p45"/>
              <p:cNvSpPr/>
              <p:nvPr/>
            </p:nvSpPr>
            <p:spPr>
              <a:xfrm>
                <a:off x="8987500" y="2325825"/>
                <a:ext cx="68225" cy="19952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7981" extrusionOk="0">
                    <a:moveTo>
                      <a:pt x="472" y="0"/>
                    </a:moveTo>
                    <a:cubicBezTo>
                      <a:pt x="206" y="0"/>
                      <a:pt x="0" y="412"/>
                      <a:pt x="294" y="1323"/>
                    </a:cubicBezTo>
                    <a:cubicBezTo>
                      <a:pt x="636" y="2502"/>
                      <a:pt x="712" y="7942"/>
                      <a:pt x="712" y="7942"/>
                    </a:cubicBezTo>
                    <a:lnTo>
                      <a:pt x="712" y="7980"/>
                    </a:lnTo>
                    <a:lnTo>
                      <a:pt x="2158" y="7980"/>
                    </a:lnTo>
                    <a:cubicBezTo>
                      <a:pt x="2158" y="7980"/>
                      <a:pt x="2082" y="3415"/>
                      <a:pt x="2348" y="2958"/>
                    </a:cubicBezTo>
                    <a:cubicBezTo>
                      <a:pt x="2577" y="2464"/>
                      <a:pt x="2729" y="1703"/>
                      <a:pt x="1854" y="1323"/>
                    </a:cubicBezTo>
                    <a:cubicBezTo>
                      <a:pt x="1017" y="1018"/>
                      <a:pt x="1093" y="371"/>
                      <a:pt x="712" y="105"/>
                    </a:cubicBezTo>
                    <a:cubicBezTo>
                      <a:pt x="635" y="36"/>
                      <a:pt x="551" y="0"/>
                      <a:pt x="4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45"/>
              <p:cNvSpPr/>
              <p:nvPr/>
            </p:nvSpPr>
            <p:spPr>
              <a:xfrm>
                <a:off x="9001500" y="2290450"/>
                <a:ext cx="71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1546" extrusionOk="0">
                    <a:moveTo>
                      <a:pt x="1299" y="1"/>
                    </a:moveTo>
                    <a:cubicBezTo>
                      <a:pt x="1012" y="1"/>
                      <a:pt x="770" y="53"/>
                      <a:pt x="685" y="189"/>
                    </a:cubicBezTo>
                    <a:cubicBezTo>
                      <a:pt x="685" y="189"/>
                      <a:pt x="0" y="988"/>
                      <a:pt x="685" y="1330"/>
                    </a:cubicBezTo>
                    <a:cubicBezTo>
                      <a:pt x="977" y="1484"/>
                      <a:pt x="1199" y="1546"/>
                      <a:pt x="1394" y="1546"/>
                    </a:cubicBezTo>
                    <a:cubicBezTo>
                      <a:pt x="1630" y="1546"/>
                      <a:pt x="1825" y="1455"/>
                      <a:pt x="2055" y="1330"/>
                    </a:cubicBezTo>
                    <a:cubicBezTo>
                      <a:pt x="2473" y="1102"/>
                      <a:pt x="2854" y="379"/>
                      <a:pt x="2359" y="189"/>
                    </a:cubicBezTo>
                    <a:cubicBezTo>
                      <a:pt x="2084" y="83"/>
                      <a:pt x="1657" y="1"/>
                      <a:pt x="12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45"/>
              <p:cNvSpPr/>
              <p:nvPr/>
            </p:nvSpPr>
            <p:spPr>
              <a:xfrm>
                <a:off x="8987225" y="2138500"/>
                <a:ext cx="6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5845" extrusionOk="0">
                    <a:moveTo>
                      <a:pt x="1234" y="0"/>
                    </a:moveTo>
                    <a:cubicBezTo>
                      <a:pt x="951" y="0"/>
                      <a:pt x="588" y="176"/>
                      <a:pt x="381" y="218"/>
                    </a:cubicBezTo>
                    <a:cubicBezTo>
                      <a:pt x="1" y="332"/>
                      <a:pt x="495" y="1131"/>
                      <a:pt x="762" y="2044"/>
                    </a:cubicBezTo>
                    <a:cubicBezTo>
                      <a:pt x="1028" y="2919"/>
                      <a:pt x="1256" y="5734"/>
                      <a:pt x="1256" y="5734"/>
                    </a:cubicBezTo>
                    <a:cubicBezTo>
                      <a:pt x="1256" y="5817"/>
                      <a:pt x="1331" y="5844"/>
                      <a:pt x="1443" y="5844"/>
                    </a:cubicBezTo>
                    <a:cubicBezTo>
                      <a:pt x="1639" y="5844"/>
                      <a:pt x="1951" y="5758"/>
                      <a:pt x="2169" y="5734"/>
                    </a:cubicBezTo>
                    <a:cubicBezTo>
                      <a:pt x="2474" y="5658"/>
                      <a:pt x="1598" y="1511"/>
                      <a:pt x="1637" y="560"/>
                    </a:cubicBezTo>
                    <a:cubicBezTo>
                      <a:pt x="1654" y="125"/>
                      <a:pt x="1473" y="0"/>
                      <a:pt x="1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45"/>
              <p:cNvSpPr/>
              <p:nvPr/>
            </p:nvSpPr>
            <p:spPr>
              <a:xfrm>
                <a:off x="8981925" y="2105525"/>
                <a:ext cx="3767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205" extrusionOk="0">
                    <a:moveTo>
                      <a:pt x="1152" y="1"/>
                    </a:moveTo>
                    <a:cubicBezTo>
                      <a:pt x="1044" y="1"/>
                      <a:pt x="861" y="143"/>
                      <a:pt x="541" y="143"/>
                    </a:cubicBezTo>
                    <a:cubicBezTo>
                      <a:pt x="486" y="143"/>
                      <a:pt x="428" y="139"/>
                      <a:pt x="365" y="129"/>
                    </a:cubicBezTo>
                    <a:cubicBezTo>
                      <a:pt x="356" y="126"/>
                      <a:pt x="347" y="125"/>
                      <a:pt x="339" y="125"/>
                    </a:cubicBezTo>
                    <a:cubicBezTo>
                      <a:pt x="126" y="125"/>
                      <a:pt x="0" y="1010"/>
                      <a:pt x="403" y="1156"/>
                    </a:cubicBezTo>
                    <a:cubicBezTo>
                      <a:pt x="504" y="1190"/>
                      <a:pt x="606" y="1205"/>
                      <a:pt x="703" y="1205"/>
                    </a:cubicBezTo>
                    <a:cubicBezTo>
                      <a:pt x="1045" y="1205"/>
                      <a:pt x="1341" y="1021"/>
                      <a:pt x="1430" y="814"/>
                    </a:cubicBezTo>
                    <a:cubicBezTo>
                      <a:pt x="1506" y="585"/>
                      <a:pt x="1468" y="167"/>
                      <a:pt x="1202" y="15"/>
                    </a:cubicBezTo>
                    <a:cubicBezTo>
                      <a:pt x="1187" y="5"/>
                      <a:pt x="117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45"/>
              <p:cNvSpPr/>
              <p:nvPr/>
            </p:nvSpPr>
            <p:spPr>
              <a:xfrm>
                <a:off x="8982825" y="2072075"/>
                <a:ext cx="3487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214" extrusionOk="0">
                    <a:moveTo>
                      <a:pt x="924" y="1"/>
                    </a:moveTo>
                    <a:cubicBezTo>
                      <a:pt x="795" y="1"/>
                      <a:pt x="661" y="147"/>
                      <a:pt x="512" y="147"/>
                    </a:cubicBezTo>
                    <a:cubicBezTo>
                      <a:pt x="490" y="147"/>
                      <a:pt x="466" y="143"/>
                      <a:pt x="443" y="135"/>
                    </a:cubicBezTo>
                    <a:cubicBezTo>
                      <a:pt x="426" y="129"/>
                      <a:pt x="410" y="126"/>
                      <a:pt x="395" y="126"/>
                    </a:cubicBezTo>
                    <a:cubicBezTo>
                      <a:pt x="123" y="126"/>
                      <a:pt x="1" y="1015"/>
                      <a:pt x="253" y="1087"/>
                    </a:cubicBezTo>
                    <a:cubicBezTo>
                      <a:pt x="399" y="1111"/>
                      <a:pt x="671" y="1214"/>
                      <a:pt x="898" y="1214"/>
                    </a:cubicBezTo>
                    <a:cubicBezTo>
                      <a:pt x="1024" y="1214"/>
                      <a:pt x="1136" y="1182"/>
                      <a:pt x="1204" y="1087"/>
                    </a:cubicBezTo>
                    <a:cubicBezTo>
                      <a:pt x="1394" y="782"/>
                      <a:pt x="1242" y="212"/>
                      <a:pt x="1052" y="59"/>
                    </a:cubicBezTo>
                    <a:cubicBezTo>
                      <a:pt x="1009" y="17"/>
                      <a:pt x="967" y="1"/>
                      <a:pt x="9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45"/>
              <p:cNvSpPr/>
              <p:nvPr/>
            </p:nvSpPr>
            <p:spPr>
              <a:xfrm>
                <a:off x="8984425" y="2039300"/>
                <a:ext cx="266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105" extrusionOk="0">
                    <a:moveTo>
                      <a:pt x="759" y="1"/>
                    </a:moveTo>
                    <a:cubicBezTo>
                      <a:pt x="689" y="1"/>
                      <a:pt x="522" y="195"/>
                      <a:pt x="287" y="195"/>
                    </a:cubicBezTo>
                    <a:cubicBezTo>
                      <a:pt x="267" y="195"/>
                      <a:pt x="247" y="194"/>
                      <a:pt x="227" y="191"/>
                    </a:cubicBezTo>
                    <a:cubicBezTo>
                      <a:pt x="221" y="190"/>
                      <a:pt x="216" y="190"/>
                      <a:pt x="211" y="190"/>
                    </a:cubicBezTo>
                    <a:cubicBezTo>
                      <a:pt x="0" y="190"/>
                      <a:pt x="41" y="953"/>
                      <a:pt x="227" y="990"/>
                    </a:cubicBezTo>
                    <a:cubicBezTo>
                      <a:pt x="360" y="1066"/>
                      <a:pt x="522" y="1104"/>
                      <a:pt x="664" y="1104"/>
                    </a:cubicBezTo>
                    <a:cubicBezTo>
                      <a:pt x="807" y="1104"/>
                      <a:pt x="931" y="1066"/>
                      <a:pt x="988" y="990"/>
                    </a:cubicBezTo>
                    <a:cubicBezTo>
                      <a:pt x="1064" y="876"/>
                      <a:pt x="797" y="39"/>
                      <a:pt x="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45"/>
              <p:cNvSpPr/>
              <p:nvPr/>
            </p:nvSpPr>
            <p:spPr>
              <a:xfrm>
                <a:off x="8985325" y="1994875"/>
                <a:ext cx="2225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532" extrusionOk="0">
                    <a:moveTo>
                      <a:pt x="488" y="0"/>
                    </a:moveTo>
                    <a:cubicBezTo>
                      <a:pt x="444" y="0"/>
                      <a:pt x="396" y="32"/>
                      <a:pt x="343" y="104"/>
                    </a:cubicBezTo>
                    <a:cubicBezTo>
                      <a:pt x="153" y="370"/>
                      <a:pt x="1" y="1207"/>
                      <a:pt x="153" y="1359"/>
                    </a:cubicBezTo>
                    <a:cubicBezTo>
                      <a:pt x="284" y="1491"/>
                      <a:pt x="416" y="1531"/>
                      <a:pt x="547" y="1531"/>
                    </a:cubicBezTo>
                    <a:cubicBezTo>
                      <a:pt x="606" y="1531"/>
                      <a:pt x="665" y="1523"/>
                      <a:pt x="723" y="1511"/>
                    </a:cubicBezTo>
                    <a:cubicBezTo>
                      <a:pt x="890" y="1511"/>
                      <a:pt x="794" y="0"/>
                      <a:pt x="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45"/>
              <p:cNvSpPr/>
              <p:nvPr/>
            </p:nvSpPr>
            <p:spPr>
              <a:xfrm>
                <a:off x="9044300" y="2135550"/>
                <a:ext cx="41875" cy="147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5899" extrusionOk="0">
                    <a:moveTo>
                      <a:pt x="1018" y="1"/>
                    </a:moveTo>
                    <a:cubicBezTo>
                      <a:pt x="808" y="1"/>
                      <a:pt x="526" y="163"/>
                      <a:pt x="343" y="183"/>
                    </a:cubicBezTo>
                    <a:cubicBezTo>
                      <a:pt x="0" y="298"/>
                      <a:pt x="381" y="1096"/>
                      <a:pt x="533" y="2010"/>
                    </a:cubicBezTo>
                    <a:cubicBezTo>
                      <a:pt x="723" y="2961"/>
                      <a:pt x="723" y="5776"/>
                      <a:pt x="723" y="5776"/>
                    </a:cubicBezTo>
                    <a:cubicBezTo>
                      <a:pt x="723" y="5869"/>
                      <a:pt x="793" y="5899"/>
                      <a:pt x="891" y="5899"/>
                    </a:cubicBezTo>
                    <a:cubicBezTo>
                      <a:pt x="1033" y="5899"/>
                      <a:pt x="1235" y="5836"/>
                      <a:pt x="1370" y="5814"/>
                    </a:cubicBezTo>
                    <a:cubicBezTo>
                      <a:pt x="1674" y="5700"/>
                      <a:pt x="1218" y="1515"/>
                      <a:pt x="1294" y="564"/>
                    </a:cubicBezTo>
                    <a:cubicBezTo>
                      <a:pt x="1329" y="122"/>
                      <a:pt x="1201" y="1"/>
                      <a:pt x="1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45"/>
              <p:cNvSpPr/>
              <p:nvPr/>
            </p:nvSpPr>
            <p:spPr>
              <a:xfrm>
                <a:off x="9042850" y="2103325"/>
                <a:ext cx="300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47" extrusionOk="0">
                    <a:moveTo>
                      <a:pt x="946" y="0"/>
                    </a:moveTo>
                    <a:cubicBezTo>
                      <a:pt x="857" y="0"/>
                      <a:pt x="731" y="108"/>
                      <a:pt x="539" y="108"/>
                    </a:cubicBezTo>
                    <a:cubicBezTo>
                      <a:pt x="475" y="108"/>
                      <a:pt x="404" y="96"/>
                      <a:pt x="325" y="65"/>
                    </a:cubicBezTo>
                    <a:cubicBezTo>
                      <a:pt x="315" y="59"/>
                      <a:pt x="305" y="56"/>
                      <a:pt x="295" y="56"/>
                    </a:cubicBezTo>
                    <a:cubicBezTo>
                      <a:pt x="120" y="56"/>
                      <a:pt x="0" y="984"/>
                      <a:pt x="325" y="1092"/>
                    </a:cubicBezTo>
                    <a:cubicBezTo>
                      <a:pt x="401" y="1130"/>
                      <a:pt x="482" y="1147"/>
                      <a:pt x="562" y="1147"/>
                    </a:cubicBezTo>
                    <a:cubicBezTo>
                      <a:pt x="803" y="1147"/>
                      <a:pt x="1038" y="997"/>
                      <a:pt x="1124" y="826"/>
                    </a:cubicBezTo>
                    <a:cubicBezTo>
                      <a:pt x="1200" y="597"/>
                      <a:pt x="1162" y="141"/>
                      <a:pt x="1009" y="27"/>
                    </a:cubicBezTo>
                    <a:cubicBezTo>
                      <a:pt x="991" y="8"/>
                      <a:pt x="970" y="0"/>
                      <a:pt x="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45"/>
              <p:cNvSpPr/>
              <p:nvPr/>
            </p:nvSpPr>
            <p:spPr>
              <a:xfrm>
                <a:off x="9044500" y="2069900"/>
                <a:ext cx="2645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160" extrusionOk="0">
                    <a:moveTo>
                      <a:pt x="758" y="0"/>
                    </a:moveTo>
                    <a:cubicBezTo>
                      <a:pt x="669" y="0"/>
                      <a:pt x="560" y="84"/>
                      <a:pt x="447" y="84"/>
                    </a:cubicBezTo>
                    <a:cubicBezTo>
                      <a:pt x="423" y="84"/>
                      <a:pt x="398" y="80"/>
                      <a:pt x="373" y="70"/>
                    </a:cubicBezTo>
                    <a:cubicBezTo>
                      <a:pt x="363" y="64"/>
                      <a:pt x="353" y="61"/>
                      <a:pt x="343" y="61"/>
                    </a:cubicBezTo>
                    <a:cubicBezTo>
                      <a:pt x="163" y="61"/>
                      <a:pt x="0" y="985"/>
                      <a:pt x="144" y="1021"/>
                    </a:cubicBezTo>
                    <a:cubicBezTo>
                      <a:pt x="273" y="1047"/>
                      <a:pt x="488" y="1159"/>
                      <a:pt x="673" y="1159"/>
                    </a:cubicBezTo>
                    <a:cubicBezTo>
                      <a:pt x="762" y="1159"/>
                      <a:pt x="844" y="1133"/>
                      <a:pt x="905" y="1059"/>
                    </a:cubicBezTo>
                    <a:cubicBezTo>
                      <a:pt x="1058" y="831"/>
                      <a:pt x="943" y="222"/>
                      <a:pt x="867" y="70"/>
                    </a:cubicBezTo>
                    <a:cubicBezTo>
                      <a:pt x="836" y="18"/>
                      <a:pt x="799" y="0"/>
                      <a:pt x="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45"/>
              <p:cNvSpPr/>
              <p:nvPr/>
            </p:nvSpPr>
            <p:spPr>
              <a:xfrm>
                <a:off x="9049050" y="2038250"/>
                <a:ext cx="209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76" extrusionOk="0">
                    <a:moveTo>
                      <a:pt x="560" y="0"/>
                    </a:moveTo>
                    <a:cubicBezTo>
                      <a:pt x="514" y="0"/>
                      <a:pt x="390" y="161"/>
                      <a:pt x="234" y="161"/>
                    </a:cubicBezTo>
                    <a:cubicBezTo>
                      <a:pt x="220" y="161"/>
                      <a:pt x="205" y="160"/>
                      <a:pt x="191" y="157"/>
                    </a:cubicBezTo>
                    <a:cubicBezTo>
                      <a:pt x="182" y="153"/>
                      <a:pt x="174" y="152"/>
                      <a:pt x="166" y="152"/>
                    </a:cubicBezTo>
                    <a:cubicBezTo>
                      <a:pt x="1" y="152"/>
                      <a:pt x="7" y="883"/>
                      <a:pt x="153" y="956"/>
                    </a:cubicBezTo>
                    <a:cubicBezTo>
                      <a:pt x="275" y="1037"/>
                      <a:pt x="419" y="1075"/>
                      <a:pt x="533" y="1075"/>
                    </a:cubicBezTo>
                    <a:cubicBezTo>
                      <a:pt x="631" y="1075"/>
                      <a:pt x="706" y="1047"/>
                      <a:pt x="723" y="994"/>
                    </a:cubicBezTo>
                    <a:cubicBezTo>
                      <a:pt x="837" y="842"/>
                      <a:pt x="647" y="43"/>
                      <a:pt x="571" y="5"/>
                    </a:cubicBezTo>
                    <a:cubicBezTo>
                      <a:pt x="568" y="2"/>
                      <a:pt x="565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45"/>
              <p:cNvSpPr/>
              <p:nvPr/>
            </p:nvSpPr>
            <p:spPr>
              <a:xfrm>
                <a:off x="9050950" y="1992925"/>
                <a:ext cx="171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514" extrusionOk="0">
                    <a:moveTo>
                      <a:pt x="433" y="1"/>
                    </a:moveTo>
                    <a:cubicBezTo>
                      <a:pt x="396" y="1"/>
                      <a:pt x="354" y="33"/>
                      <a:pt x="305" y="106"/>
                    </a:cubicBezTo>
                    <a:cubicBezTo>
                      <a:pt x="115" y="334"/>
                      <a:pt x="1" y="1133"/>
                      <a:pt x="115" y="1323"/>
                    </a:cubicBezTo>
                    <a:cubicBezTo>
                      <a:pt x="267" y="1513"/>
                      <a:pt x="419" y="1513"/>
                      <a:pt x="571" y="1513"/>
                    </a:cubicBezTo>
                    <a:cubicBezTo>
                      <a:pt x="671" y="1480"/>
                      <a:pt x="684" y="1"/>
                      <a:pt x="4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45"/>
              <p:cNvSpPr/>
              <p:nvPr/>
            </p:nvSpPr>
            <p:spPr>
              <a:xfrm>
                <a:off x="9089950" y="2159550"/>
                <a:ext cx="35950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5025" extrusionOk="0">
                    <a:moveTo>
                      <a:pt x="965" y="0"/>
                    </a:moveTo>
                    <a:cubicBezTo>
                      <a:pt x="757" y="0"/>
                      <a:pt x="516" y="60"/>
                      <a:pt x="381" y="60"/>
                    </a:cubicBezTo>
                    <a:cubicBezTo>
                      <a:pt x="0" y="60"/>
                      <a:pt x="267" y="783"/>
                      <a:pt x="343" y="1620"/>
                    </a:cubicBezTo>
                    <a:cubicBezTo>
                      <a:pt x="381" y="2419"/>
                      <a:pt x="38" y="4816"/>
                      <a:pt x="38" y="4816"/>
                    </a:cubicBezTo>
                    <a:cubicBezTo>
                      <a:pt x="38" y="4978"/>
                      <a:pt x="154" y="5025"/>
                      <a:pt x="343" y="5025"/>
                    </a:cubicBezTo>
                    <a:cubicBezTo>
                      <a:pt x="420" y="5025"/>
                      <a:pt x="510" y="5017"/>
                      <a:pt x="609" y="5006"/>
                    </a:cubicBezTo>
                    <a:cubicBezTo>
                      <a:pt x="913" y="5006"/>
                      <a:pt x="1142" y="1278"/>
                      <a:pt x="1332" y="517"/>
                    </a:cubicBezTo>
                    <a:cubicBezTo>
                      <a:pt x="1438" y="94"/>
                      <a:pt x="1226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45"/>
              <p:cNvSpPr/>
              <p:nvPr/>
            </p:nvSpPr>
            <p:spPr>
              <a:xfrm>
                <a:off x="9089350" y="2130475"/>
                <a:ext cx="3295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030" extrusionOk="0">
                    <a:moveTo>
                      <a:pt x="417" y="1"/>
                    </a:moveTo>
                    <a:cubicBezTo>
                      <a:pt x="230" y="1"/>
                      <a:pt x="0" y="737"/>
                      <a:pt x="291" y="919"/>
                    </a:cubicBezTo>
                    <a:cubicBezTo>
                      <a:pt x="429" y="996"/>
                      <a:pt x="580" y="1029"/>
                      <a:pt x="718" y="1029"/>
                    </a:cubicBezTo>
                    <a:cubicBezTo>
                      <a:pt x="921" y="1029"/>
                      <a:pt x="1098" y="956"/>
                      <a:pt x="1166" y="843"/>
                    </a:cubicBezTo>
                    <a:cubicBezTo>
                      <a:pt x="1242" y="653"/>
                      <a:pt x="1318" y="310"/>
                      <a:pt x="1166" y="120"/>
                    </a:cubicBezTo>
                    <a:cubicBezTo>
                      <a:pt x="1128" y="69"/>
                      <a:pt x="1073" y="57"/>
                      <a:pt x="1004" y="57"/>
                    </a:cubicBezTo>
                    <a:cubicBezTo>
                      <a:pt x="935" y="57"/>
                      <a:pt x="852" y="69"/>
                      <a:pt x="757" y="69"/>
                    </a:cubicBezTo>
                    <a:cubicBezTo>
                      <a:pt x="663" y="69"/>
                      <a:pt x="557" y="57"/>
                      <a:pt x="443" y="6"/>
                    </a:cubicBezTo>
                    <a:cubicBezTo>
                      <a:pt x="434" y="3"/>
                      <a:pt x="426" y="1"/>
                      <a:pt x="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45"/>
              <p:cNvSpPr/>
              <p:nvPr/>
            </p:nvSpPr>
            <p:spPr>
              <a:xfrm>
                <a:off x="9095025" y="2101800"/>
                <a:ext cx="28225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998" extrusionOk="0">
                    <a:moveTo>
                      <a:pt x="481" y="1"/>
                    </a:moveTo>
                    <a:cubicBezTo>
                      <a:pt x="287" y="1"/>
                      <a:pt x="0" y="701"/>
                      <a:pt x="178" y="773"/>
                    </a:cubicBezTo>
                    <a:cubicBezTo>
                      <a:pt x="316" y="855"/>
                      <a:pt x="553" y="998"/>
                      <a:pt x="746" y="998"/>
                    </a:cubicBezTo>
                    <a:cubicBezTo>
                      <a:pt x="819" y="998"/>
                      <a:pt x="886" y="977"/>
                      <a:pt x="939" y="925"/>
                    </a:cubicBezTo>
                    <a:cubicBezTo>
                      <a:pt x="1129" y="734"/>
                      <a:pt x="1129" y="202"/>
                      <a:pt x="1015" y="88"/>
                    </a:cubicBezTo>
                    <a:cubicBezTo>
                      <a:pt x="994" y="46"/>
                      <a:pt x="961" y="33"/>
                      <a:pt x="921" y="33"/>
                    </a:cubicBezTo>
                    <a:cubicBezTo>
                      <a:pt x="856" y="33"/>
                      <a:pt x="771" y="67"/>
                      <a:pt x="683" y="67"/>
                    </a:cubicBezTo>
                    <a:cubicBezTo>
                      <a:pt x="628" y="67"/>
                      <a:pt x="573" y="54"/>
                      <a:pt x="520" y="12"/>
                    </a:cubicBezTo>
                    <a:cubicBezTo>
                      <a:pt x="508" y="4"/>
                      <a:pt x="494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45"/>
              <p:cNvSpPr/>
              <p:nvPr/>
            </p:nvSpPr>
            <p:spPr>
              <a:xfrm>
                <a:off x="9104300" y="2076200"/>
                <a:ext cx="2087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93" extrusionOk="0">
                    <a:moveTo>
                      <a:pt x="703" y="1"/>
                    </a:moveTo>
                    <a:cubicBezTo>
                      <a:pt x="608" y="1"/>
                      <a:pt x="480" y="54"/>
                      <a:pt x="347" y="54"/>
                    </a:cubicBezTo>
                    <a:cubicBezTo>
                      <a:pt x="319" y="54"/>
                      <a:pt x="291" y="52"/>
                      <a:pt x="263" y="47"/>
                    </a:cubicBezTo>
                    <a:cubicBezTo>
                      <a:pt x="258" y="45"/>
                      <a:pt x="253" y="45"/>
                      <a:pt x="247" y="45"/>
                    </a:cubicBezTo>
                    <a:cubicBezTo>
                      <a:pt x="69" y="45"/>
                      <a:pt x="0" y="657"/>
                      <a:pt x="111" y="731"/>
                    </a:cubicBezTo>
                    <a:cubicBezTo>
                      <a:pt x="300" y="812"/>
                      <a:pt x="488" y="893"/>
                      <a:pt x="622" y="893"/>
                    </a:cubicBezTo>
                    <a:cubicBezTo>
                      <a:pt x="678" y="893"/>
                      <a:pt x="725" y="879"/>
                      <a:pt x="758" y="845"/>
                    </a:cubicBezTo>
                    <a:cubicBezTo>
                      <a:pt x="834" y="769"/>
                      <a:pt x="796" y="8"/>
                      <a:pt x="758" y="8"/>
                    </a:cubicBezTo>
                    <a:cubicBezTo>
                      <a:pt x="741" y="3"/>
                      <a:pt x="723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45"/>
              <p:cNvSpPr/>
              <p:nvPr/>
            </p:nvSpPr>
            <p:spPr>
              <a:xfrm>
                <a:off x="9104225" y="2037375"/>
                <a:ext cx="1937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60" extrusionOk="0">
                    <a:moveTo>
                      <a:pt x="464" y="0"/>
                    </a:moveTo>
                    <a:cubicBezTo>
                      <a:pt x="428" y="0"/>
                      <a:pt x="387" y="24"/>
                      <a:pt x="342" y="78"/>
                    </a:cubicBezTo>
                    <a:cubicBezTo>
                      <a:pt x="152" y="268"/>
                      <a:pt x="0" y="991"/>
                      <a:pt x="152" y="1143"/>
                    </a:cubicBezTo>
                    <a:cubicBezTo>
                      <a:pt x="266" y="1257"/>
                      <a:pt x="457" y="1257"/>
                      <a:pt x="609" y="1257"/>
                    </a:cubicBezTo>
                    <a:cubicBezTo>
                      <a:pt x="613" y="1259"/>
                      <a:pt x="617" y="1260"/>
                      <a:pt x="621" y="1260"/>
                    </a:cubicBezTo>
                    <a:cubicBezTo>
                      <a:pt x="774" y="1260"/>
                      <a:pt x="730" y="0"/>
                      <a:pt x="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45"/>
              <p:cNvSpPr/>
              <p:nvPr/>
            </p:nvSpPr>
            <p:spPr>
              <a:xfrm>
                <a:off x="9065225" y="2302250"/>
                <a:ext cx="7135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1544" extrusionOk="0">
                    <a:moveTo>
                      <a:pt x="1527" y="1"/>
                    </a:moveTo>
                    <a:cubicBezTo>
                      <a:pt x="1174" y="1"/>
                      <a:pt x="762" y="70"/>
                      <a:pt x="495" y="173"/>
                    </a:cubicBezTo>
                    <a:cubicBezTo>
                      <a:pt x="0" y="363"/>
                      <a:pt x="381" y="1086"/>
                      <a:pt x="799" y="1314"/>
                    </a:cubicBezTo>
                    <a:cubicBezTo>
                      <a:pt x="1021" y="1456"/>
                      <a:pt x="1211" y="1544"/>
                      <a:pt x="1438" y="1544"/>
                    </a:cubicBezTo>
                    <a:cubicBezTo>
                      <a:pt x="1637" y="1544"/>
                      <a:pt x="1865" y="1475"/>
                      <a:pt x="2169" y="1314"/>
                    </a:cubicBezTo>
                    <a:cubicBezTo>
                      <a:pt x="2854" y="1010"/>
                      <a:pt x="2169" y="173"/>
                      <a:pt x="2169" y="173"/>
                    </a:cubicBezTo>
                    <a:cubicBezTo>
                      <a:pt x="2081" y="51"/>
                      <a:pt x="1826" y="1"/>
                      <a:pt x="1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45"/>
              <p:cNvSpPr/>
              <p:nvPr/>
            </p:nvSpPr>
            <p:spPr>
              <a:xfrm>
                <a:off x="9104225" y="2193475"/>
                <a:ext cx="542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157" extrusionOk="0">
                    <a:moveTo>
                      <a:pt x="1276" y="0"/>
                    </a:moveTo>
                    <a:cubicBezTo>
                      <a:pt x="1153" y="0"/>
                      <a:pt x="1057" y="83"/>
                      <a:pt x="1027" y="339"/>
                    </a:cubicBezTo>
                    <a:cubicBezTo>
                      <a:pt x="989" y="1024"/>
                      <a:pt x="0" y="3877"/>
                      <a:pt x="228" y="3953"/>
                    </a:cubicBezTo>
                    <a:cubicBezTo>
                      <a:pt x="355" y="4055"/>
                      <a:pt x="567" y="4156"/>
                      <a:pt x="705" y="4156"/>
                    </a:cubicBezTo>
                    <a:cubicBezTo>
                      <a:pt x="774" y="4156"/>
                      <a:pt x="824" y="4131"/>
                      <a:pt x="837" y="4068"/>
                    </a:cubicBezTo>
                    <a:cubicBezTo>
                      <a:pt x="837" y="4068"/>
                      <a:pt x="1217" y="2127"/>
                      <a:pt x="1522" y="1481"/>
                    </a:cubicBezTo>
                    <a:cubicBezTo>
                      <a:pt x="1788" y="872"/>
                      <a:pt x="2169" y="339"/>
                      <a:pt x="1902" y="263"/>
                    </a:cubicBezTo>
                    <a:cubicBezTo>
                      <a:pt x="1718" y="194"/>
                      <a:pt x="1465" y="0"/>
                      <a:pt x="1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45"/>
              <p:cNvSpPr/>
              <p:nvPr/>
            </p:nvSpPr>
            <p:spPr>
              <a:xfrm>
                <a:off x="9137500" y="2172350"/>
                <a:ext cx="257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923" extrusionOk="0">
                    <a:moveTo>
                      <a:pt x="264" y="1"/>
                    </a:moveTo>
                    <a:cubicBezTo>
                      <a:pt x="252" y="1"/>
                      <a:pt x="241" y="2"/>
                      <a:pt x="229" y="5"/>
                    </a:cubicBezTo>
                    <a:cubicBezTo>
                      <a:pt x="77" y="119"/>
                      <a:pt x="1" y="385"/>
                      <a:pt x="39" y="576"/>
                    </a:cubicBezTo>
                    <a:cubicBezTo>
                      <a:pt x="73" y="749"/>
                      <a:pt x="362" y="923"/>
                      <a:pt x="614" y="923"/>
                    </a:cubicBezTo>
                    <a:cubicBezTo>
                      <a:pt x="638" y="923"/>
                      <a:pt x="662" y="921"/>
                      <a:pt x="685" y="918"/>
                    </a:cubicBezTo>
                    <a:cubicBezTo>
                      <a:pt x="1028" y="804"/>
                      <a:pt x="1028" y="157"/>
                      <a:pt x="838" y="157"/>
                    </a:cubicBezTo>
                    <a:cubicBezTo>
                      <a:pt x="814" y="160"/>
                      <a:pt x="791" y="161"/>
                      <a:pt x="770" y="161"/>
                    </a:cubicBezTo>
                    <a:cubicBezTo>
                      <a:pt x="531" y="161"/>
                      <a:pt x="39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45"/>
              <p:cNvSpPr/>
              <p:nvPr/>
            </p:nvSpPr>
            <p:spPr>
              <a:xfrm>
                <a:off x="9143200" y="2149250"/>
                <a:ext cx="219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82" extrusionOk="0">
                    <a:moveTo>
                      <a:pt x="341" y="0"/>
                    </a:moveTo>
                    <a:cubicBezTo>
                      <a:pt x="328" y="0"/>
                      <a:pt x="316" y="5"/>
                      <a:pt x="305" y="16"/>
                    </a:cubicBezTo>
                    <a:cubicBezTo>
                      <a:pt x="153" y="130"/>
                      <a:pt x="1" y="548"/>
                      <a:pt x="115" y="739"/>
                    </a:cubicBezTo>
                    <a:cubicBezTo>
                      <a:pt x="153" y="853"/>
                      <a:pt x="267" y="881"/>
                      <a:pt x="391" y="881"/>
                    </a:cubicBezTo>
                    <a:cubicBezTo>
                      <a:pt x="514" y="881"/>
                      <a:pt x="648" y="853"/>
                      <a:pt x="724" y="853"/>
                    </a:cubicBezTo>
                    <a:cubicBezTo>
                      <a:pt x="872" y="779"/>
                      <a:pt x="876" y="128"/>
                      <a:pt x="701" y="128"/>
                    </a:cubicBezTo>
                    <a:cubicBezTo>
                      <a:pt x="696" y="128"/>
                      <a:pt x="691" y="129"/>
                      <a:pt x="686" y="130"/>
                    </a:cubicBezTo>
                    <a:cubicBezTo>
                      <a:pt x="671" y="133"/>
                      <a:pt x="656" y="134"/>
                      <a:pt x="643" y="134"/>
                    </a:cubicBezTo>
                    <a:cubicBezTo>
                      <a:pt x="504" y="134"/>
                      <a:pt x="409" y="0"/>
                      <a:pt x="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45"/>
              <p:cNvSpPr/>
              <p:nvPr/>
            </p:nvSpPr>
            <p:spPr>
              <a:xfrm>
                <a:off x="9148925" y="2127750"/>
                <a:ext cx="2095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39" extrusionOk="0">
                    <a:moveTo>
                      <a:pt x="305" y="1"/>
                    </a:moveTo>
                    <a:cubicBezTo>
                      <a:pt x="266" y="1"/>
                      <a:pt x="0" y="571"/>
                      <a:pt x="76" y="648"/>
                    </a:cubicBezTo>
                    <a:cubicBezTo>
                      <a:pt x="97" y="710"/>
                      <a:pt x="176" y="739"/>
                      <a:pt x="280" y="739"/>
                    </a:cubicBezTo>
                    <a:cubicBezTo>
                      <a:pt x="366" y="739"/>
                      <a:pt x="468" y="720"/>
                      <a:pt x="571" y="686"/>
                    </a:cubicBezTo>
                    <a:cubicBezTo>
                      <a:pt x="685" y="686"/>
                      <a:pt x="837" y="115"/>
                      <a:pt x="647" y="115"/>
                    </a:cubicBezTo>
                    <a:cubicBezTo>
                      <a:pt x="457" y="115"/>
                      <a:pt x="343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45"/>
              <p:cNvSpPr/>
              <p:nvPr/>
            </p:nvSpPr>
            <p:spPr>
              <a:xfrm>
                <a:off x="9154250" y="2096550"/>
                <a:ext cx="165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82" extrusionOk="0">
                    <a:moveTo>
                      <a:pt x="402" y="0"/>
                    </a:moveTo>
                    <a:cubicBezTo>
                      <a:pt x="200" y="0"/>
                      <a:pt x="1" y="994"/>
                      <a:pt x="130" y="1059"/>
                    </a:cubicBezTo>
                    <a:cubicBezTo>
                      <a:pt x="171" y="1073"/>
                      <a:pt x="213" y="1081"/>
                      <a:pt x="257" y="1081"/>
                    </a:cubicBezTo>
                    <a:cubicBezTo>
                      <a:pt x="332" y="1081"/>
                      <a:pt x="414" y="1055"/>
                      <a:pt x="510" y="983"/>
                    </a:cubicBezTo>
                    <a:cubicBezTo>
                      <a:pt x="662" y="906"/>
                      <a:pt x="624" y="298"/>
                      <a:pt x="510" y="108"/>
                    </a:cubicBezTo>
                    <a:cubicBezTo>
                      <a:pt x="475" y="32"/>
                      <a:pt x="439" y="0"/>
                      <a:pt x="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45"/>
              <p:cNvSpPr/>
              <p:nvPr/>
            </p:nvSpPr>
            <p:spPr>
              <a:xfrm>
                <a:off x="8927300" y="2210450"/>
                <a:ext cx="7992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4412" extrusionOk="0">
                    <a:moveTo>
                      <a:pt x="936" y="0"/>
                    </a:moveTo>
                    <a:cubicBezTo>
                      <a:pt x="707" y="0"/>
                      <a:pt x="439" y="298"/>
                      <a:pt x="267" y="421"/>
                    </a:cubicBezTo>
                    <a:cubicBezTo>
                      <a:pt x="1" y="573"/>
                      <a:pt x="533" y="1068"/>
                      <a:pt x="990" y="1677"/>
                    </a:cubicBezTo>
                    <a:cubicBezTo>
                      <a:pt x="1408" y="2285"/>
                      <a:pt x="2322" y="4340"/>
                      <a:pt x="2322" y="4340"/>
                    </a:cubicBezTo>
                    <a:cubicBezTo>
                      <a:pt x="2342" y="4390"/>
                      <a:pt x="2381" y="4411"/>
                      <a:pt x="2432" y="4411"/>
                    </a:cubicBezTo>
                    <a:cubicBezTo>
                      <a:pt x="2572" y="4411"/>
                      <a:pt x="2801" y="4251"/>
                      <a:pt x="2968" y="4111"/>
                    </a:cubicBezTo>
                    <a:cubicBezTo>
                      <a:pt x="3197" y="3921"/>
                      <a:pt x="1485" y="1068"/>
                      <a:pt x="1256" y="345"/>
                    </a:cubicBezTo>
                    <a:cubicBezTo>
                      <a:pt x="1176" y="89"/>
                      <a:pt x="1062" y="0"/>
                      <a:pt x="9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45"/>
              <p:cNvSpPr/>
              <p:nvPr/>
            </p:nvSpPr>
            <p:spPr>
              <a:xfrm>
                <a:off x="8922725" y="2189800"/>
                <a:ext cx="264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923" extrusionOk="0">
                    <a:moveTo>
                      <a:pt x="853" y="1"/>
                    </a:moveTo>
                    <a:cubicBezTo>
                      <a:pt x="739" y="1"/>
                      <a:pt x="595" y="97"/>
                      <a:pt x="420" y="97"/>
                    </a:cubicBezTo>
                    <a:cubicBezTo>
                      <a:pt x="369" y="97"/>
                      <a:pt x="316" y="89"/>
                      <a:pt x="260" y="68"/>
                    </a:cubicBezTo>
                    <a:cubicBezTo>
                      <a:pt x="255" y="67"/>
                      <a:pt x="250" y="66"/>
                      <a:pt x="246" y="66"/>
                    </a:cubicBezTo>
                    <a:cubicBezTo>
                      <a:pt x="66" y="66"/>
                      <a:pt x="0" y="755"/>
                      <a:pt x="260" y="867"/>
                    </a:cubicBezTo>
                    <a:cubicBezTo>
                      <a:pt x="347" y="905"/>
                      <a:pt x="434" y="922"/>
                      <a:pt x="517" y="922"/>
                    </a:cubicBezTo>
                    <a:cubicBezTo>
                      <a:pt x="759" y="922"/>
                      <a:pt x="964" y="780"/>
                      <a:pt x="1021" y="638"/>
                    </a:cubicBezTo>
                    <a:cubicBezTo>
                      <a:pt x="1059" y="448"/>
                      <a:pt x="1059" y="182"/>
                      <a:pt x="945" y="30"/>
                    </a:cubicBezTo>
                    <a:cubicBezTo>
                      <a:pt x="917" y="9"/>
                      <a:pt x="886" y="1"/>
                      <a:pt x="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45"/>
              <p:cNvSpPr/>
              <p:nvPr/>
            </p:nvSpPr>
            <p:spPr>
              <a:xfrm>
                <a:off x="8922750" y="2165425"/>
                <a:ext cx="245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98" extrusionOk="0">
                    <a:moveTo>
                      <a:pt x="688" y="0"/>
                    </a:moveTo>
                    <a:cubicBezTo>
                      <a:pt x="600" y="0"/>
                      <a:pt x="493" y="70"/>
                      <a:pt x="383" y="70"/>
                    </a:cubicBezTo>
                    <a:cubicBezTo>
                      <a:pt x="354" y="70"/>
                      <a:pt x="326" y="65"/>
                      <a:pt x="297" y="54"/>
                    </a:cubicBezTo>
                    <a:cubicBezTo>
                      <a:pt x="284" y="46"/>
                      <a:pt x="271" y="42"/>
                      <a:pt x="258" y="42"/>
                    </a:cubicBezTo>
                    <a:cubicBezTo>
                      <a:pt x="92" y="42"/>
                      <a:pt x="1" y="706"/>
                      <a:pt x="107" y="776"/>
                    </a:cubicBezTo>
                    <a:cubicBezTo>
                      <a:pt x="210" y="802"/>
                      <a:pt x="435" y="898"/>
                      <a:pt x="617" y="898"/>
                    </a:cubicBezTo>
                    <a:cubicBezTo>
                      <a:pt x="703" y="898"/>
                      <a:pt x="780" y="876"/>
                      <a:pt x="830" y="815"/>
                    </a:cubicBezTo>
                    <a:cubicBezTo>
                      <a:pt x="982" y="624"/>
                      <a:pt x="868" y="206"/>
                      <a:pt x="792" y="54"/>
                    </a:cubicBezTo>
                    <a:cubicBezTo>
                      <a:pt x="762" y="14"/>
                      <a:pt x="727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45"/>
              <p:cNvSpPr/>
              <p:nvPr/>
            </p:nvSpPr>
            <p:spPr>
              <a:xfrm>
                <a:off x="8925525" y="2141575"/>
                <a:ext cx="208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819" extrusionOk="0">
                    <a:moveTo>
                      <a:pt x="538" y="0"/>
                    </a:moveTo>
                    <a:cubicBezTo>
                      <a:pt x="483" y="0"/>
                      <a:pt x="372" y="100"/>
                      <a:pt x="238" y="100"/>
                    </a:cubicBezTo>
                    <a:cubicBezTo>
                      <a:pt x="221" y="100"/>
                      <a:pt x="204" y="98"/>
                      <a:pt x="186" y="95"/>
                    </a:cubicBezTo>
                    <a:cubicBezTo>
                      <a:pt x="180" y="93"/>
                      <a:pt x="175" y="93"/>
                      <a:pt x="169" y="93"/>
                    </a:cubicBezTo>
                    <a:cubicBezTo>
                      <a:pt x="0" y="93"/>
                      <a:pt x="74" y="666"/>
                      <a:pt x="148" y="703"/>
                    </a:cubicBezTo>
                    <a:cubicBezTo>
                      <a:pt x="295" y="777"/>
                      <a:pt x="459" y="819"/>
                      <a:pt x="576" y="819"/>
                    </a:cubicBezTo>
                    <a:cubicBezTo>
                      <a:pt x="641" y="819"/>
                      <a:pt x="692" y="806"/>
                      <a:pt x="719" y="779"/>
                    </a:cubicBezTo>
                    <a:cubicBezTo>
                      <a:pt x="833" y="665"/>
                      <a:pt x="643" y="57"/>
                      <a:pt x="566" y="18"/>
                    </a:cubicBezTo>
                    <a:cubicBezTo>
                      <a:pt x="560" y="6"/>
                      <a:pt x="550" y="0"/>
                      <a:pt x="5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45"/>
              <p:cNvSpPr/>
              <p:nvPr/>
            </p:nvSpPr>
            <p:spPr>
              <a:xfrm>
                <a:off x="8927300" y="2107775"/>
                <a:ext cx="15725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05" extrusionOk="0">
                    <a:moveTo>
                      <a:pt x="383" y="1"/>
                    </a:moveTo>
                    <a:cubicBezTo>
                      <a:pt x="349" y="1"/>
                      <a:pt x="310" y="24"/>
                      <a:pt x="267" y="77"/>
                    </a:cubicBezTo>
                    <a:cubicBezTo>
                      <a:pt x="115" y="267"/>
                      <a:pt x="1" y="876"/>
                      <a:pt x="77" y="990"/>
                    </a:cubicBezTo>
                    <a:cubicBezTo>
                      <a:pt x="229" y="1104"/>
                      <a:pt x="381" y="1104"/>
                      <a:pt x="495" y="1104"/>
                    </a:cubicBezTo>
                    <a:cubicBezTo>
                      <a:pt x="628" y="1104"/>
                      <a:pt x="616" y="1"/>
                      <a:pt x="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45"/>
              <p:cNvSpPr/>
              <p:nvPr/>
            </p:nvSpPr>
            <p:spPr>
              <a:xfrm>
                <a:off x="9052850" y="2345200"/>
                <a:ext cx="73050" cy="1792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8" extrusionOk="0">
                    <a:moveTo>
                      <a:pt x="2392" y="1"/>
                    </a:moveTo>
                    <a:cubicBezTo>
                      <a:pt x="2307" y="1"/>
                      <a:pt x="2216" y="32"/>
                      <a:pt x="2131" y="91"/>
                    </a:cubicBezTo>
                    <a:cubicBezTo>
                      <a:pt x="1751" y="319"/>
                      <a:pt x="1827" y="890"/>
                      <a:pt x="914" y="1232"/>
                    </a:cubicBezTo>
                    <a:cubicBezTo>
                      <a:pt x="1" y="1575"/>
                      <a:pt x="115" y="2221"/>
                      <a:pt x="381" y="2640"/>
                    </a:cubicBezTo>
                    <a:cubicBezTo>
                      <a:pt x="685" y="3096"/>
                      <a:pt x="571" y="7129"/>
                      <a:pt x="571" y="7129"/>
                    </a:cubicBezTo>
                    <a:lnTo>
                      <a:pt x="2131" y="7129"/>
                    </a:lnTo>
                    <a:lnTo>
                      <a:pt x="2131" y="7167"/>
                    </a:lnTo>
                    <a:cubicBezTo>
                      <a:pt x="2131" y="7167"/>
                      <a:pt x="2245" y="2298"/>
                      <a:pt x="2626" y="1232"/>
                    </a:cubicBezTo>
                    <a:cubicBezTo>
                      <a:pt x="2921" y="375"/>
                      <a:pt x="2689" y="1"/>
                      <a:pt x="2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" name="Google Shape;7232;p44"/>
          <p:cNvSpPr txBox="1">
            <a:spLocks/>
          </p:cNvSpPr>
          <p:nvPr/>
        </p:nvSpPr>
        <p:spPr>
          <a:xfrm>
            <a:off x="436490" y="711718"/>
            <a:ext cx="2220685" cy="5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Black"/>
              <a:buNone/>
              <a:defRPr sz="20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rPr lang="en-GB" dirty="0"/>
              <a:t>INTRODUCTION</a:t>
            </a:r>
          </a:p>
        </p:txBody>
      </p:sp>
      <p:sp>
        <p:nvSpPr>
          <p:cNvPr id="78" name="Google Shape;7368;p46"/>
          <p:cNvSpPr txBox="1">
            <a:spLocks noGrp="1"/>
          </p:cNvSpPr>
          <p:nvPr/>
        </p:nvSpPr>
        <p:spPr>
          <a:xfrm flipH="1">
            <a:off x="46489" y="-53913"/>
            <a:ext cx="952066" cy="111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3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Font typeface="Inter Black"/>
              <a:buNone/>
              <a:defRPr sz="8900" b="0" i="0" u="none" strike="noStrike" cap="none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01</a:t>
            </a:r>
            <a:endParaRPr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5583" y="536375"/>
            <a:ext cx="4576800" cy="502200"/>
          </a:xfrm>
        </p:spPr>
        <p:txBody>
          <a:bodyPr/>
          <a:lstStyle/>
          <a:p>
            <a:r>
              <a:rPr lang="en-GB" dirty="0"/>
              <a:t>TASK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99577"/>
              </p:ext>
            </p:extLst>
          </p:nvPr>
        </p:nvGraphicFramePr>
        <p:xfrm>
          <a:off x="1103587" y="1706398"/>
          <a:ext cx="6400799" cy="2225040"/>
        </p:xfrm>
        <a:graphic>
          <a:graphicData uri="http://schemas.openxmlformats.org/drawingml/2006/table">
            <a:tbl>
              <a:tblPr firstRow="1" bandRow="1">
                <a:tableStyleId>{E73351FF-9CD2-4E52-9D7A-5A09FB5297E2}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0844468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7747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4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Aruna Gurung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EDA,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4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Parminder</a:t>
                      </a:r>
                      <a:r>
                        <a:rPr lang="en-GB" dirty="0"/>
                        <a:t> Kaur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Report &amp; Documentation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Rewant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Rohit</a:t>
                      </a:r>
                      <a:r>
                        <a:rPr lang="en-GB" dirty="0"/>
                        <a:t>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 Building, Model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2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Saurabh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Gangwar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</a:t>
                      </a:r>
                      <a:r>
                        <a:rPr lang="en-GB" dirty="0" err="1"/>
                        <a:t>Preprocessing</a:t>
                      </a:r>
                      <a:r>
                        <a:rPr lang="en-GB" dirty="0"/>
                        <a:t>, Model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3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6" name="Google Shape;7366;p46"/>
          <p:cNvSpPr txBox="1">
            <a:spLocks noGrp="1"/>
          </p:cNvSpPr>
          <p:nvPr>
            <p:ph type="title"/>
          </p:nvPr>
        </p:nvSpPr>
        <p:spPr>
          <a:xfrm flipH="1">
            <a:off x="5759669" y="926982"/>
            <a:ext cx="322290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DATASET OVERVIEW</a:t>
            </a:r>
            <a:endParaRPr sz="2000" dirty="0"/>
          </a:p>
        </p:txBody>
      </p:sp>
      <p:sp>
        <p:nvSpPr>
          <p:cNvPr id="7367" name="Google Shape;7367;p46"/>
          <p:cNvSpPr txBox="1">
            <a:spLocks noGrp="1"/>
          </p:cNvSpPr>
          <p:nvPr>
            <p:ph type="subTitle" idx="1"/>
          </p:nvPr>
        </p:nvSpPr>
        <p:spPr>
          <a:xfrm flipH="1">
            <a:off x="4477406" y="1682649"/>
            <a:ext cx="4384298" cy="197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/>
              <a:t>Dataset Description</a:t>
            </a:r>
            <a:r>
              <a:rPr lang="en" dirty="0"/>
              <a:t>: hand X-ray images </a:t>
            </a:r>
            <a:r>
              <a:rPr lang="en"/>
              <a:t>of people. 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/>
              <a:t>Dataset Size:</a:t>
            </a:r>
            <a:r>
              <a:rPr lang="en" dirty="0"/>
              <a:t> 10GB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b="1" dirty="0"/>
              <a:t>Source:</a:t>
            </a:r>
            <a:r>
              <a:rPr lang="en" dirty="0"/>
              <a:t> Kaggle</a:t>
            </a:r>
          </a:p>
          <a:p>
            <a:pPr marL="0" lvl="0" indent="0" algn="l">
              <a:buClr>
                <a:srgbClr val="1A1A1A"/>
              </a:buClr>
              <a:buSzPts val="1100"/>
            </a:pPr>
            <a:endParaRPr lang="en" dirty="0"/>
          </a:p>
          <a:p>
            <a:pPr marL="0" lvl="0" indent="0" algn="l">
              <a:buClr>
                <a:srgbClr val="1A1A1A"/>
              </a:buClr>
              <a:buSzPts val="1100"/>
            </a:pPr>
            <a:r>
              <a:rPr lang="en" b="1" dirty="0"/>
              <a:t>Training dataset</a:t>
            </a:r>
            <a:r>
              <a:rPr lang="en" dirty="0"/>
              <a:t>: </a:t>
            </a:r>
            <a:r>
              <a:rPr lang="en-GB" dirty="0"/>
              <a:t>12,611 images with corresponding bone age annotations.</a:t>
            </a:r>
          </a:p>
          <a:p>
            <a:pPr marL="0" lvl="0" indent="0" algn="l">
              <a:buClr>
                <a:srgbClr val="1A1A1A"/>
              </a:buClr>
              <a:buSzPts val="1100"/>
            </a:pPr>
            <a:endParaRPr lang="en-GB" dirty="0"/>
          </a:p>
          <a:p>
            <a:pPr marL="0" lvl="0" indent="0" algn="l">
              <a:buClr>
                <a:srgbClr val="1A1A1A"/>
              </a:buClr>
              <a:buSzPts val="1100"/>
            </a:pPr>
            <a:r>
              <a:rPr lang="en-GB" b="1" dirty="0"/>
              <a:t>Test Dataset</a:t>
            </a:r>
            <a:r>
              <a:rPr lang="en-GB" dirty="0"/>
              <a:t>: Images without labels.</a:t>
            </a:r>
            <a:endParaRPr dirty="0"/>
          </a:p>
        </p:txBody>
      </p:sp>
      <p:sp>
        <p:nvSpPr>
          <p:cNvPr id="7368" name="Google Shape;7368;p46"/>
          <p:cNvSpPr txBox="1">
            <a:spLocks noGrp="1"/>
          </p:cNvSpPr>
          <p:nvPr>
            <p:ph type="title" idx="2"/>
          </p:nvPr>
        </p:nvSpPr>
        <p:spPr>
          <a:xfrm flipH="1">
            <a:off x="7878986" y="30766"/>
            <a:ext cx="1103587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02</a:t>
            </a:r>
            <a:endParaRPr sz="4500" dirty="0"/>
          </a:p>
        </p:txBody>
      </p:sp>
      <p:grpSp>
        <p:nvGrpSpPr>
          <p:cNvPr id="7369" name="Google Shape;7369;p46"/>
          <p:cNvGrpSpPr/>
          <p:nvPr/>
        </p:nvGrpSpPr>
        <p:grpSpPr>
          <a:xfrm flipH="1">
            <a:off x="195806" y="2469932"/>
            <a:ext cx="3236858" cy="2422522"/>
            <a:chOff x="5676325" y="2156425"/>
            <a:chExt cx="2125620" cy="1825170"/>
          </a:xfrm>
        </p:grpSpPr>
        <p:sp>
          <p:nvSpPr>
            <p:cNvPr id="7370" name="Google Shape;7370;p46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6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6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6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6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6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6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6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6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6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6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6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6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6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6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6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6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6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6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6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6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6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6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6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6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6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6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6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6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6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6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6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6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6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6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6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6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6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6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6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6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46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46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46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46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46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46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46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46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46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46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6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6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6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6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6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6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6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6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6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6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6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6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6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6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6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6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6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6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6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0" name="Google Shape;7440;p46"/>
          <p:cNvSpPr/>
          <p:nvPr/>
        </p:nvSpPr>
        <p:spPr>
          <a:xfrm>
            <a:off x="4930224" y="404489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" name="Google Shape;7445;p47"/>
          <p:cNvSpPr txBox="1">
            <a:spLocks noGrp="1"/>
          </p:cNvSpPr>
          <p:nvPr>
            <p:ph type="title"/>
          </p:nvPr>
        </p:nvSpPr>
        <p:spPr>
          <a:xfrm>
            <a:off x="815794" y="392371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CLEANING &amp; PREPROCESSING</a:t>
            </a:r>
            <a:endParaRPr sz="2000" dirty="0"/>
          </a:p>
        </p:txBody>
      </p:sp>
      <p:sp>
        <p:nvSpPr>
          <p:cNvPr id="7446" name="Google Shape;7446;p47"/>
          <p:cNvSpPr txBox="1">
            <a:spLocks noGrp="1"/>
          </p:cNvSpPr>
          <p:nvPr>
            <p:ph type="subTitle" idx="1"/>
          </p:nvPr>
        </p:nvSpPr>
        <p:spPr>
          <a:xfrm>
            <a:off x="3352913" y="1928818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4"/>
                </a:solidFill>
              </a:rPr>
              <a:t>Resized images to 224x224 px and scaled pixel values in the range [0,1]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7448" name="Google Shape;7448;p47"/>
          <p:cNvSpPr txBox="1">
            <a:spLocks noGrp="1"/>
          </p:cNvSpPr>
          <p:nvPr>
            <p:ph type="subTitle" idx="3"/>
          </p:nvPr>
        </p:nvSpPr>
        <p:spPr>
          <a:xfrm>
            <a:off x="5988125" y="1928818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4"/>
                </a:solidFill>
              </a:rPr>
              <a:t>Used denoising to reduce noise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7450" name="Google Shape;7450;p47"/>
          <p:cNvSpPr txBox="1">
            <a:spLocks noGrp="1"/>
          </p:cNvSpPr>
          <p:nvPr>
            <p:ph type="subTitle" idx="5"/>
          </p:nvPr>
        </p:nvSpPr>
        <p:spPr>
          <a:xfrm>
            <a:off x="1783862" y="373772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4"/>
                </a:solidFill>
              </a:rPr>
              <a:t>Enhanced contrast to improve bone structure visibility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7470" name="Google Shape;7470;p47"/>
          <p:cNvSpPr/>
          <p:nvPr/>
        </p:nvSpPr>
        <p:spPr>
          <a:xfrm>
            <a:off x="854601" y="1129261"/>
            <a:ext cx="365717" cy="36571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368;p46"/>
          <p:cNvSpPr txBox="1">
            <a:spLocks/>
          </p:cNvSpPr>
          <p:nvPr/>
        </p:nvSpPr>
        <p:spPr>
          <a:xfrm flipH="1">
            <a:off x="1413342" y="234781"/>
            <a:ext cx="952625" cy="80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400" b="0" i="0" u="none" strike="noStrike" cap="none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algn="r"/>
            <a:r>
              <a:rPr lang="en" sz="4500" dirty="0"/>
              <a:t>03</a:t>
            </a:r>
          </a:p>
        </p:txBody>
      </p:sp>
      <p:sp>
        <p:nvSpPr>
          <p:cNvPr id="32" name="Google Shape;7446;p47"/>
          <p:cNvSpPr txBox="1">
            <a:spLocks/>
          </p:cNvSpPr>
          <p:nvPr/>
        </p:nvSpPr>
        <p:spPr>
          <a:xfrm>
            <a:off x="3352863" y="1210677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3"/>
                </a:solidFill>
              </a:rPr>
              <a:t>Image Resizing &amp; Normalization</a:t>
            </a:r>
          </a:p>
        </p:txBody>
      </p:sp>
      <p:sp>
        <p:nvSpPr>
          <p:cNvPr id="33" name="Google Shape;7446;p47"/>
          <p:cNvSpPr txBox="1">
            <a:spLocks/>
          </p:cNvSpPr>
          <p:nvPr/>
        </p:nvSpPr>
        <p:spPr>
          <a:xfrm>
            <a:off x="5988125" y="1220975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3"/>
                </a:solidFill>
              </a:rPr>
              <a:t> Noise Reduction</a:t>
            </a:r>
          </a:p>
        </p:txBody>
      </p:sp>
      <p:sp>
        <p:nvSpPr>
          <p:cNvPr id="34" name="Google Shape;7446;p47"/>
          <p:cNvSpPr txBox="1">
            <a:spLocks/>
          </p:cNvSpPr>
          <p:nvPr/>
        </p:nvSpPr>
        <p:spPr>
          <a:xfrm>
            <a:off x="1783862" y="3164586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3"/>
                </a:solidFill>
              </a:rPr>
              <a:t>Contrast Enhancement</a:t>
            </a:r>
          </a:p>
        </p:txBody>
      </p:sp>
      <p:sp>
        <p:nvSpPr>
          <p:cNvPr id="35" name="Google Shape;7448;p47"/>
          <p:cNvSpPr txBox="1">
            <a:spLocks/>
          </p:cNvSpPr>
          <p:nvPr/>
        </p:nvSpPr>
        <p:spPr>
          <a:xfrm>
            <a:off x="4670344" y="3750733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</a:pPr>
            <a:r>
              <a:rPr lang="en-GB" sz="1400" dirty="0">
                <a:solidFill>
                  <a:schemeClr val="accent4"/>
                </a:solidFill>
              </a:rPr>
              <a:t>Focused on extracting the central region of the image where the hand is located</a:t>
            </a:r>
          </a:p>
        </p:txBody>
      </p:sp>
      <p:sp>
        <p:nvSpPr>
          <p:cNvPr id="36" name="Google Shape;7446;p47"/>
          <p:cNvSpPr txBox="1">
            <a:spLocks/>
          </p:cNvSpPr>
          <p:nvPr/>
        </p:nvSpPr>
        <p:spPr>
          <a:xfrm>
            <a:off x="4670344" y="3154516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3"/>
                </a:solidFill>
              </a:rPr>
              <a:t>ROI (Region of Interest) Extraction</a:t>
            </a:r>
          </a:p>
        </p:txBody>
      </p:sp>
      <p:sp>
        <p:nvSpPr>
          <p:cNvPr id="39" name="Google Shape;7448;p47"/>
          <p:cNvSpPr txBox="1">
            <a:spLocks/>
          </p:cNvSpPr>
          <p:nvPr/>
        </p:nvSpPr>
        <p:spPr>
          <a:xfrm>
            <a:off x="1048398" y="1916475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chemeClr val="accent4"/>
                </a:solidFill>
              </a:rPr>
              <a:t>‘male’ column transformation using mapping</a:t>
            </a:r>
          </a:p>
        </p:txBody>
      </p:sp>
      <p:sp>
        <p:nvSpPr>
          <p:cNvPr id="40" name="Google Shape;7446;p47"/>
          <p:cNvSpPr txBox="1">
            <a:spLocks/>
          </p:cNvSpPr>
          <p:nvPr/>
        </p:nvSpPr>
        <p:spPr>
          <a:xfrm>
            <a:off x="1048398" y="1220975"/>
            <a:ext cx="24384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Clr>
                <a:srgbClr val="282520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accent3"/>
                </a:solidFill>
              </a:rPr>
              <a:t>Added Gender Feature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14;p50"/>
          <p:cNvSpPr txBox="1">
            <a:spLocks/>
          </p:cNvSpPr>
          <p:nvPr/>
        </p:nvSpPr>
        <p:spPr>
          <a:xfrm>
            <a:off x="4139997" y="143111"/>
            <a:ext cx="3835184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2000" dirty="0">
                <a:latin typeface="Inter Black" panose="020B0604020202020204" charset="0"/>
                <a:ea typeface="Inter Black" panose="020B0604020202020204" charset="0"/>
              </a:rPr>
              <a:t>EXPLORATORY DATA ANALYSIS</a:t>
            </a:r>
          </a:p>
        </p:txBody>
      </p:sp>
      <p:sp>
        <p:nvSpPr>
          <p:cNvPr id="3" name="Google Shape;7368;p46"/>
          <p:cNvSpPr txBox="1">
            <a:spLocks/>
          </p:cNvSpPr>
          <p:nvPr/>
        </p:nvSpPr>
        <p:spPr>
          <a:xfrm flipH="1">
            <a:off x="7903513" y="31531"/>
            <a:ext cx="1046073" cy="83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400" b="0" i="0" u="none" strike="noStrike" cap="none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algn="r"/>
            <a:r>
              <a:rPr lang="en" sz="4500" dirty="0"/>
              <a:t>04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5" y="905061"/>
            <a:ext cx="3680521" cy="2906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72" y="1010164"/>
            <a:ext cx="4046126" cy="2413766"/>
          </a:xfrm>
          <a:prstGeom prst="rect">
            <a:avLst/>
          </a:prstGeom>
        </p:spPr>
      </p:pic>
      <p:grpSp>
        <p:nvGrpSpPr>
          <p:cNvPr id="6" name="Google Shape;7668;p50"/>
          <p:cNvGrpSpPr/>
          <p:nvPr/>
        </p:nvGrpSpPr>
        <p:grpSpPr>
          <a:xfrm flipH="1">
            <a:off x="0" y="0"/>
            <a:ext cx="669475" cy="486350"/>
            <a:chOff x="5710525" y="4183150"/>
            <a:chExt cx="669475" cy="486350"/>
          </a:xfrm>
        </p:grpSpPr>
        <p:sp>
          <p:nvSpPr>
            <p:cNvPr id="7" name="Google Shape;7669;p50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70;p50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71;p50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72;p50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73;p50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74;p50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75;p50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76;p50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77;p50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78;p50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79;p50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80;p50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81;p50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82;p50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83;p50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84;p50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742;p53"/>
          <p:cNvSpPr txBox="1"/>
          <p:nvPr/>
        </p:nvSpPr>
        <p:spPr>
          <a:xfrm flipH="1">
            <a:off x="420786" y="4166443"/>
            <a:ext cx="4199708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Bar chart representing higher no.of male instances compared to female instances. Relatively balanced distribution which is important for unbaised model training.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4" name="Google Shape;7742;p53"/>
          <p:cNvSpPr txBox="1"/>
          <p:nvPr/>
        </p:nvSpPr>
        <p:spPr>
          <a:xfrm flipH="1">
            <a:off x="4855094" y="4053467"/>
            <a:ext cx="429915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/>
              <a:t>The distribution is concentrated towards older children, with the highest frequency of bone ages between 100 &amp; 150 months indicating more samples from this specific age range in the dataset.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  <p:extLst>
      <p:ext uri="{BB962C8B-B14F-4D97-AF65-F5344CB8AC3E}">
        <p14:creationId xmlns:p14="http://schemas.microsoft.com/office/powerpoint/2010/main" val="342579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1" y="1085647"/>
            <a:ext cx="2101984" cy="1667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55" y="1094596"/>
            <a:ext cx="2029322" cy="1641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6" y="2838408"/>
            <a:ext cx="1998827" cy="161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470" y="2815408"/>
            <a:ext cx="2096148" cy="1663160"/>
          </a:xfrm>
          <a:prstGeom prst="rect">
            <a:avLst/>
          </a:prstGeom>
        </p:spPr>
      </p:pic>
      <p:sp>
        <p:nvSpPr>
          <p:cNvPr id="6" name="Google Shape;7730;p52"/>
          <p:cNvSpPr txBox="1">
            <a:spLocks/>
          </p:cNvSpPr>
          <p:nvPr/>
        </p:nvSpPr>
        <p:spPr>
          <a:xfrm flipH="1">
            <a:off x="2763835" y="128639"/>
            <a:ext cx="34872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b="1" dirty="0">
                <a:latin typeface="Asap" panose="020B0604020202020204" charset="0"/>
              </a:rPr>
              <a:t>Images </a:t>
            </a:r>
            <a:r>
              <a:rPr lang="en-GB" b="1">
                <a:latin typeface="Asap" panose="020B0604020202020204" charset="0"/>
              </a:rPr>
              <a:t>from Training </a:t>
            </a:r>
            <a:r>
              <a:rPr lang="en-GB" b="1" dirty="0">
                <a:latin typeface="Asap" panose="020B0604020202020204" charset="0"/>
              </a:rPr>
              <a:t>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4" y="1080001"/>
            <a:ext cx="1901978" cy="1509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246" y="1094596"/>
            <a:ext cx="1833156" cy="1483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4645" y="2831801"/>
            <a:ext cx="1905412" cy="1541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246" y="2831801"/>
            <a:ext cx="1847080" cy="14655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467526" y="1085647"/>
            <a:ext cx="29322" cy="346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7730;p52"/>
          <p:cNvSpPr txBox="1">
            <a:spLocks/>
          </p:cNvSpPr>
          <p:nvPr/>
        </p:nvSpPr>
        <p:spPr>
          <a:xfrm flipH="1">
            <a:off x="587870" y="4580546"/>
            <a:ext cx="3487200" cy="387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dirty="0">
                <a:latin typeface="Asap" panose="020B0604020202020204" charset="0"/>
              </a:rPr>
              <a:t>Before </a:t>
            </a:r>
            <a:r>
              <a:rPr lang="en-GB" dirty="0" err="1">
                <a:latin typeface="Asap" panose="020B0604020202020204" charset="0"/>
              </a:rPr>
              <a:t>Preprocessing</a:t>
            </a:r>
            <a:endParaRPr lang="en-GB" dirty="0">
              <a:latin typeface="Asap" panose="020B0604020202020204" charset="0"/>
            </a:endParaRPr>
          </a:p>
        </p:txBody>
      </p:sp>
      <p:sp>
        <p:nvSpPr>
          <p:cNvPr id="17" name="Google Shape;7730;p52"/>
          <p:cNvSpPr txBox="1">
            <a:spLocks/>
          </p:cNvSpPr>
          <p:nvPr/>
        </p:nvSpPr>
        <p:spPr>
          <a:xfrm flipH="1">
            <a:off x="5203629" y="4551423"/>
            <a:ext cx="3487200" cy="387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GB" dirty="0">
                <a:latin typeface="Asap" panose="020B0604020202020204" charset="0"/>
              </a:rPr>
              <a:t>After </a:t>
            </a:r>
            <a:r>
              <a:rPr lang="en-GB" dirty="0" err="1">
                <a:latin typeface="Asap" panose="020B0604020202020204" charset="0"/>
              </a:rPr>
              <a:t>Preprocessing</a:t>
            </a:r>
            <a:endParaRPr lang="en-GB" dirty="0"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7" name="Google Shape;7737;p53"/>
          <p:cNvSpPr txBox="1">
            <a:spLocks noGrp="1"/>
          </p:cNvSpPr>
          <p:nvPr>
            <p:ph type="title"/>
          </p:nvPr>
        </p:nvSpPr>
        <p:spPr>
          <a:xfrm>
            <a:off x="3147876" y="275144"/>
            <a:ext cx="3192423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/>
              <a:t>MODEL USED</a:t>
            </a:r>
            <a:endParaRPr sz="2000" dirty="0"/>
          </a:p>
        </p:txBody>
      </p:sp>
      <p:sp>
        <p:nvSpPr>
          <p:cNvPr id="14" name="Google Shape;7368;p46"/>
          <p:cNvSpPr txBox="1">
            <a:spLocks/>
          </p:cNvSpPr>
          <p:nvPr/>
        </p:nvSpPr>
        <p:spPr>
          <a:xfrm flipH="1">
            <a:off x="2101803" y="51983"/>
            <a:ext cx="1046073" cy="83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400" b="0" i="0" u="none" strike="noStrike" cap="none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algn="r"/>
            <a:r>
              <a:rPr lang="en" sz="4500" dirty="0">
                <a:solidFill>
                  <a:schemeClr val="accent3"/>
                </a:solidFill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152" y="1397876"/>
            <a:ext cx="745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Convolutional Neural Network (CNN) for bone age prediction. It includes a convolutional layer with 32 filters, followed by a max-pooling layer, a flattening layer, and two dense layers. The final dense layer has a single output neuron with a linear activation function, indicating that the model is designed for a regression task to predict bone 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7" y="2746103"/>
            <a:ext cx="853440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196705" y="0"/>
            <a:ext cx="4779600" cy="1250400"/>
          </a:xfrm>
        </p:spPr>
        <p:txBody>
          <a:bodyPr/>
          <a:lstStyle/>
          <a:p>
            <a:r>
              <a:rPr lang="en-GB" sz="2000" dirty="0"/>
              <a:t>RESULT</a:t>
            </a:r>
          </a:p>
        </p:txBody>
      </p:sp>
      <p:sp>
        <p:nvSpPr>
          <p:cNvPr id="5" name="Google Shape;7809;p55"/>
          <p:cNvSpPr txBox="1">
            <a:spLocks noGrp="1"/>
          </p:cNvSpPr>
          <p:nvPr>
            <p:ph type="title" idx="2"/>
          </p:nvPr>
        </p:nvSpPr>
        <p:spPr>
          <a:xfrm>
            <a:off x="334858" y="0"/>
            <a:ext cx="1052508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4"/>
                </a:solidFill>
              </a:rPr>
              <a:t>06</a:t>
            </a:r>
            <a:endParaRPr sz="4500" dirty="0">
              <a:solidFill>
                <a:schemeClr val="accent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3" y="1447452"/>
            <a:ext cx="3955568" cy="32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0067"/>
      </p:ext>
    </p:extLst>
  </p:cSld>
  <p:clrMapOvr>
    <a:masterClrMapping/>
  </p:clrMapOvr>
</p:sld>
</file>

<file path=ppt/theme/theme1.xml><?xml version="1.0" encoding="utf-8"?>
<a:theme xmlns:a="http://schemas.openxmlformats.org/drawingml/2006/main" name="Hand Injury Clinical Case by Slidesgo">
  <a:themeElements>
    <a:clrScheme name="Simple Light">
      <a:dk1>
        <a:srgbClr val="000000"/>
      </a:dk1>
      <a:lt1>
        <a:srgbClr val="FFFFFF"/>
      </a:lt1>
      <a:dk2>
        <a:srgbClr val="465A65"/>
      </a:dk2>
      <a:lt2>
        <a:srgbClr val="78878E"/>
      </a:lt2>
      <a:accent1>
        <a:srgbClr val="EAEAEA"/>
      </a:accent1>
      <a:accent2>
        <a:srgbClr val="04123F"/>
      </a:accent2>
      <a:accent3>
        <a:srgbClr val="3A64D6"/>
      </a:accent3>
      <a:accent4>
        <a:srgbClr val="D6543A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360</Words>
  <Application>Microsoft Office PowerPoint</Application>
  <PresentationFormat>On-screen Show (16:9)</PresentationFormat>
  <Paragraphs>70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Asap</vt:lpstr>
      <vt:lpstr>Proxima Nova Semibold</vt:lpstr>
      <vt:lpstr>Inter Black</vt:lpstr>
      <vt:lpstr>Spectral</vt:lpstr>
      <vt:lpstr>Proxima Nova</vt:lpstr>
      <vt:lpstr>Arial</vt:lpstr>
      <vt:lpstr>Hand Injury Clinical Case by Slidesgo</vt:lpstr>
      <vt:lpstr>Slidesgo Final Pages</vt:lpstr>
      <vt:lpstr>BONE AGE PREDICTION</vt:lpstr>
      <vt:lpstr>PowerPoint Presentation</vt:lpstr>
      <vt:lpstr>TASK DISTRIBUTION</vt:lpstr>
      <vt:lpstr>DATASET OVERVIEW</vt:lpstr>
      <vt:lpstr>DATA CLEANING &amp; PREPROCESSING</vt:lpstr>
      <vt:lpstr>PowerPoint Presentation</vt:lpstr>
      <vt:lpstr>PowerPoint Presentation</vt:lpstr>
      <vt:lpstr>MODEL USED</vt:lpstr>
      <vt:lpstr>RESULT</vt:lpstr>
      <vt:lpstr>HYPERPARAMETER TUNING</vt:lpstr>
      <vt:lpstr>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INJURY  CLINICAL CASE</dc:title>
  <dc:creator>Rewant Sharma</dc:creator>
  <cp:lastModifiedBy>Rewant Sharma</cp:lastModifiedBy>
  <cp:revision>42</cp:revision>
  <dcterms:modified xsi:type="dcterms:W3CDTF">2024-08-16T15:55:51Z</dcterms:modified>
</cp:coreProperties>
</file>