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76" r:id="rId5"/>
    <p:sldId id="277" r:id="rId6"/>
    <p:sldId id="278" r:id="rId7"/>
    <p:sldId id="263" r:id="rId8"/>
    <p:sldId id="268" r:id="rId9"/>
    <p:sldId id="279" r:id="rId10"/>
    <p:sldId id="270" r:id="rId11"/>
    <p:sldId id="269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8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7462-E7E7-4155-A47D-2E5D0B48B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E2E57-BE2D-400C-A1D8-AE14FB41F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9D678-3839-451C-B5BD-9FA9AF7DD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C6E0-C39F-49FB-9A9A-65011F587007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F2266-8506-4281-9E7F-E526D1FB1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9C9CF-17A2-44A7-A6E4-D12329090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A314-0B6A-4D17-A931-89E4AE80B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83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0D2E4-B636-48D4-8640-93B415B8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4BD06-83E7-4FF8-B01A-327E927CC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BA121-C2D8-409D-8549-F924CA047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C6E0-C39F-49FB-9A9A-65011F587007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1CCBC-B187-4EAC-9F41-C7DC84EB9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07857-E28A-4914-A056-21BF98027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A314-0B6A-4D17-A931-89E4AE80B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58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23552E-C2F0-4805-9AE9-96019A3D2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9DA90-CAD9-4D6F-B003-E95888846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9E456-4F9D-47E4-A280-53F445928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C6E0-C39F-49FB-9A9A-65011F587007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A28BB-9C1B-48A3-A9B7-2916A2AFC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2F4FD-FBAD-4239-A412-D6FCCED71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A314-0B6A-4D17-A931-89E4AE80B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22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638BF-8B07-41E9-9C91-2B1360AC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4744E-FFB7-44F0-BC79-2E4F5B3F0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9DF21-459A-4EDA-B7A9-0CB17EE6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C6E0-C39F-49FB-9A9A-65011F587007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99F8E-C7E6-42DB-BC17-2126611C3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268CA-669A-4C9D-BAA7-79E80D03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A314-0B6A-4D17-A931-89E4AE80B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45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465DD-DC9A-4AD4-A8F1-8F5452200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2DF64-6CE4-45E2-8F8C-D5E23C842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7990C-0B00-4750-9CD9-A80EFBDE2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C6E0-C39F-49FB-9A9A-65011F587007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9E913-A070-4A36-B892-2A449145C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FB310-A250-4C50-8C2D-5E06949E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A314-0B6A-4D17-A931-89E4AE80B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17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6657F-5968-460B-A9A0-CCE7CB3AC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5DA3C-BC07-4399-9F3A-934DAD425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830C4-C2AC-4B4F-A01F-DC477F8DA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EDF88-9365-4BA5-957E-FCF29DCF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C6E0-C39F-49FB-9A9A-65011F587007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E13CC-8A24-41AE-8192-EA6DCB5E0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FD1D3-A891-4AD4-BBA8-D8DBE247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A314-0B6A-4D17-A931-89E4AE80B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67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BE65-6C24-49CD-969A-A985DA253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1A0A9-B228-43C7-9C06-B899C8B14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41A54-6160-43E5-83D9-F66C2F351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392A96-7922-4225-B8FF-171269D85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0E4298-A3A4-4870-98DF-E63AA9F348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ED5FBA-4CB5-4619-8DBA-DF15EE4C7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C6E0-C39F-49FB-9A9A-65011F587007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4B223B-905D-47D8-A302-E6636140F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E6A4DA-423A-4249-A2D9-C814D7EA7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A314-0B6A-4D17-A931-89E4AE80B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001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F384B-C051-4216-B0AF-D12D215FA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935AE0-9FFE-4B3F-A734-C88096558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C6E0-C39F-49FB-9A9A-65011F587007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86C1F9-106B-47C5-B551-3970CB8E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1D1D9-8452-46EC-A836-C01100C30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A314-0B6A-4D17-A931-89E4AE80B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467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DE033-434F-4D5E-8F97-C53359164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C6E0-C39F-49FB-9A9A-65011F587007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AE01C3-CA68-4C6E-9D8D-DAD730B0B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B7B5F-7616-48D2-BA7C-42C847610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A314-0B6A-4D17-A931-89E4AE80B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69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E776A-3066-43BE-8076-5DCC517EF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010D-4838-4619-AAEB-E25524D9A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2FB78-6502-43C1-8622-24CB5E986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71FF0-6D5D-44A0-A98C-6D7E36E2A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C6E0-C39F-49FB-9A9A-65011F587007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3A22C-7248-424E-B39E-7412F6DBA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DAD89-C148-4753-82F8-E222B53B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A314-0B6A-4D17-A931-89E4AE80B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18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76C45-6C92-4923-B4B7-B89DAE85C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37537D-73F4-4FD1-ACB9-E110ADAED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98EE9-8568-484E-B0EC-69672DBBC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6E873-4A49-4AE1-91F0-3DC570DA4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C6E0-C39F-49FB-9A9A-65011F587007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3888F-2869-4348-AF62-A286B0278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9A026-9DF6-4BF1-ACE2-63DB929F7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A314-0B6A-4D17-A931-89E4AE80B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581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79CCD1-8D1F-4CC0-AE39-BA55F43B5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CC11E-B5ED-42F1-AC81-C397BB32B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54EEA-B32A-4D65-BA5E-058B195A0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CC6E0-C39F-49FB-9A9A-65011F587007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B25D2-4FFA-494C-A136-4A2799343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79E09-BBBC-46B7-8799-87AE009D9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BA314-0B6A-4D17-A931-89E4AE80B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64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7273E-9D21-4286-A4CC-DC1DD52C3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1690" y="954394"/>
            <a:ext cx="6528619" cy="1107768"/>
          </a:xfrm>
        </p:spPr>
        <p:txBody>
          <a:bodyPr/>
          <a:lstStyle/>
          <a:p>
            <a:r>
              <a:rPr lang="en-IN" dirty="0"/>
              <a:t>GANs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2E67FC-DF74-4065-B078-854FED7D9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1819" y="2264851"/>
            <a:ext cx="9144000" cy="1655762"/>
          </a:xfrm>
        </p:spPr>
        <p:txBody>
          <a:bodyPr/>
          <a:lstStyle/>
          <a:p>
            <a:r>
              <a:rPr lang="en-IN" dirty="0"/>
              <a:t>Arunabh – Lighthouse Labs W9D3 July 2020 Cohort</a:t>
            </a:r>
          </a:p>
        </p:txBody>
      </p:sp>
    </p:spTree>
    <p:extLst>
      <p:ext uri="{BB962C8B-B14F-4D97-AF65-F5344CB8AC3E}">
        <p14:creationId xmlns:p14="http://schemas.microsoft.com/office/powerpoint/2010/main" val="133484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5D7D4-AE42-4274-B1E3-5A9184596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0217"/>
          </a:xfrm>
        </p:spPr>
        <p:txBody>
          <a:bodyPr/>
          <a:lstStyle/>
          <a:p>
            <a:r>
              <a:rPr lang="en-IN" dirty="0"/>
              <a:t>DCGAN overall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E9612C-43A5-48D7-AA4A-28A2D6595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96" y="2242984"/>
            <a:ext cx="99536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90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1072-3FF9-4A17-9D9B-212CF406A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7430"/>
          </a:xfrm>
        </p:spPr>
        <p:txBody>
          <a:bodyPr>
            <a:normAutofit fontScale="90000"/>
          </a:bodyPr>
          <a:lstStyle/>
          <a:p>
            <a:r>
              <a:rPr lang="en-IN" dirty="0"/>
              <a:t>DCGAN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5F758-8395-4630-95B5-31D49A803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3897"/>
            <a:ext cx="10515600" cy="2485103"/>
          </a:xfrm>
        </p:spPr>
        <p:txBody>
          <a:bodyPr>
            <a:normAutofit fontScale="92500" lnSpcReduction="10000"/>
          </a:bodyPr>
          <a:lstStyle/>
          <a:p>
            <a:r>
              <a:rPr lang="en-IN" dirty="0" err="1"/>
              <a:t>A.k.a</a:t>
            </a:r>
            <a:r>
              <a:rPr lang="en-IN" dirty="0"/>
              <a:t> Deep Convolutional GAN.</a:t>
            </a:r>
          </a:p>
          <a:p>
            <a:r>
              <a:rPr lang="en-IN" dirty="0"/>
              <a:t>Uses batch normalization which means normalizing the data at every layer in a Neural Network.</a:t>
            </a:r>
          </a:p>
          <a:p>
            <a:r>
              <a:rPr lang="en-IN" dirty="0"/>
              <a:t>DCGAN follows a style of Neural Network called All Convolutional Network.</a:t>
            </a:r>
          </a:p>
          <a:p>
            <a:r>
              <a:rPr lang="en-IN" dirty="0"/>
              <a:t>This Network does not uses pooling layer to reduce dimensions. Instead just uses bigger stride of 2.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D1D02D-F42C-4B58-9113-A4C8B62B2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45" y="3523514"/>
            <a:ext cx="6185258" cy="329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134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3702-D31A-4ED4-A8DE-62A15C3C3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Batch Normalization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375C3-EC5D-4F21-B02F-685D35A94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35245" cy="4351338"/>
          </a:xfrm>
        </p:spPr>
        <p:txBody>
          <a:bodyPr/>
          <a:lstStyle/>
          <a:p>
            <a:r>
              <a:rPr lang="en-IN" dirty="0"/>
              <a:t>Batch normalization happens as follows:</a:t>
            </a:r>
          </a:p>
          <a:p>
            <a:r>
              <a:rPr lang="en-IN" dirty="0"/>
              <a:t>First-</a:t>
            </a:r>
            <a:r>
              <a:rPr lang="en-IN" dirty="0">
                <a:sym typeface="Wingdings" panose="05000000000000000000" pitchFamily="2" charset="2"/>
              </a:rPr>
              <a:t> weights*X + bias</a:t>
            </a:r>
          </a:p>
          <a:p>
            <a:r>
              <a:rPr lang="en-IN" dirty="0">
                <a:sym typeface="Wingdings" panose="05000000000000000000" pitchFamily="2" charset="2"/>
              </a:rPr>
              <a:t>Second  Batch Normalization</a:t>
            </a:r>
          </a:p>
          <a:p>
            <a:r>
              <a:rPr lang="en-IN" dirty="0">
                <a:sym typeface="Wingdings" panose="05000000000000000000" pitchFamily="2" charset="2"/>
              </a:rPr>
              <a:t>Third  activation function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37733B-C1CA-4814-BE2B-B35F5E8F2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791" y="1825625"/>
            <a:ext cx="6035009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56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D5A51-6DE0-4D65-912B-93114AF74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4578"/>
          </a:xfrm>
        </p:spPr>
        <p:txBody>
          <a:bodyPr/>
          <a:lstStyle/>
          <a:p>
            <a:r>
              <a:rPr lang="en-IN" dirty="0" err="1"/>
              <a:t>Strided</a:t>
            </a:r>
            <a:r>
              <a:rPr lang="en-IN" dirty="0"/>
              <a:t> Convolution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DE7567-4B3E-4B5F-8CDF-0DE597D22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89704"/>
            <a:ext cx="8620432" cy="22892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4CF8D6-1CCB-4530-A74A-97D9869E3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27512"/>
            <a:ext cx="8620432" cy="297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36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B1A1-262C-4EF8-8E83-81C5E2A84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Fractionally </a:t>
            </a:r>
            <a:r>
              <a:rPr lang="en-IN" dirty="0" err="1"/>
              <a:t>Strided</a:t>
            </a:r>
            <a:r>
              <a:rPr lang="en-IN" dirty="0"/>
              <a:t> 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FF38C-9433-4A37-BEA7-65A927464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79606" cy="1497678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Takes ½ strides and creates gaps between pixels. </a:t>
            </a:r>
          </a:p>
          <a:p>
            <a:r>
              <a:rPr lang="en-IN" dirty="0"/>
              <a:t>This </a:t>
            </a:r>
            <a:r>
              <a:rPr lang="en-IN" dirty="0" err="1"/>
              <a:t>creats</a:t>
            </a:r>
            <a:r>
              <a:rPr lang="en-IN" dirty="0"/>
              <a:t> images that are bigger in size.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D404EB-F5D8-4461-81FA-2E170FD3D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24" y="3534698"/>
            <a:ext cx="5505450" cy="1943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4A7A88-1886-4269-8A83-B4DA309D1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674" y="1528763"/>
            <a:ext cx="55054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25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C97AE-6CAC-447B-87AD-A8C8A8DBD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94FE5-004E-4C33-AA0A-2CB731E3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877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D46FA-1E61-465A-9C4E-0416E308A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are GAN’s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0BBE3-4696-4A92-9E99-C7C30783D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48665" cy="3916414"/>
          </a:xfrm>
        </p:spPr>
        <p:txBody>
          <a:bodyPr>
            <a:normAutofit fontScale="92500"/>
          </a:bodyPr>
          <a:lstStyle/>
          <a:p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GAN stands for Generative Adversarial Networks</a:t>
            </a:r>
          </a:p>
          <a:p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It consists of two Neural Networks trying to outwit each other.</a:t>
            </a:r>
          </a:p>
          <a:p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These 2 networks are known as Generator and Discriminator.</a:t>
            </a:r>
          </a:p>
          <a:p>
            <a:endParaRPr lang="en-IN" dirty="0"/>
          </a:p>
        </p:txBody>
      </p:sp>
      <p:pic>
        <p:nvPicPr>
          <p:cNvPr id="1026" name="Picture 2" descr="Generate Realistic Human Face using GAN">
            <a:extLst>
              <a:ext uri="{FF2B5EF4-FFF2-40B4-BE49-F238E27FC236}">
                <a16:creationId xmlns:a16="http://schemas.microsoft.com/office/drawing/2014/main" id="{DDDBB3AB-6ED7-4871-B616-F2364505E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621" y="1373686"/>
            <a:ext cx="7068779" cy="469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9715B1-F657-4541-91AB-BB816FE2128C}"/>
              </a:ext>
            </a:extLst>
          </p:cNvPr>
          <p:cNvSpPr txBox="1"/>
          <p:nvPr/>
        </p:nvSpPr>
        <p:spPr>
          <a:xfrm flipH="1">
            <a:off x="7785065" y="6361470"/>
            <a:ext cx="240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GAN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38174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3D6CA-3A3F-40AB-A6E1-E85E2BD2A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Applications of GAN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92B8A4-766F-4FBE-9678-D4F537F9B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1047750"/>
            <a:ext cx="6534151" cy="4738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D31B0B-0608-42D6-B435-EE1750185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826" y="1435894"/>
            <a:ext cx="4772025" cy="3962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66D72E-BFAE-4CF7-BC29-69E82C70DD5E}"/>
              </a:ext>
            </a:extLst>
          </p:cNvPr>
          <p:cNvSpPr txBox="1"/>
          <p:nvPr/>
        </p:nvSpPr>
        <p:spPr>
          <a:xfrm>
            <a:off x="3743325" y="6129338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Source: Udacity</a:t>
            </a:r>
          </a:p>
        </p:txBody>
      </p:sp>
    </p:spTree>
    <p:extLst>
      <p:ext uri="{BB962C8B-B14F-4D97-AF65-F5344CB8AC3E}">
        <p14:creationId xmlns:p14="http://schemas.microsoft.com/office/powerpoint/2010/main" val="1137435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3D6CA-3A3F-40AB-A6E1-E85E2BD2A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572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Applications of GAN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66D72E-BFAE-4CF7-BC29-69E82C70DD5E}"/>
              </a:ext>
            </a:extLst>
          </p:cNvPr>
          <p:cNvSpPr txBox="1"/>
          <p:nvPr/>
        </p:nvSpPr>
        <p:spPr>
          <a:xfrm>
            <a:off x="3743325" y="6542762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Source: Udacity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97EB8B-27B9-4CC3-BB5E-0EFE64F3A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872729"/>
            <a:ext cx="4772025" cy="3000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20013F-B5CC-4C95-BC07-94186E43D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950" y="883443"/>
            <a:ext cx="4400550" cy="3181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CE038D-3F02-48F6-AF57-C4B706BDF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3175" y="4268388"/>
            <a:ext cx="5829300" cy="227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816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3D6CA-3A3F-40AB-A6E1-E85E2BD2A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572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Applications of GAN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66D72E-BFAE-4CF7-BC29-69E82C70DD5E}"/>
              </a:ext>
            </a:extLst>
          </p:cNvPr>
          <p:cNvSpPr txBox="1"/>
          <p:nvPr/>
        </p:nvSpPr>
        <p:spPr>
          <a:xfrm>
            <a:off x="3743325" y="6542762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Source: Udacity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678246-659C-4D09-8DB5-8753666AB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842962"/>
            <a:ext cx="6991350" cy="49434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8FEDCC-578A-4AA2-90E0-7014053D4954}"/>
              </a:ext>
            </a:extLst>
          </p:cNvPr>
          <p:cNvSpPr txBox="1"/>
          <p:nvPr/>
        </p:nvSpPr>
        <p:spPr>
          <a:xfrm>
            <a:off x="7615238" y="1028700"/>
            <a:ext cx="43291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At Berkeley, </a:t>
            </a:r>
            <a:r>
              <a:rPr lang="en-IN" dirty="0" err="1"/>
              <a:t>cycleGAN</a:t>
            </a:r>
            <a:r>
              <a:rPr lang="en-IN" dirty="0"/>
              <a:t> performs unsupervised image to image transformation.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For example it transformed video of horse to video of Zebra.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also incorporates grassland changes as per zebra natural habitat.</a:t>
            </a:r>
          </a:p>
        </p:txBody>
      </p:sp>
    </p:spTree>
    <p:extLst>
      <p:ext uri="{BB962C8B-B14F-4D97-AF65-F5344CB8AC3E}">
        <p14:creationId xmlns:p14="http://schemas.microsoft.com/office/powerpoint/2010/main" val="1574721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9F9F9-83B3-47E3-A5A5-F9FA7867B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2113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GAN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CB20DE-D131-4DC7-A46F-22FC5CEF2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33451"/>
            <a:ext cx="8096250" cy="2495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110EA3-37AE-4E27-968D-86E35D51DA4E}"/>
              </a:ext>
            </a:extLst>
          </p:cNvPr>
          <p:cNvSpPr txBox="1"/>
          <p:nvPr/>
        </p:nvSpPr>
        <p:spPr>
          <a:xfrm>
            <a:off x="9144000" y="933450"/>
            <a:ext cx="27146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GAN use fake images generated by generator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Discrimnator</a:t>
            </a:r>
            <a:r>
              <a:rPr lang="en-IN" dirty="0"/>
              <a:t> discriminates between real and fake images which are labelled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Eventually Generator and Discriminator learn to create better images and distinguish between real and fake images respectively.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Generator and Discriminator act as adversaries and thus GAN is a generative adversarial network.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DB9578-74E4-4170-B838-1620BD287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3605214"/>
            <a:ext cx="8096251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49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27BFA-7725-4F8C-AC2A-B987EB55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GAN Analogy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D9758-64BD-4A31-94C6-1C7B76C1F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994"/>
            <a:ext cx="4776019" cy="4593969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GANs can be thought of similar to a store owner and customer trying to use counterfeit notes.</a:t>
            </a:r>
          </a:p>
          <a:p>
            <a:r>
              <a:rPr lang="en-IN" dirty="0"/>
              <a:t>The counterfeiter learns and tries to create more realistic counterfeit notes.</a:t>
            </a:r>
          </a:p>
          <a:p>
            <a:r>
              <a:rPr lang="en-IN" dirty="0"/>
              <a:t>The shopkeeper learns to discriminate between fake and real.</a:t>
            </a:r>
          </a:p>
          <a:p>
            <a:r>
              <a:rPr lang="en-IN" dirty="0"/>
              <a:t>This is similar to discriminator and generator in a GAN.</a:t>
            </a:r>
          </a:p>
          <a:p>
            <a:r>
              <a:rPr lang="en-IN" dirty="0"/>
              <a:t>This process can keep going on forever.</a:t>
            </a:r>
          </a:p>
          <a:p>
            <a:r>
              <a:rPr lang="en-IN" dirty="0"/>
              <a:t>GANs do not use anything we haven’t already learnt.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499E51-2E60-41B4-97BF-080083F52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653" y="2150883"/>
            <a:ext cx="5338147" cy="3743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F9D0C6-A234-4DC5-9108-64C643C243AE}"/>
              </a:ext>
            </a:extLst>
          </p:cNvPr>
          <p:cNvSpPr txBox="1"/>
          <p:nvPr/>
        </p:nvSpPr>
        <p:spPr>
          <a:xfrm>
            <a:off x="7796981" y="6031237"/>
            <a:ext cx="256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Source: Udemy-Lazy Programmer</a:t>
            </a:r>
          </a:p>
        </p:txBody>
      </p:sp>
    </p:spTree>
    <p:extLst>
      <p:ext uri="{BB962C8B-B14F-4D97-AF65-F5344CB8AC3E}">
        <p14:creationId xmlns:p14="http://schemas.microsoft.com/office/powerpoint/2010/main" val="1169411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5A093-88BF-43B8-AB9C-113EA883F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GAN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D976B-FB09-44F4-B2EE-A3D7061C4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6923" cy="4351338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Starting from left we have z which is a latent variable generated from a uniform distribution.</a:t>
            </a:r>
          </a:p>
          <a:p>
            <a:r>
              <a:rPr lang="en-IN" dirty="0"/>
              <a:t>Generator will use the distribution to generate </a:t>
            </a:r>
            <a:r>
              <a:rPr lang="en-IN" dirty="0" err="1"/>
              <a:t>x_hat</a:t>
            </a:r>
            <a:r>
              <a:rPr lang="en-IN" dirty="0"/>
              <a:t> or fake samples.</a:t>
            </a:r>
          </a:p>
          <a:p>
            <a:r>
              <a:rPr lang="en-IN" dirty="0"/>
              <a:t>Discriminator will be fed both real and fake images.</a:t>
            </a:r>
          </a:p>
          <a:p>
            <a:r>
              <a:rPr lang="en-IN" dirty="0"/>
              <a:t>Then we have cost functions which optimize both the networks respectively.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F13A8E-5B4F-45B5-A777-8C9D257A2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342" y="1690688"/>
            <a:ext cx="5097564" cy="3238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552D5B-1011-4579-B982-4AEAD3B9ED07}"/>
              </a:ext>
            </a:extLst>
          </p:cNvPr>
          <p:cNvSpPr txBox="1"/>
          <p:nvPr/>
        </p:nvSpPr>
        <p:spPr>
          <a:xfrm>
            <a:off x="7385025" y="4929188"/>
            <a:ext cx="256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Source: Udemy-Lazy Programmer</a:t>
            </a:r>
          </a:p>
        </p:txBody>
      </p:sp>
    </p:spTree>
    <p:extLst>
      <p:ext uri="{BB962C8B-B14F-4D97-AF65-F5344CB8AC3E}">
        <p14:creationId xmlns:p14="http://schemas.microsoft.com/office/powerpoint/2010/main" val="3757748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4D06FC-ABC3-4C27-BB0F-A0F8FCA85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378618"/>
            <a:ext cx="5486400" cy="61007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631921-F3B5-4070-9723-11C2AAA8C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425" y="582215"/>
            <a:ext cx="6324600" cy="569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20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</TotalTime>
  <Words>388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GANs</vt:lpstr>
      <vt:lpstr>What are GAN’s</vt:lpstr>
      <vt:lpstr>Applications of GAN</vt:lpstr>
      <vt:lpstr>Applications of GAN</vt:lpstr>
      <vt:lpstr>Applications of GAN</vt:lpstr>
      <vt:lpstr>GAN Architecture</vt:lpstr>
      <vt:lpstr>GAN Analogy</vt:lpstr>
      <vt:lpstr>Final GAN diagram</vt:lpstr>
      <vt:lpstr>PowerPoint Presentation</vt:lpstr>
      <vt:lpstr>DCGAN overall structure</vt:lpstr>
      <vt:lpstr>DCGAN</vt:lpstr>
      <vt:lpstr>Batch Normalization 1</vt:lpstr>
      <vt:lpstr>Strided Convolution</vt:lpstr>
      <vt:lpstr>Fractionally Strided Convolution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GANs</dc:title>
  <dc:creator>arunabh singh</dc:creator>
  <cp:lastModifiedBy>arunabh singh</cp:lastModifiedBy>
  <cp:revision>52</cp:revision>
  <dcterms:created xsi:type="dcterms:W3CDTF">2020-09-16T03:16:01Z</dcterms:created>
  <dcterms:modified xsi:type="dcterms:W3CDTF">2021-03-03T11:45:12Z</dcterms:modified>
</cp:coreProperties>
</file>