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Project1: Car Price Prediction</a:t>
            </a:r>
            <a:br>
              <a:rPr lang="en-US" dirty="0" smtClean="0"/>
            </a:br>
            <a:r>
              <a:rPr lang="en-US" dirty="0" smtClean="0"/>
              <a:t>Project2: HR Analytics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4267200"/>
            <a:ext cx="2667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Submitted By-</a:t>
            </a:r>
          </a:p>
          <a:p>
            <a:r>
              <a:rPr lang="en-US" dirty="0" err="1" smtClean="0"/>
              <a:t>Arunabh</a:t>
            </a:r>
            <a:r>
              <a:rPr lang="en-US" dirty="0" smtClean="0"/>
              <a:t> Borah</a:t>
            </a:r>
          </a:p>
          <a:p>
            <a:r>
              <a:rPr lang="en-US" dirty="0" smtClean="0"/>
              <a:t>Intern</a:t>
            </a:r>
          </a:p>
          <a:p>
            <a:r>
              <a:rPr lang="en-US" dirty="0" smtClean="0"/>
              <a:t>Henry </a:t>
            </a:r>
            <a:r>
              <a:rPr lang="en-US" dirty="0" err="1" smtClean="0"/>
              <a:t>Harvin</a:t>
            </a:r>
            <a:r>
              <a:rPr lang="en-US" dirty="0" smtClean="0"/>
              <a:t> Education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267200"/>
            <a:ext cx="29718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Submitted To-</a:t>
            </a:r>
          </a:p>
          <a:p>
            <a:r>
              <a:rPr lang="en-US" dirty="0" smtClean="0"/>
              <a:t>Ms. </a:t>
            </a:r>
            <a:r>
              <a:rPr lang="en-US" dirty="0" err="1" smtClean="0"/>
              <a:t>Pooja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Senior Consultant</a:t>
            </a:r>
          </a:p>
          <a:p>
            <a:r>
              <a:rPr lang="en-US" dirty="0" smtClean="0"/>
              <a:t>Henry </a:t>
            </a:r>
            <a:r>
              <a:rPr lang="en-US" dirty="0" err="1" smtClean="0"/>
              <a:t>Harvin</a:t>
            </a:r>
            <a:r>
              <a:rPr lang="en-US" dirty="0" smtClean="0"/>
              <a:t> Education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Engine location v/s price</a:t>
            </a:r>
            <a:endParaRPr lang="en-US" sz="2400" dirty="0"/>
          </a:p>
        </p:txBody>
      </p:sp>
      <p:pic>
        <p:nvPicPr>
          <p:cNvPr id="4" name="image4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00" y="838200"/>
            <a:ext cx="5943600" cy="266700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2362200" y="37338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Fuel System type v/s price </a:t>
            </a:r>
            <a:endParaRPr lang="en-US" sz="2000" dirty="0"/>
          </a:p>
        </p:txBody>
      </p:sp>
      <p:pic>
        <p:nvPicPr>
          <p:cNvPr id="7" name="image1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4191001"/>
            <a:ext cx="7010400" cy="26670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400" u="sng" dirty="0" smtClean="0"/>
              <a:t>Visualizing Cylinder Number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image34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09800"/>
            <a:ext cx="8153400" cy="28194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 Plot of Various numerical variable</a:t>
            </a:r>
            <a:endParaRPr lang="en-US" sz="2400" dirty="0"/>
          </a:p>
        </p:txBody>
      </p:sp>
      <p:pic>
        <p:nvPicPr>
          <p:cNvPr id="4" name="image3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524000"/>
            <a:ext cx="7696200" cy="46482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Correlation with target variable(price)</a:t>
            </a:r>
            <a:endParaRPr lang="en-US" sz="2400" dirty="0"/>
          </a:p>
        </p:txBody>
      </p:sp>
      <p:pic>
        <p:nvPicPr>
          <p:cNvPr id="4" name="image2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447800"/>
            <a:ext cx="2438400" cy="2590800"/>
          </a:xfrm>
          <a:prstGeom prst="rect">
            <a:avLst/>
          </a:prstGeom>
          <a:ln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29200"/>
            <a:ext cx="614626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44958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Parameters</a:t>
            </a:r>
            <a:endParaRPr lang="en-US" b="1" u="sng" dirty="0"/>
          </a:p>
        </p:txBody>
      </p:sp>
      <p:pic>
        <p:nvPicPr>
          <p:cNvPr id="7" name="image3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876800" y="1219200"/>
            <a:ext cx="3505200" cy="33528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24781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600200"/>
            <a:ext cx="5486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5562600"/>
            <a:ext cx="5715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Eliminating all the attributes with p&gt;0.05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VIF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to remove all  the relationship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490945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90800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581400"/>
            <a:ext cx="2514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62000"/>
          </a:xfrm>
        </p:spPr>
        <p:txBody>
          <a:bodyPr/>
          <a:lstStyle/>
          <a:p>
            <a:r>
              <a:rPr lang="en-US" dirty="0" smtClean="0"/>
              <a:t>Accuracy score of prediction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4343401" cy="94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900" dirty="0" smtClean="0"/>
              <a:t>Project HR Analytics is focused on employee attrition rate of a company depending upon various factors such as</a:t>
            </a:r>
          </a:p>
          <a:p>
            <a:pPr lvl="1"/>
            <a:r>
              <a:rPr lang="en-US" sz="1900" dirty="0" err="1" smtClean="0"/>
              <a:t>Satisfaction_level</a:t>
            </a:r>
            <a:endParaRPr lang="en-US" sz="1900" dirty="0" smtClean="0"/>
          </a:p>
          <a:p>
            <a:pPr lvl="1"/>
            <a:r>
              <a:rPr lang="en-US" sz="1900" dirty="0" err="1" smtClean="0"/>
              <a:t>Work_accident</a:t>
            </a:r>
            <a:endParaRPr lang="en-US" sz="1900" dirty="0" smtClean="0"/>
          </a:p>
          <a:p>
            <a:pPr lvl="1"/>
            <a:r>
              <a:rPr lang="en-US" sz="1900" dirty="0" smtClean="0"/>
              <a:t>Promotion_last_5years</a:t>
            </a:r>
          </a:p>
          <a:p>
            <a:pPr lvl="1"/>
            <a:r>
              <a:rPr lang="en-US" sz="1900" dirty="0" smtClean="0"/>
              <a:t>Department</a:t>
            </a:r>
          </a:p>
          <a:p>
            <a:pPr lvl="1"/>
            <a:r>
              <a:rPr lang="en-US" sz="1900" dirty="0" smtClean="0"/>
              <a:t>Salary</a:t>
            </a:r>
          </a:p>
          <a:p>
            <a:r>
              <a:rPr lang="en-US" sz="1900" b="1" u="sng" dirty="0" smtClean="0"/>
              <a:t>Goals</a:t>
            </a:r>
          </a:p>
          <a:p>
            <a:pPr lvl="1"/>
            <a:r>
              <a:rPr lang="en-US" sz="1900" dirty="0" smtClean="0"/>
              <a:t>Correlation between various factors</a:t>
            </a:r>
          </a:p>
          <a:p>
            <a:pPr lvl="1"/>
            <a:r>
              <a:rPr lang="en-US" sz="1900" dirty="0" smtClean="0"/>
              <a:t>Visualization of data</a:t>
            </a:r>
          </a:p>
          <a:p>
            <a:pPr lvl="1"/>
            <a:r>
              <a:rPr lang="en-US" sz="1900" dirty="0" smtClean="0"/>
              <a:t>Regression Analysis of attrition rate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05214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25908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Importing libraries and ‘HR_Processed_data.xlsx’ dataset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4495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86400" y="4876800"/>
            <a:ext cx="28194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Correlation </a:t>
            </a:r>
            <a:r>
              <a:rPr lang="en-US" b="1" dirty="0" err="1" smtClean="0"/>
              <a:t>heatmap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5029200" y="5029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9800" y="1981200"/>
            <a:ext cx="2590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spent in company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29000"/>
            <a:ext cx="396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48400" y="4114800"/>
            <a:ext cx="2209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Satisfaction level of employee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648200" y="20574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724400" y="4267200"/>
            <a:ext cx="1219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Car Price Prediction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Car Price Prediction we try to predict the price of second-hand cars. There are many factors that influence the price of a car in the second-hand market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Our goal:</a:t>
            </a:r>
          </a:p>
          <a:p>
            <a:pPr lvl="1"/>
            <a:r>
              <a:rPr lang="en-US" sz="2400" dirty="0" smtClean="0"/>
              <a:t>Data understanding and exploration</a:t>
            </a:r>
          </a:p>
          <a:p>
            <a:pPr lvl="1"/>
            <a:r>
              <a:rPr lang="en-US" sz="2400" dirty="0" smtClean="0"/>
              <a:t>Data Cleaning and preparation</a:t>
            </a:r>
          </a:p>
          <a:p>
            <a:pPr lvl="1"/>
            <a:r>
              <a:rPr lang="en-US" sz="2400" dirty="0" smtClean="0"/>
              <a:t>Data visualization</a:t>
            </a:r>
          </a:p>
          <a:p>
            <a:pPr lvl="1"/>
            <a:r>
              <a:rPr lang="en-US" sz="2400" dirty="0" smtClean="0"/>
              <a:t>Model building and evaluation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67400" y="1676400"/>
            <a:ext cx="25146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Number of projects by employee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876800" y="1905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3657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Changing categorical variable into numerical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295400"/>
            <a:ext cx="327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362200"/>
            <a:ext cx="3042788" cy="86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657600"/>
            <a:ext cx="266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3352800" cy="234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30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334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Splitting data into train and test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7526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Now, to increase the accuracy we apply Random Forest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962400"/>
            <a:ext cx="2438400" cy="123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4267200"/>
            <a:ext cx="27432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Accuracy of train and test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86200" y="44958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Confusion matrix and ROC Curve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396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2004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200400"/>
            <a:ext cx="426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Understanding and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20039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To understand the data we imported libraries such as</a:t>
            </a:r>
          </a:p>
          <a:p>
            <a:pPr lvl="1"/>
            <a:r>
              <a:rPr lang="en-US" sz="2400" dirty="0" smtClean="0"/>
              <a:t>Pandas</a:t>
            </a:r>
          </a:p>
          <a:p>
            <a:pPr lvl="1"/>
            <a:r>
              <a:rPr lang="en-US" sz="2400" dirty="0" err="1" smtClean="0"/>
              <a:t>Numpy</a:t>
            </a:r>
            <a:endParaRPr lang="en-US" sz="2400" dirty="0" smtClean="0"/>
          </a:p>
          <a:p>
            <a:pPr lvl="1"/>
            <a:r>
              <a:rPr lang="en-US" sz="2400" dirty="0" err="1" smtClean="0"/>
              <a:t>Matplotlib.pyplot</a:t>
            </a:r>
            <a:endParaRPr lang="en-US" sz="2400" dirty="0" smtClean="0"/>
          </a:p>
          <a:p>
            <a:pPr lvl="1"/>
            <a:r>
              <a:rPr lang="en-US" sz="2400" dirty="0" err="1" smtClean="0"/>
              <a:t>Seaborn</a:t>
            </a:r>
            <a:endParaRPr lang="en-US" sz="2400" dirty="0" smtClean="0"/>
          </a:p>
          <a:p>
            <a:pPr lvl="1"/>
            <a:r>
              <a:rPr lang="en-US" sz="2400" dirty="0" smtClean="0"/>
              <a:t>Statsmodels.api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replaced all the incorrect company name with right company name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Maintaining uniformity by converting it into lower case</a:t>
            </a:r>
            <a:endParaRPr lang="en-US" sz="2000" dirty="0"/>
          </a:p>
        </p:txBody>
      </p:sp>
      <p:pic>
        <p:nvPicPr>
          <p:cNvPr id="4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2667000"/>
            <a:ext cx="7543800" cy="1981200"/>
          </a:xfrm>
          <a:prstGeom prst="rect">
            <a:avLst/>
          </a:prstGeom>
          <a:ln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334000"/>
            <a:ext cx="4876800" cy="61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 part of Exploratory Data Analysis, we visualized various factors predicting the price of used cars</a:t>
            </a:r>
          </a:p>
          <a:p>
            <a:endParaRPr lang="en-US" sz="2000" dirty="0"/>
          </a:p>
        </p:txBody>
      </p:sp>
      <p:pic>
        <p:nvPicPr>
          <p:cNvPr id="4" name="image3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2971800"/>
            <a:ext cx="5410200" cy="36576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Company</a:t>
            </a:r>
          </a:p>
          <a:p>
            <a:r>
              <a:rPr lang="en-US" sz="2000" dirty="0" err="1" smtClean="0"/>
              <a:t>Symboling</a:t>
            </a:r>
            <a:endParaRPr lang="en-US" sz="2000" dirty="0" smtClean="0"/>
          </a:p>
          <a:p>
            <a:r>
              <a:rPr lang="en-US" sz="2000" dirty="0" smtClean="0"/>
              <a:t>Fuel type</a:t>
            </a:r>
          </a:p>
          <a:p>
            <a:r>
              <a:rPr lang="en-US" sz="2000" dirty="0" smtClean="0"/>
              <a:t>Engine type</a:t>
            </a:r>
          </a:p>
          <a:p>
            <a:r>
              <a:rPr lang="en-US" sz="2000" dirty="0" smtClean="0"/>
              <a:t>Car body</a:t>
            </a:r>
          </a:p>
          <a:p>
            <a:r>
              <a:rPr lang="en-US" sz="2000" dirty="0" smtClean="0"/>
              <a:t>Door number</a:t>
            </a:r>
          </a:p>
          <a:p>
            <a:r>
              <a:rPr lang="en-US" sz="2000" dirty="0" smtClean="0"/>
              <a:t>Engine location</a:t>
            </a:r>
          </a:p>
          <a:p>
            <a:r>
              <a:rPr lang="en-US" sz="2000" dirty="0" smtClean="0"/>
              <a:t>Fuel system</a:t>
            </a:r>
          </a:p>
          <a:p>
            <a:r>
              <a:rPr lang="en-US" sz="2000" dirty="0" smtClean="0"/>
              <a:t>Cylinder number</a:t>
            </a:r>
          </a:p>
          <a:p>
            <a:r>
              <a:rPr lang="en-US" sz="2000" dirty="0" smtClean="0"/>
              <a:t>Aspiration</a:t>
            </a:r>
          </a:p>
          <a:p>
            <a:r>
              <a:rPr lang="en-US" sz="2000" dirty="0" smtClean="0"/>
              <a:t>Drive wheel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Plotting of car company and average price</a:t>
            </a:r>
            <a:endParaRPr lang="en-US" sz="2400" dirty="0"/>
          </a:p>
        </p:txBody>
      </p:sp>
      <p:pic>
        <p:nvPicPr>
          <p:cNvPr id="4" name="image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1143000"/>
            <a:ext cx="6858000" cy="2133600"/>
          </a:xfrm>
          <a:prstGeom prst="rect">
            <a:avLst/>
          </a:prstGeom>
          <a:ln/>
        </p:spPr>
      </p:pic>
      <p:pic>
        <p:nvPicPr>
          <p:cNvPr id="5" name="image4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4038600"/>
            <a:ext cx="5791200" cy="281940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2286000" y="35814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Fuel Type and Average price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Car Body Type v/s Average Price</a:t>
            </a:r>
            <a:endParaRPr lang="en-US" sz="2400" dirty="0"/>
          </a:p>
        </p:txBody>
      </p:sp>
      <p:pic>
        <p:nvPicPr>
          <p:cNvPr id="4" name="image2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914400"/>
            <a:ext cx="5562600" cy="236220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85800" y="3200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rebuchet MS (Headings)"/>
              </a:rPr>
              <a:t>Symboling</a:t>
            </a:r>
            <a:r>
              <a:rPr lang="en-US" sz="2400" dirty="0" smtClean="0">
                <a:latin typeface="Trebuchet MS (Headings)"/>
              </a:rPr>
              <a:t>  v/s Price</a:t>
            </a:r>
            <a:endParaRPr lang="en-US" sz="2400" dirty="0">
              <a:latin typeface="Trebuchet MS (Headings)"/>
            </a:endParaRPr>
          </a:p>
        </p:txBody>
      </p:sp>
      <p:pic>
        <p:nvPicPr>
          <p:cNvPr id="6" name="image2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24000" y="3886200"/>
            <a:ext cx="6400800" cy="29718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Engine type v/s price</a:t>
            </a:r>
            <a:endParaRPr lang="en-US" sz="2400" dirty="0"/>
          </a:p>
        </p:txBody>
      </p:sp>
      <p:pic>
        <p:nvPicPr>
          <p:cNvPr id="4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66800" y="990600"/>
            <a:ext cx="7010400" cy="236220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438400" y="3733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doors  v/s Price</a:t>
            </a:r>
            <a:endParaRPr lang="en-US" sz="2400" dirty="0"/>
          </a:p>
        </p:txBody>
      </p:sp>
      <p:pic>
        <p:nvPicPr>
          <p:cNvPr id="6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47800" y="4267200"/>
            <a:ext cx="6019800" cy="25908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</TotalTime>
  <Words>327</Words>
  <Application>Microsoft Office PowerPoint</Application>
  <PresentationFormat>On-screen Show (4:3)</PresentationFormat>
  <Paragraphs>89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Urban</vt:lpstr>
      <vt:lpstr>Project1: Car Price Prediction Project2: HR Analytics</vt:lpstr>
      <vt:lpstr>Car Price Prediction</vt:lpstr>
      <vt:lpstr>Data Understanding and Exploration </vt:lpstr>
      <vt:lpstr>Data Cleaning</vt:lpstr>
      <vt:lpstr>Data Visualization</vt:lpstr>
      <vt:lpstr>Visualization of categorical data</vt:lpstr>
      <vt:lpstr>Plotting of car company and average price</vt:lpstr>
      <vt:lpstr>Car Body Type v/s Average Price</vt:lpstr>
      <vt:lpstr>Engine type v/s price</vt:lpstr>
      <vt:lpstr>Engine location v/s price</vt:lpstr>
      <vt:lpstr>Visualizing Cylinder Number </vt:lpstr>
      <vt:lpstr>Scatter Plot of Various numerical variable</vt:lpstr>
      <vt:lpstr>Correlation with target variable(price)</vt:lpstr>
      <vt:lpstr>Regression Analysis</vt:lpstr>
      <vt:lpstr>Building VIF Function</vt:lpstr>
      <vt:lpstr>Accuracy score of prediction</vt:lpstr>
      <vt:lpstr>HR Analytics</vt:lpstr>
      <vt:lpstr>Analysis</vt:lpstr>
      <vt:lpstr>Visualization</vt:lpstr>
      <vt:lpstr>Slide 20</vt:lpstr>
      <vt:lpstr>Regression Analysis</vt:lpstr>
      <vt:lpstr>Slide 22</vt:lpstr>
      <vt:lpstr>Now, to increase the accuracy we apply Random Forest</vt:lpstr>
      <vt:lpstr>Confusion matrix and ROC Curve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Project1: Car Price Prediction Project2: HR Analytics</dc:title>
  <dc:creator>Arunabh Borah</dc:creator>
  <cp:lastModifiedBy>Windows User</cp:lastModifiedBy>
  <cp:revision>4</cp:revision>
  <dcterms:created xsi:type="dcterms:W3CDTF">2006-08-16T00:00:00Z</dcterms:created>
  <dcterms:modified xsi:type="dcterms:W3CDTF">2019-07-27T02:14:43Z</dcterms:modified>
</cp:coreProperties>
</file>