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59" r:id="rId7"/>
    <p:sldId id="273" r:id="rId8"/>
    <p:sldId id="278" r:id="rId9"/>
    <p:sldId id="260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EE1A5-45E0-40C5-8585-16DF0DF772CD}" v="4664" dt="2018-10-05T05:12:42.75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bh Ghosh" userId="7064b204c6fa9c53" providerId="LiveId" clId="{0F9EE1A5-45E0-40C5-8585-16DF0DF772CD}"/>
    <pc:docChg chg="undo custSel addSld delSld modSld sldOrd">
      <pc:chgData name="Arunabh Ghosh" userId="7064b204c6fa9c53" providerId="LiveId" clId="{0F9EE1A5-45E0-40C5-8585-16DF0DF772CD}" dt="2018-10-05T05:12:42.750" v="4662" actId="20577"/>
      <pc:docMkLst>
        <pc:docMk/>
      </pc:docMkLst>
      <pc:sldChg chg="addSp delSp">
        <pc:chgData name="Arunabh Ghosh" userId="7064b204c6fa9c53" providerId="LiveId" clId="{0F9EE1A5-45E0-40C5-8585-16DF0DF772CD}" dt="2018-10-04T14:28:15.316" v="604" actId="478"/>
        <pc:sldMkLst>
          <pc:docMk/>
          <pc:sldMk cId="1051860008" sldId="256"/>
        </pc:sldMkLst>
        <pc:spChg chg="add del">
          <ac:chgData name="Arunabh Ghosh" userId="7064b204c6fa9c53" providerId="LiveId" clId="{0F9EE1A5-45E0-40C5-8585-16DF0DF772CD}" dt="2018-10-04T14:28:15.316" v="604" actId="478"/>
          <ac:spMkLst>
            <pc:docMk/>
            <pc:sldMk cId="1051860008" sldId="256"/>
            <ac:spMk id="2" creationId="{67AB7E48-352F-47C4-B38B-6E1EB61DCF4C}"/>
          </ac:spMkLst>
        </pc:spChg>
        <pc:spChg chg="add del">
          <ac:chgData name="Arunabh Ghosh" userId="7064b204c6fa9c53" providerId="LiveId" clId="{0F9EE1A5-45E0-40C5-8585-16DF0DF772CD}" dt="2018-10-04T14:24:09.214" v="4"/>
          <ac:spMkLst>
            <pc:docMk/>
            <pc:sldMk cId="1051860008" sldId="256"/>
            <ac:spMk id="3" creationId="{4E97AF57-DF53-4CD3-A269-DEE8BE1F8E73}"/>
          </ac:spMkLst>
        </pc:spChg>
      </pc:sldChg>
      <pc:sldChg chg="addSp delSp">
        <pc:chgData name="Arunabh Ghosh" userId="7064b204c6fa9c53" providerId="LiveId" clId="{0F9EE1A5-45E0-40C5-8585-16DF0DF772CD}" dt="2018-10-04T14:24:03.316" v="2"/>
        <pc:sldMkLst>
          <pc:docMk/>
          <pc:sldMk cId="2807756597" sldId="257"/>
        </pc:sldMkLst>
        <pc:spChg chg="add del">
          <ac:chgData name="Arunabh Ghosh" userId="7064b204c6fa9c53" providerId="LiveId" clId="{0F9EE1A5-45E0-40C5-8585-16DF0DF772CD}" dt="2018-10-04T14:24:03.316" v="2"/>
          <ac:spMkLst>
            <pc:docMk/>
            <pc:sldMk cId="2807756597" sldId="257"/>
            <ac:spMk id="4" creationId="{EBA9DD60-E4C9-4C23-B666-1CEC4A33EFD4}"/>
          </ac:spMkLst>
        </pc:spChg>
      </pc:sldChg>
      <pc:sldChg chg="modSp">
        <pc:chgData name="Arunabh Ghosh" userId="7064b204c6fa9c53" providerId="LiveId" clId="{0F9EE1A5-45E0-40C5-8585-16DF0DF772CD}" dt="2018-10-04T14:30:09.450" v="787" actId="313"/>
        <pc:sldMkLst>
          <pc:docMk/>
          <pc:sldMk cId="2445879125" sldId="259"/>
        </pc:sldMkLst>
        <pc:spChg chg="mod">
          <ac:chgData name="Arunabh Ghosh" userId="7064b204c6fa9c53" providerId="LiveId" clId="{0F9EE1A5-45E0-40C5-8585-16DF0DF772CD}" dt="2018-10-04T14:30:09.450" v="787" actId="313"/>
          <ac:spMkLst>
            <pc:docMk/>
            <pc:sldMk cId="2445879125" sldId="259"/>
            <ac:spMk id="3" creationId="{3E0C8A42-3F4A-4F82-B3D8-F2B8E0A92359}"/>
          </ac:spMkLst>
        </pc:spChg>
      </pc:sldChg>
      <pc:sldChg chg="modSp ord">
        <pc:chgData name="Arunabh Ghosh" userId="7064b204c6fa9c53" providerId="LiveId" clId="{0F9EE1A5-45E0-40C5-8585-16DF0DF772CD}" dt="2018-10-04T14:45:56.471" v="1891" actId="20577"/>
        <pc:sldMkLst>
          <pc:docMk/>
          <pc:sldMk cId="1870594804" sldId="260"/>
        </pc:sldMkLst>
        <pc:spChg chg="mod">
          <ac:chgData name="Arunabh Ghosh" userId="7064b204c6fa9c53" providerId="LiveId" clId="{0F9EE1A5-45E0-40C5-8585-16DF0DF772CD}" dt="2018-10-04T14:45:56.471" v="1891" actId="20577"/>
          <ac:spMkLst>
            <pc:docMk/>
            <pc:sldMk cId="1870594804" sldId="260"/>
            <ac:spMk id="3" creationId="{0668C4A0-FF12-49CB-9BA1-530BFEE738E5}"/>
          </ac:spMkLst>
        </pc:spChg>
      </pc:sldChg>
      <pc:sldChg chg="del">
        <pc:chgData name="Arunabh Ghosh" userId="7064b204c6fa9c53" providerId="LiveId" clId="{0F9EE1A5-45E0-40C5-8585-16DF0DF772CD}" dt="2018-10-04T15:11:59.519" v="3183" actId="2696"/>
        <pc:sldMkLst>
          <pc:docMk/>
          <pc:sldMk cId="2667553124" sldId="261"/>
        </pc:sldMkLst>
      </pc:sldChg>
      <pc:sldChg chg="add ord">
        <pc:chgData name="Arunabh Ghosh" userId="7064b204c6fa9c53" providerId="LiveId" clId="{0F9EE1A5-45E0-40C5-8585-16DF0DF772CD}" dt="2018-10-04T14:24:25.461" v="6"/>
        <pc:sldMkLst>
          <pc:docMk/>
          <pc:sldMk cId="2095033102" sldId="271"/>
        </pc:sldMkLst>
      </pc:sldChg>
      <pc:sldChg chg="modSp add">
        <pc:chgData name="Arunabh Ghosh" userId="7064b204c6fa9c53" providerId="LiveId" clId="{0F9EE1A5-45E0-40C5-8585-16DF0DF772CD}" dt="2018-10-04T14:29:00.629" v="658" actId="20577"/>
        <pc:sldMkLst>
          <pc:docMk/>
          <pc:sldMk cId="1717155405" sldId="272"/>
        </pc:sldMkLst>
        <pc:spChg chg="mod">
          <ac:chgData name="Arunabh Ghosh" userId="7064b204c6fa9c53" providerId="LiveId" clId="{0F9EE1A5-45E0-40C5-8585-16DF0DF772CD}" dt="2018-10-04T14:25:54.036" v="187" actId="20577"/>
          <ac:spMkLst>
            <pc:docMk/>
            <pc:sldMk cId="1717155405" sldId="272"/>
            <ac:spMk id="2" creationId="{1F1A41F1-6761-4927-8199-1B5EB4AE3099}"/>
          </ac:spMkLst>
        </pc:spChg>
        <pc:spChg chg="mod">
          <ac:chgData name="Arunabh Ghosh" userId="7064b204c6fa9c53" providerId="LiveId" clId="{0F9EE1A5-45E0-40C5-8585-16DF0DF772CD}" dt="2018-10-04T14:29:00.629" v="658" actId="20577"/>
          <ac:spMkLst>
            <pc:docMk/>
            <pc:sldMk cId="1717155405" sldId="272"/>
            <ac:spMk id="3" creationId="{31121FA5-35DC-4D7A-A42A-935EEFB617F3}"/>
          </ac:spMkLst>
        </pc:spChg>
      </pc:sldChg>
      <pc:sldChg chg="modSp add">
        <pc:chgData name="Arunabh Ghosh" userId="7064b204c6fa9c53" providerId="LiveId" clId="{0F9EE1A5-45E0-40C5-8585-16DF0DF772CD}" dt="2018-10-04T14:35:04.020" v="1434" actId="20577"/>
        <pc:sldMkLst>
          <pc:docMk/>
          <pc:sldMk cId="1893414765" sldId="273"/>
        </pc:sldMkLst>
        <pc:spChg chg="mod">
          <ac:chgData name="Arunabh Ghosh" userId="7064b204c6fa9c53" providerId="LiveId" clId="{0F9EE1A5-45E0-40C5-8585-16DF0DF772CD}" dt="2018-10-04T14:30:27.757" v="810" actId="20577"/>
          <ac:spMkLst>
            <pc:docMk/>
            <pc:sldMk cId="1893414765" sldId="273"/>
            <ac:spMk id="2" creationId="{4D2429B0-40FB-4285-B4B8-3660D37C30CA}"/>
          </ac:spMkLst>
        </pc:spChg>
        <pc:spChg chg="mod">
          <ac:chgData name="Arunabh Ghosh" userId="7064b204c6fa9c53" providerId="LiveId" clId="{0F9EE1A5-45E0-40C5-8585-16DF0DF772CD}" dt="2018-10-04T14:35:04.020" v="1434" actId="20577"/>
          <ac:spMkLst>
            <pc:docMk/>
            <pc:sldMk cId="1893414765" sldId="273"/>
            <ac:spMk id="3" creationId="{BAB7881F-478E-486C-9B48-41A41D8AA9B3}"/>
          </ac:spMkLst>
        </pc:spChg>
      </pc:sldChg>
      <pc:sldChg chg="modSp add del">
        <pc:chgData name="Arunabh Ghosh" userId="7064b204c6fa9c53" providerId="LiveId" clId="{0F9EE1A5-45E0-40C5-8585-16DF0DF772CD}" dt="2018-10-04T14:46:26.160" v="1893" actId="2696"/>
        <pc:sldMkLst>
          <pc:docMk/>
          <pc:sldMk cId="1940263534" sldId="274"/>
        </pc:sldMkLst>
        <pc:spChg chg="mod">
          <ac:chgData name="Arunabh Ghosh" userId="7064b204c6fa9c53" providerId="LiveId" clId="{0F9EE1A5-45E0-40C5-8585-16DF0DF772CD}" dt="2018-10-04T14:41:35.240" v="1476" actId="20577"/>
          <ac:spMkLst>
            <pc:docMk/>
            <pc:sldMk cId="1940263534" sldId="274"/>
            <ac:spMk id="2" creationId="{4A8A6FED-0DC8-4307-AB16-F81B3F4BF97C}"/>
          </ac:spMkLst>
        </pc:spChg>
      </pc:sldChg>
      <pc:sldChg chg="modSp add">
        <pc:chgData name="Arunabh Ghosh" userId="7064b204c6fa9c53" providerId="LiveId" clId="{0F9EE1A5-45E0-40C5-8585-16DF0DF772CD}" dt="2018-10-04T14:54:30.289" v="2613" actId="20577"/>
        <pc:sldMkLst>
          <pc:docMk/>
          <pc:sldMk cId="1493610363" sldId="275"/>
        </pc:sldMkLst>
        <pc:spChg chg="mod">
          <ac:chgData name="Arunabh Ghosh" userId="7064b204c6fa9c53" providerId="LiveId" clId="{0F9EE1A5-45E0-40C5-8585-16DF0DF772CD}" dt="2018-10-04T14:46:59.105" v="1936" actId="20577"/>
          <ac:spMkLst>
            <pc:docMk/>
            <pc:sldMk cId="1493610363" sldId="275"/>
            <ac:spMk id="2" creationId="{40BC8C4D-6A8B-4003-8B5D-A5A4A5C56560}"/>
          </ac:spMkLst>
        </pc:spChg>
        <pc:spChg chg="mod">
          <ac:chgData name="Arunabh Ghosh" userId="7064b204c6fa9c53" providerId="LiveId" clId="{0F9EE1A5-45E0-40C5-8585-16DF0DF772CD}" dt="2018-10-04T14:54:30.289" v="2613" actId="20577"/>
          <ac:spMkLst>
            <pc:docMk/>
            <pc:sldMk cId="1493610363" sldId="275"/>
            <ac:spMk id="3" creationId="{18C7C280-DFDD-4CF3-BAB6-56CA4BEB7A70}"/>
          </ac:spMkLst>
        </pc:spChg>
      </pc:sldChg>
      <pc:sldChg chg="addSp delSp modSp add">
        <pc:chgData name="Arunabh Ghosh" userId="7064b204c6fa9c53" providerId="LiveId" clId="{0F9EE1A5-45E0-40C5-8585-16DF0DF772CD}" dt="2018-10-04T15:45:56.689" v="3186" actId="478"/>
        <pc:sldMkLst>
          <pc:docMk/>
          <pc:sldMk cId="382404950" sldId="276"/>
        </pc:sldMkLst>
        <pc:spChg chg="mod">
          <ac:chgData name="Arunabh Ghosh" userId="7064b204c6fa9c53" providerId="LiveId" clId="{0F9EE1A5-45E0-40C5-8585-16DF0DF772CD}" dt="2018-10-04T14:56:06.592" v="2661" actId="20577"/>
          <ac:spMkLst>
            <pc:docMk/>
            <pc:sldMk cId="382404950" sldId="276"/>
            <ac:spMk id="2" creationId="{8B77BF3D-7C68-4C11-AC41-BF1AD83D1532}"/>
          </ac:spMkLst>
        </pc:spChg>
        <pc:spChg chg="mod">
          <ac:chgData name="Arunabh Ghosh" userId="7064b204c6fa9c53" providerId="LiveId" clId="{0F9EE1A5-45E0-40C5-8585-16DF0DF772CD}" dt="2018-10-04T15:11:26.393" v="3182" actId="20577"/>
          <ac:spMkLst>
            <pc:docMk/>
            <pc:sldMk cId="382404950" sldId="276"/>
            <ac:spMk id="3" creationId="{F5453F15-BC1A-46EE-978C-4887FB8F67FB}"/>
          </ac:spMkLst>
        </pc:spChg>
        <pc:spChg chg="add del mod">
          <ac:chgData name="Arunabh Ghosh" userId="7064b204c6fa9c53" providerId="LiveId" clId="{0F9EE1A5-45E0-40C5-8585-16DF0DF772CD}" dt="2018-10-04T15:45:56.689" v="3186" actId="478"/>
          <ac:spMkLst>
            <pc:docMk/>
            <pc:sldMk cId="382404950" sldId="276"/>
            <ac:spMk id="6" creationId="{5CC742B0-7CCD-4DBC-89AE-A91CE7857610}"/>
          </ac:spMkLst>
        </pc:spChg>
        <pc:picChg chg="add del mod">
          <ac:chgData name="Arunabh Ghosh" userId="7064b204c6fa9c53" providerId="LiveId" clId="{0F9EE1A5-45E0-40C5-8585-16DF0DF772CD}" dt="2018-10-04T15:08:52.659" v="2803" actId="478"/>
          <ac:picMkLst>
            <pc:docMk/>
            <pc:sldMk cId="382404950" sldId="276"/>
            <ac:picMk id="4" creationId="{FF0FBCA6-04D6-4C89-8437-392D6BBDF8B0}"/>
          </ac:picMkLst>
        </pc:picChg>
        <pc:picChg chg="add del mod">
          <ac:chgData name="Arunabh Ghosh" userId="7064b204c6fa9c53" providerId="LiveId" clId="{0F9EE1A5-45E0-40C5-8585-16DF0DF772CD}" dt="2018-10-04T15:08:48.216" v="2801" actId="478"/>
          <ac:picMkLst>
            <pc:docMk/>
            <pc:sldMk cId="382404950" sldId="276"/>
            <ac:picMk id="5" creationId="{77AD40ED-CC67-4F34-B5E5-C8EE1E1AE853}"/>
          </ac:picMkLst>
        </pc:picChg>
      </pc:sldChg>
      <pc:sldChg chg="modSp add">
        <pc:chgData name="Arunabh Ghosh" userId="7064b204c6fa9c53" providerId="LiveId" clId="{0F9EE1A5-45E0-40C5-8585-16DF0DF772CD}" dt="2018-10-04T16:14:55.468" v="4487" actId="20577"/>
        <pc:sldMkLst>
          <pc:docMk/>
          <pc:sldMk cId="3177975569" sldId="277"/>
        </pc:sldMkLst>
        <pc:spChg chg="mod">
          <ac:chgData name="Arunabh Ghosh" userId="7064b204c6fa9c53" providerId="LiveId" clId="{0F9EE1A5-45E0-40C5-8585-16DF0DF772CD}" dt="2018-10-04T15:56:52.922" v="3215" actId="20577"/>
          <ac:spMkLst>
            <pc:docMk/>
            <pc:sldMk cId="3177975569" sldId="277"/>
            <ac:spMk id="2" creationId="{5373971B-17BB-49A2-BBD3-D5E5BBDA671B}"/>
          </ac:spMkLst>
        </pc:spChg>
        <pc:spChg chg="mod">
          <ac:chgData name="Arunabh Ghosh" userId="7064b204c6fa9c53" providerId="LiveId" clId="{0F9EE1A5-45E0-40C5-8585-16DF0DF772CD}" dt="2018-10-04T16:14:55.468" v="4487" actId="20577"/>
          <ac:spMkLst>
            <pc:docMk/>
            <pc:sldMk cId="3177975569" sldId="277"/>
            <ac:spMk id="3" creationId="{86171C31-94DF-4D94-A2C8-ABBC19F88DDA}"/>
          </ac:spMkLst>
        </pc:spChg>
      </pc:sldChg>
      <pc:sldChg chg="modSp add del">
        <pc:chgData name="Arunabh Ghosh" userId="7064b204c6fa9c53" providerId="LiveId" clId="{0F9EE1A5-45E0-40C5-8585-16DF0DF772CD}" dt="2018-10-04T20:11:12.033" v="4574" actId="2696"/>
        <pc:sldMkLst>
          <pc:docMk/>
          <pc:sldMk cId="1134907500" sldId="278"/>
        </pc:sldMkLst>
        <pc:spChg chg="mod">
          <ac:chgData name="Arunabh Ghosh" userId="7064b204c6fa9c53" providerId="LiveId" clId="{0F9EE1A5-45E0-40C5-8585-16DF0DF772CD}" dt="2018-10-04T20:09:00.616" v="4495" actId="20577"/>
          <ac:spMkLst>
            <pc:docMk/>
            <pc:sldMk cId="1134907500" sldId="278"/>
            <ac:spMk id="2" creationId="{E1EF19D9-C9CF-49A0-8A85-AFE07F3EE44B}"/>
          </ac:spMkLst>
        </pc:spChg>
        <pc:spChg chg="mod">
          <ac:chgData name="Arunabh Ghosh" userId="7064b204c6fa9c53" providerId="LiveId" clId="{0F9EE1A5-45E0-40C5-8585-16DF0DF772CD}" dt="2018-10-04T20:09:21.445" v="4573" actId="20577"/>
          <ac:spMkLst>
            <pc:docMk/>
            <pc:sldMk cId="1134907500" sldId="278"/>
            <ac:spMk id="3" creationId="{966F31A4-BEF5-495E-9B52-051CCD76A4FD}"/>
          </ac:spMkLst>
        </pc:spChg>
      </pc:sldChg>
      <pc:sldChg chg="addSp delSp modSp add ord">
        <pc:chgData name="Arunabh Ghosh" userId="7064b204c6fa9c53" providerId="LiveId" clId="{0F9EE1A5-45E0-40C5-8585-16DF0DF772CD}" dt="2018-10-05T05:12:42.750" v="4662" actId="20577"/>
        <pc:sldMkLst>
          <pc:docMk/>
          <pc:sldMk cId="1233497862" sldId="278"/>
        </pc:sldMkLst>
        <pc:spChg chg="mod">
          <ac:chgData name="Arunabh Ghosh" userId="7064b204c6fa9c53" providerId="LiveId" clId="{0F9EE1A5-45E0-40C5-8585-16DF0DF772CD}" dt="2018-10-05T05:09:09.859" v="4601" actId="20577"/>
          <ac:spMkLst>
            <pc:docMk/>
            <pc:sldMk cId="1233497862" sldId="278"/>
            <ac:spMk id="2" creationId="{18B8F609-735F-4205-BD77-F418FE61C042}"/>
          </ac:spMkLst>
        </pc:spChg>
        <pc:spChg chg="del">
          <ac:chgData name="Arunabh Ghosh" userId="7064b204c6fa9c53" providerId="LiveId" clId="{0F9EE1A5-45E0-40C5-8585-16DF0DF772CD}" dt="2018-10-05T05:09:24.703" v="4602"/>
          <ac:spMkLst>
            <pc:docMk/>
            <pc:sldMk cId="1233497862" sldId="278"/>
            <ac:spMk id="3" creationId="{AEDA6803-60EF-4518-AB3A-E4053AF5ED66}"/>
          </ac:spMkLst>
        </pc:spChg>
        <pc:spChg chg="add mod">
          <ac:chgData name="Arunabh Ghosh" userId="7064b204c6fa9c53" providerId="LiveId" clId="{0F9EE1A5-45E0-40C5-8585-16DF0DF772CD}" dt="2018-10-05T05:12:42.750" v="4662" actId="20577"/>
          <ac:spMkLst>
            <pc:docMk/>
            <pc:sldMk cId="1233497862" sldId="278"/>
            <ac:spMk id="10" creationId="{41CFB75E-E06E-46C9-B669-5D5843E0989D}"/>
          </ac:spMkLst>
        </pc:spChg>
        <pc:spChg chg="add mod">
          <ac:chgData name="Arunabh Ghosh" userId="7064b204c6fa9c53" providerId="LiveId" clId="{0F9EE1A5-45E0-40C5-8585-16DF0DF772CD}" dt="2018-10-05T05:12:28.232" v="4655" actId="20577"/>
          <ac:spMkLst>
            <pc:docMk/>
            <pc:sldMk cId="1233497862" sldId="278"/>
            <ac:spMk id="11" creationId="{F7A4D3BB-D696-4644-80D4-B9C1D32F1B68}"/>
          </ac:spMkLst>
        </pc:spChg>
        <pc:spChg chg="add mod">
          <ac:chgData name="Arunabh Ghosh" userId="7064b204c6fa9c53" providerId="LiveId" clId="{0F9EE1A5-45E0-40C5-8585-16DF0DF772CD}" dt="2018-10-05T05:12:30.575" v="4657" actId="20577"/>
          <ac:spMkLst>
            <pc:docMk/>
            <pc:sldMk cId="1233497862" sldId="278"/>
            <ac:spMk id="12" creationId="{FE4FB56C-F2EF-4D92-A0A0-96EEC545CB75}"/>
          </ac:spMkLst>
        </pc:spChg>
        <pc:picChg chg="add mod modCrop">
          <ac:chgData name="Arunabh Ghosh" userId="7064b204c6fa9c53" providerId="LiveId" clId="{0F9EE1A5-45E0-40C5-8585-16DF0DF772CD}" dt="2018-10-05T05:11:35.823" v="4628" actId="1076"/>
          <ac:picMkLst>
            <pc:docMk/>
            <pc:sldMk cId="1233497862" sldId="278"/>
            <ac:picMk id="5" creationId="{C886505A-ACC9-48D7-8AF1-C424E482D686}"/>
          </ac:picMkLst>
        </pc:picChg>
        <pc:picChg chg="add mod modCrop">
          <ac:chgData name="Arunabh Ghosh" userId="7064b204c6fa9c53" providerId="LiveId" clId="{0F9EE1A5-45E0-40C5-8585-16DF0DF772CD}" dt="2018-10-05T05:11:39.731" v="4629" actId="1076"/>
          <ac:picMkLst>
            <pc:docMk/>
            <pc:sldMk cId="1233497862" sldId="278"/>
            <ac:picMk id="7" creationId="{B2776A9A-88C2-4E5A-971E-917D5DEDD260}"/>
          </ac:picMkLst>
        </pc:picChg>
        <pc:picChg chg="add mod modCrop">
          <ac:chgData name="Arunabh Ghosh" userId="7064b204c6fa9c53" providerId="LiveId" clId="{0F9EE1A5-45E0-40C5-8585-16DF0DF772CD}" dt="2018-10-05T05:11:44.057" v="4630" actId="1076"/>
          <ac:picMkLst>
            <pc:docMk/>
            <pc:sldMk cId="1233497862" sldId="278"/>
            <ac:picMk id="9" creationId="{BE0199C9-0F02-4201-8CB1-AD1073115F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F38E-8CE4-4F50-889F-23385E02B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B010-5A15-49D4-ADE1-0A5605C6A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04CC-5079-4994-934C-D8714808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E8FB-091F-479F-9D42-1F210B5F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2FEB-494B-4B06-AED5-E2307C6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1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1207-28FE-4C61-BAE4-143D03BF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AE059-C9F0-41E8-BF12-0A6465409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4C51-E072-4472-9BC6-2561968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F3E3-B5F9-4799-A484-B664A700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3B98-4E4C-4490-83BE-464FAAED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8A5CE-FCB2-4349-814C-6DBF6D64B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6C2AE-5905-4E8C-BA80-531DF9FA6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5309-6BDC-40B6-89A8-2AFD9D04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DFC5-89A9-4C16-A4E0-59A2F005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9796-93EA-4655-B370-394EACF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4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CB20-3BB2-4648-BE8B-6D198CE5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397F-B802-4CE9-8DFC-AF8B0A6D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C5E9-0FA1-4FC8-8E96-227C9F99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CE04-C5C3-4C08-BA76-8794A463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600F-DD68-459F-B604-128DE12C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2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A4F1-484D-47A6-951A-A14973DE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F7632-70D5-4729-AF34-BC185602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5184-A0A6-494A-B19F-DFA13B38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65D6-ADED-41A7-BA4F-79AC7652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3D0C8-0704-4429-8C30-119BE30F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5A31-EF5A-4958-992B-D243F3EA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2D2-7929-495A-B740-AEE1434D9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E236-9B4A-4895-954B-A3D76B3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1EE1-F02B-442F-AE8E-071AF1D3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718C-2F92-4A84-88C4-A768B8AA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37A79-5C29-4782-A307-6994799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BBD-C7C7-4514-B7E2-C9F44D7F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E3928-06F5-40F0-B637-0F5AD035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852E-B462-4191-B19F-7076CBAD3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167E0-E976-4D8B-A9B9-E52769D7A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31862-5402-4166-AABD-A6FA45A22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4689D-EF5E-4965-9C98-F7AD3B6F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89F4E-C0F9-4496-AACE-08AD9C9C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984A8-B9B6-4625-902E-10131BE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5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BA77-52A9-4244-B9B3-6847C078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3DC32-23F9-47E9-BCDA-541342E6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5FEC9-1CBC-483A-BE61-03BF5A22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6B6C4-42D6-4A27-B3F2-39C3D5CF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2D85A-3D64-4671-AAAF-2B4FE166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F4B87-97AB-41C8-A46F-A9C62C35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EA4C-930D-43A0-A154-5BB7E129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91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26FF-7C8D-4EA4-8F94-F312BA4A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801B-FA92-445C-A270-A7BDCAAF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AC0E0-0314-4C36-A382-A31646020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42ED4-A703-4794-9F88-5CED3E19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E194-1A73-4095-9F3B-00D927E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AB8F4-857A-4F83-89CA-7877EA0A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1310-70FC-4110-AA86-7F14559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3973D-CCFF-4140-B998-CDEDF6CC3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95634-E4EC-46BC-AFFD-5CEA2810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52C5D-46E6-4499-9F08-6A5E0254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FA57-77E2-4D39-B19D-46DAED83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80E3-6F0A-42F9-B4A2-35183C69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454FB-1774-4F8F-B1CB-181667F7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41D1-A3D6-4D13-BF3C-BDBD2F30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DC87-89A8-4C41-B37E-F7B4EF3D3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4633-66C9-4EDB-A9E1-5CEE1AC864C8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BDEC-71D4-4392-BE29-30FE45996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B246-2194-4CD2-B88A-5C3D3DC0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6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C25F-B24D-4A4A-BC49-4CA6AF10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Heterogeneity in Tomography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6AB8-2D51-4FB6-B64F-1E643F17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Three classes of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30000 projections are taken from the three classes of objects shown above. Our first task is to cluster the projections such that each cluster contains projections from just one class. 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677AC1A-C693-4EAA-8BBE-0B7B465AF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72" y="2512544"/>
            <a:ext cx="2053669" cy="2053669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1AA5B4FD-9259-4014-AEFF-D864671CC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65" y="2512543"/>
            <a:ext cx="2053669" cy="2053669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274A4ABD-C6BD-491D-84BE-9B78FCD3B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58" y="2512543"/>
            <a:ext cx="2053669" cy="20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8C4D-6A8B-4003-8B5D-A5A4A5C5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assignment of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C280-DFDD-4CF3-BAB6-56CA4BEB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noise and not very good initial models, the clusters are assigned wrong classes. </a:t>
            </a:r>
          </a:p>
          <a:p>
            <a:r>
              <a:rPr lang="en-US" dirty="0"/>
              <a:t>This assignment of wrong class sticks in the later iterations and leads to other wrong assignments. </a:t>
            </a:r>
          </a:p>
          <a:p>
            <a:r>
              <a:rPr lang="en-US" dirty="0"/>
              <a:t>The reason this is happening is because we are drastically assigning a new class to each cluster based on the initial iterations. Instead of simply assigning a class to each cluster what we can do is assign the probabilities of a cluster belonging to each of the three classes.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61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BF3D-7C68-4C11-AC41-BF1AD83D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cluster belonging to a class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53F15-BC1A-46EE-978C-4887FB8F6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Assuming the noise if gaussian, the projection formation model can be described as –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 based on the gaussian distribution, the probability of a projection given that it belongs to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can be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Since we know that the projection needs to belong to at least one of the three classes, the probability of a projection belonging to a class can be calculated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53F15-BC1A-46EE-978C-4887FB8F6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0FBCA6-04D6-4C89-8437-392D6BBD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77" y="2651760"/>
            <a:ext cx="3262045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971B-17BB-49A2-BBD3-D5E5BBDA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Refinement Procedure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1C31-94DF-4D94-A2C8-ABBC19F8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reconstructing the image, we account for the probability of a projection belonging to that image. </a:t>
            </a:r>
          </a:p>
          <a:p>
            <a:r>
              <a:rPr lang="en-US" dirty="0"/>
              <a:t>This can be done by reconstructing the image using projections multiplied with their respective probabilities. </a:t>
            </a:r>
          </a:p>
          <a:p>
            <a:r>
              <a:rPr lang="en-US" dirty="0"/>
              <a:t>After reconstructing the image, we calculate the new probabilities of each cluster using the refined image. </a:t>
            </a:r>
          </a:p>
          <a:p>
            <a:r>
              <a:rPr lang="en-US" dirty="0"/>
              <a:t>The hope is that even if the probability of a projection belonging to a incorrect class is high at first, over the iterations, it gradually will converge towards the right class. </a:t>
            </a:r>
          </a:p>
        </p:txBody>
      </p:sp>
    </p:spTree>
    <p:extLst>
      <p:ext uri="{BB962C8B-B14F-4D97-AF65-F5344CB8AC3E}">
        <p14:creationId xmlns:p14="http://schemas.microsoft.com/office/powerpoint/2010/main" val="31779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41F1-6761-4927-8199-1B5EB4AE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pure clusters and assigning them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1FA5-35DC-4D7A-A42A-935EEFB6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projections are clustered into 300 groups and the L2-norm is used for this. </a:t>
            </a:r>
          </a:p>
          <a:p>
            <a:r>
              <a:rPr lang="en-US" dirty="0"/>
              <a:t>Additionally the a filtering step is also performed for each of the clusters and it is observed that the purity of cluster improves after this step. </a:t>
            </a:r>
          </a:p>
          <a:p>
            <a:r>
              <a:rPr lang="en-US" dirty="0"/>
              <a:t>After forming pure clusters, a denoising step is performed after which the clusters are grouped into three equal parts using their zeroth-moment and are assigned class numbers 1, 2 and 3.</a:t>
            </a:r>
          </a:p>
          <a:p>
            <a:r>
              <a:rPr lang="en-US" dirty="0"/>
              <a:t>An experiment is performed to test the accuracy of these assignments.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15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D91FF4-5CA2-43A8-91E0-275D3860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based on zeroth-moment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A2B2BA2-92AE-4DCE-A637-B8AC8820D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Experiment –</a:t>
                </a:r>
              </a:p>
              <a:p>
                <a:pPr lvl="1"/>
                <a:r>
                  <a:rPr lang="en-US" dirty="0"/>
                  <a:t>Image size –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No. of projections – 30000</a:t>
                </a:r>
              </a:p>
              <a:p>
                <a:pPr lvl="1"/>
                <a:r>
                  <a:rPr lang="en-US" dirty="0"/>
                  <a:t>No. of clusters – 300</a:t>
                </a:r>
              </a:p>
              <a:p>
                <a:r>
                  <a:rPr lang="en-US" dirty="0"/>
                  <a:t>The 30000 projections are first grouped into pure clusters which belong to only one of the classes. </a:t>
                </a:r>
              </a:p>
              <a:p>
                <a:r>
                  <a:rPr lang="en-US" dirty="0"/>
                  <a:t>These clusters are denoised and then assigned classes based on their zeroth-order moment.</a:t>
                </a:r>
              </a:p>
              <a:p>
                <a:r>
                  <a:rPr lang="en-US" dirty="0"/>
                  <a:t>The results are generated for 3 levels of noise – 10%, 20% and 30% noise.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A2B2BA2-92AE-4DCE-A637-B8AC8820D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 b="-3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86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DCA1-FDDD-40C1-AB15-FA3998B7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Clustering based on zeroth-moment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E2A5-F944-40DA-8FEF-22BC7005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10% noise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20% noise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1F4DC1-01A4-4222-BF6A-4DAAEC7A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63264"/>
              </p:ext>
            </p:extLst>
          </p:nvPr>
        </p:nvGraphicFramePr>
        <p:xfrm>
          <a:off x="1196417" y="2341076"/>
          <a:ext cx="9135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72">
                  <a:extLst>
                    <a:ext uri="{9D8B030D-6E8A-4147-A177-3AD203B41FA5}">
                      <a16:colId xmlns:a16="http://schemas.microsoft.com/office/drawing/2014/main" val="3871367884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802857461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424594792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1159310038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3951894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Percentage Correct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107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7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05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96.15%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17376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3E9C02-03AF-48C9-B276-4A304DCC2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84729"/>
              </p:ext>
            </p:extLst>
          </p:nvPr>
        </p:nvGraphicFramePr>
        <p:xfrm>
          <a:off x="1196417" y="4339887"/>
          <a:ext cx="9135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72">
                  <a:extLst>
                    <a:ext uri="{9D8B030D-6E8A-4147-A177-3AD203B41FA5}">
                      <a16:colId xmlns:a16="http://schemas.microsoft.com/office/drawing/2014/main" val="3871367884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802857461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424594792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1159310038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3951894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Percentage Correct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107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7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97.12%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05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173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75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206C-FDBD-4EEC-9400-6370BE7F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based on zeroth-moment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B7C4-9B0A-4719-82F7-C317E008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noise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EBF8CE-60E9-4315-9BDF-EC83C6878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6146"/>
              </p:ext>
            </p:extLst>
          </p:nvPr>
        </p:nvGraphicFramePr>
        <p:xfrm>
          <a:off x="1196417" y="2341076"/>
          <a:ext cx="9135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72">
                  <a:extLst>
                    <a:ext uri="{9D8B030D-6E8A-4147-A177-3AD203B41FA5}">
                      <a16:colId xmlns:a16="http://schemas.microsoft.com/office/drawing/2014/main" val="3871367884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802857461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424594792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1159310038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3951894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Percentage Correct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107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7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05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173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43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69DC-267A-4F90-AB09-C509F17D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of Clusters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C8A42-3F4A-4F82-B3D8-F2B8E0A92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903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incorporate the class estimation problem in the ARP algorithm and effectively optimize the following problem-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+</a:t>
                </a:r>
              </a:p>
              <a:p>
                <a:pPr marL="0" indent="0" algn="ctr">
                  <a:buNone/>
                </a:pPr>
                <a:r>
                  <a:rPr lang="en-US" sz="2400" b="0" dirty="0"/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+</a:t>
                </a:r>
              </a:p>
              <a:p>
                <a:pPr marL="0" indent="0" algn="ctr">
                  <a:buNone/>
                </a:pPr>
                <a:r>
                  <a:rPr lang="en-US" sz="2400" b="0" dirty="0"/>
                  <a:t>	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dirty="0"/>
                  <a:t>We refine the classes of the projections by employing a coordinate descent strategy in the addition to the already existing strategy for the angles of the projections.</a:t>
                </a:r>
                <a:endParaRPr lang="en-US" sz="1600" dirty="0"/>
              </a:p>
              <a:p>
                <a:r>
                  <a:rPr lang="en-US" dirty="0"/>
                  <a:t>Unfortunately this approach failed to correctly refine the class estimate as the error function is highly-non convex and the solution converges to a wrong one almost every time.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C8A42-3F4A-4F82-B3D8-F2B8E0A92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90334"/>
              </a:xfrm>
              <a:blipFill>
                <a:blip r:embed="rId2"/>
                <a:stretch>
                  <a:fillRect l="-928" t="-2714" r="-1565" b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7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29B0-40FB-4285-B4B8-3660D37C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881F-478E-486C-9B48-41A41D8A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the moment-based approach to refine the class estimates we can use the moment-based approach to provide us with the initial estimate for each of the classes. </a:t>
            </a:r>
          </a:p>
          <a:p>
            <a:r>
              <a:rPr lang="en-US" dirty="0"/>
              <a:t>The classes of the cluster can then be refined in the next step – The gradient descent step.</a:t>
            </a:r>
          </a:p>
          <a:p>
            <a:r>
              <a:rPr lang="en-US" dirty="0"/>
              <a:t>As we are calculating roughly accurate estimates for the orientation projections in the moment-based approach, the hope is that in the refinement step we’ll be able to tell with more accuracy which class a projection belongs to and thus refine the class estimates.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4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F609-735F-4205-BD77-F418FE61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Moment-Based Estimate</a:t>
            </a:r>
            <a:endParaRPr lang="en-IN" dirty="0"/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86505A-ACC9-48D7-8AF1-C424E482D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0" t="15801" r="34166" b="40773"/>
          <a:stretch/>
        </p:blipFill>
        <p:spPr>
          <a:xfrm>
            <a:off x="1087118" y="2794655"/>
            <a:ext cx="1706881" cy="1700828"/>
          </a:xfrm>
        </p:spPr>
      </p:pic>
      <p:pic>
        <p:nvPicPr>
          <p:cNvPr id="7" name="Picture 6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B2776A9A-88C2-4E5A-971E-917D5DEDD2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4" t="15801" r="34333" b="40773"/>
          <a:stretch/>
        </p:blipFill>
        <p:spPr>
          <a:xfrm>
            <a:off x="5242559" y="2799735"/>
            <a:ext cx="1706881" cy="1700828"/>
          </a:xfrm>
          <a:prstGeom prst="rect">
            <a:avLst/>
          </a:prstGeom>
        </p:spPr>
      </p:pic>
      <p:pic>
        <p:nvPicPr>
          <p:cNvPr id="9" name="Picture 8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BE0199C9-0F02-4201-8CB1-AD1073115F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7" t="15801" r="33319" b="40773"/>
          <a:stretch/>
        </p:blipFill>
        <p:spPr>
          <a:xfrm>
            <a:off x="9398000" y="2794655"/>
            <a:ext cx="1706881" cy="1700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CFB75E-E06E-46C9-B669-5D5843E0989D}"/>
              </a:ext>
            </a:extLst>
          </p:cNvPr>
          <p:cNvSpPr txBox="1"/>
          <p:nvPr/>
        </p:nvSpPr>
        <p:spPr>
          <a:xfrm>
            <a:off x="1087118" y="4495483"/>
            <a:ext cx="17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 Estimate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4D3BB-D696-4644-80D4-B9C1D32F1B68}"/>
              </a:ext>
            </a:extLst>
          </p:cNvPr>
          <p:cNvSpPr txBox="1"/>
          <p:nvPr/>
        </p:nvSpPr>
        <p:spPr>
          <a:xfrm>
            <a:off x="5242559" y="4509254"/>
            <a:ext cx="17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 Estimate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FB56C-F2EF-4D92-A0A0-96EEC545CB75}"/>
              </a:ext>
            </a:extLst>
          </p:cNvPr>
          <p:cNvSpPr txBox="1"/>
          <p:nvPr/>
        </p:nvSpPr>
        <p:spPr>
          <a:xfrm>
            <a:off x="9398000" y="4514612"/>
            <a:ext cx="17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 Estimate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9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94EA-56A1-47DB-8AC5-08E390C7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of Clusters-Modified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C4A0-FF12-49CB-9BA1-530BFEE7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moment-based approach is applied separately for each of the classes and the angles are estimated for each of those classes. </a:t>
            </a:r>
          </a:p>
          <a:p>
            <a:r>
              <a:rPr lang="en-US" dirty="0"/>
              <a:t>After estimating the angles of the clusters, we reconstruct the images for the three classes which serve as our initial estimate for the gradient descent approach.</a:t>
            </a:r>
          </a:p>
          <a:p>
            <a:r>
              <a:rPr lang="en-US" dirty="0"/>
              <a:t>We do a separate gradient descent step for each class to refine.</a:t>
            </a:r>
          </a:p>
          <a:p>
            <a:r>
              <a:rPr lang="en-US" dirty="0"/>
              <a:t>Then, for each cluster we assign the class which gives the projection along the current theta estimate most similar to the cluster in the L2-norm sense. </a:t>
            </a:r>
          </a:p>
        </p:txBody>
      </p:sp>
    </p:spTree>
    <p:extLst>
      <p:ext uri="{BB962C8B-B14F-4D97-AF65-F5344CB8AC3E}">
        <p14:creationId xmlns:p14="http://schemas.microsoft.com/office/powerpoint/2010/main" val="187059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788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Heterogeneity in Tomography</vt:lpstr>
      <vt:lpstr>Forming pure clusters and assigning them</vt:lpstr>
      <vt:lpstr>Clustering based on zeroth-moment</vt:lpstr>
      <vt:lpstr>Clustering based on zeroth-moment</vt:lpstr>
      <vt:lpstr>Clustering based on zeroth-moment</vt:lpstr>
      <vt:lpstr>Refinement of Clusters</vt:lpstr>
      <vt:lpstr>Alternate approach</vt:lpstr>
      <vt:lpstr>Moment-Based Estimate</vt:lpstr>
      <vt:lpstr>Refinement of Clusters-Modified</vt:lpstr>
      <vt:lpstr>Wrong assignment of classes</vt:lpstr>
      <vt:lpstr>Probability of cluster belonging to a class</vt:lpstr>
      <vt:lpstr>Final Refinement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Arunabh Ghosh</dc:creator>
  <cp:lastModifiedBy>Arunabh Ghosh</cp:lastModifiedBy>
  <cp:revision>6</cp:revision>
  <dcterms:created xsi:type="dcterms:W3CDTF">2018-10-02T03:41:25Z</dcterms:created>
  <dcterms:modified xsi:type="dcterms:W3CDTF">2018-10-05T05:12:48Z</dcterms:modified>
</cp:coreProperties>
</file>