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82C669-291C-4AFD-BDF5-C4EB3530C63D}" v="406" dt="2018-09-17T16:11:49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nabh Ghosh" userId="7064b204c6fa9c53" providerId="LiveId" clId="{E882C669-291C-4AFD-BDF5-C4EB3530C63D}"/>
    <pc:docChg chg="custSel mod addSld delSld modSld sldOrd">
      <pc:chgData name="Arunabh Ghosh" userId="7064b204c6fa9c53" providerId="LiveId" clId="{E882C669-291C-4AFD-BDF5-C4EB3530C63D}" dt="2018-09-17T16:11:49.725" v="406" actId="26606"/>
      <pc:docMkLst>
        <pc:docMk/>
      </pc:docMkLst>
      <pc:sldChg chg="addSp delSp modSp">
        <pc:chgData name="Arunabh Ghosh" userId="7064b204c6fa9c53" providerId="LiveId" clId="{E882C669-291C-4AFD-BDF5-C4EB3530C63D}" dt="2018-09-17T16:11:49.725" v="406" actId="26606"/>
        <pc:sldMkLst>
          <pc:docMk/>
          <pc:sldMk cId="3696448070" sldId="257"/>
        </pc:sldMkLst>
        <pc:spChg chg="add del mod">
          <ac:chgData name="Arunabh Ghosh" userId="7064b204c6fa9c53" providerId="LiveId" clId="{E882C669-291C-4AFD-BDF5-C4EB3530C63D}" dt="2018-09-17T16:11:46.492" v="405"/>
          <ac:spMkLst>
            <pc:docMk/>
            <pc:sldMk cId="3696448070" sldId="257"/>
            <ac:spMk id="12" creationId="{AB307F3D-6F68-49BE-8130-56B52A9D1B21}"/>
          </ac:spMkLst>
        </pc:spChg>
        <pc:graphicFrameChg chg="del">
          <ac:chgData name="Arunabh Ghosh" userId="7064b204c6fa9c53" providerId="LiveId" clId="{E882C669-291C-4AFD-BDF5-C4EB3530C63D}" dt="2018-09-17T16:11:43.986" v="404" actId="478"/>
          <ac:graphicFrameMkLst>
            <pc:docMk/>
            <pc:sldMk cId="3696448070" sldId="257"/>
            <ac:graphicFrameMk id="11" creationId="{407F23E4-3A81-4967-AD93-9E2FE4D8B613}"/>
          </ac:graphicFrameMkLst>
        </pc:graphicFrameChg>
        <pc:graphicFrameChg chg="add mod">
          <ac:chgData name="Arunabh Ghosh" userId="7064b204c6fa9c53" providerId="LiveId" clId="{E882C669-291C-4AFD-BDF5-C4EB3530C63D}" dt="2018-09-17T16:11:49.725" v="406" actId="26606"/>
          <ac:graphicFrameMkLst>
            <pc:docMk/>
            <pc:sldMk cId="3696448070" sldId="257"/>
            <ac:graphicFrameMk id="13" creationId="{407F23E4-3A81-4967-AD93-9E2FE4D8B613}"/>
          </ac:graphicFrameMkLst>
        </pc:graphicFrameChg>
      </pc:sldChg>
      <pc:sldChg chg="addSp delSp modSp">
        <pc:chgData name="Arunabh Ghosh" userId="7064b204c6fa9c53" providerId="LiveId" clId="{E882C669-291C-4AFD-BDF5-C4EB3530C63D}" dt="2018-09-17T15:25:50.204" v="145" actId="1076"/>
        <pc:sldMkLst>
          <pc:docMk/>
          <pc:sldMk cId="2518543388" sldId="261"/>
        </pc:sldMkLst>
        <pc:spChg chg="add mod">
          <ac:chgData name="Arunabh Ghosh" userId="7064b204c6fa9c53" providerId="LiveId" clId="{E882C669-291C-4AFD-BDF5-C4EB3530C63D}" dt="2018-09-17T15:20:40.099" v="33" actId="1076"/>
          <ac:spMkLst>
            <pc:docMk/>
            <pc:sldMk cId="2518543388" sldId="261"/>
            <ac:spMk id="24" creationId="{5F1C5AAE-0FB2-4128-9D75-14393B8D5BA9}"/>
          </ac:spMkLst>
        </pc:spChg>
        <pc:spChg chg="add mod">
          <ac:chgData name="Arunabh Ghosh" userId="7064b204c6fa9c53" providerId="LiveId" clId="{E882C669-291C-4AFD-BDF5-C4EB3530C63D}" dt="2018-09-17T15:21:15.596" v="81" actId="1076"/>
          <ac:spMkLst>
            <pc:docMk/>
            <pc:sldMk cId="2518543388" sldId="261"/>
            <ac:spMk id="25" creationId="{F5278322-7375-456E-AA17-CDB38A1B2D97}"/>
          </ac:spMkLst>
        </pc:spChg>
        <pc:spChg chg="add mod">
          <ac:chgData name="Arunabh Ghosh" userId="7064b204c6fa9c53" providerId="LiveId" clId="{E882C669-291C-4AFD-BDF5-C4EB3530C63D}" dt="2018-09-17T15:21:55.883" v="128" actId="1076"/>
          <ac:spMkLst>
            <pc:docMk/>
            <pc:sldMk cId="2518543388" sldId="261"/>
            <ac:spMk id="26" creationId="{DEE2AED7-8498-4DB9-A185-9376C84F68AB}"/>
          </ac:spMkLst>
        </pc:spChg>
        <pc:spChg chg="add del mod">
          <ac:chgData name="Arunabh Ghosh" userId="7064b204c6fa9c53" providerId="LiveId" clId="{E882C669-291C-4AFD-BDF5-C4EB3530C63D}" dt="2018-09-17T15:24:53.372" v="133"/>
          <ac:spMkLst>
            <pc:docMk/>
            <pc:sldMk cId="2518543388" sldId="261"/>
            <ac:spMk id="27" creationId="{1D5E40B2-ED1C-4600-A708-6A032DF0F51F}"/>
          </ac:spMkLst>
        </pc:spChg>
        <pc:spChg chg="add del mod">
          <ac:chgData name="Arunabh Ghosh" userId="7064b204c6fa9c53" providerId="LiveId" clId="{E882C669-291C-4AFD-BDF5-C4EB3530C63D}" dt="2018-09-17T15:25:32.840" v="141" actId="478"/>
          <ac:spMkLst>
            <pc:docMk/>
            <pc:sldMk cId="2518543388" sldId="261"/>
            <ac:spMk id="28" creationId="{BE9C66A2-ACEF-4D85-A7BF-EEE9EDD8BF47}"/>
          </ac:spMkLst>
        </pc:spChg>
        <pc:picChg chg="mod">
          <ac:chgData name="Arunabh Ghosh" userId="7064b204c6fa9c53" providerId="LiveId" clId="{E882C669-291C-4AFD-BDF5-C4EB3530C63D}" dt="2018-09-17T15:24:45.318" v="130" actId="1076"/>
          <ac:picMkLst>
            <pc:docMk/>
            <pc:sldMk cId="2518543388" sldId="261"/>
            <ac:picMk id="13" creationId="{0E1423BE-AFFB-479B-B5C7-E93CD9239837}"/>
          </ac:picMkLst>
        </pc:picChg>
        <pc:picChg chg="mod">
          <ac:chgData name="Arunabh Ghosh" userId="7064b204c6fa9c53" providerId="LiveId" clId="{E882C669-291C-4AFD-BDF5-C4EB3530C63D}" dt="2018-09-17T15:25:40.849" v="143" actId="1076"/>
          <ac:picMkLst>
            <pc:docMk/>
            <pc:sldMk cId="2518543388" sldId="261"/>
            <ac:picMk id="15" creationId="{9E4FE9F2-EE61-4418-A89B-2A2BA365E145}"/>
          </ac:picMkLst>
        </pc:picChg>
        <pc:picChg chg="mod">
          <ac:chgData name="Arunabh Ghosh" userId="7064b204c6fa9c53" providerId="LiveId" clId="{E882C669-291C-4AFD-BDF5-C4EB3530C63D}" dt="2018-09-17T15:25:50.204" v="145" actId="1076"/>
          <ac:picMkLst>
            <pc:docMk/>
            <pc:sldMk cId="2518543388" sldId="261"/>
            <ac:picMk id="17" creationId="{9992BBEE-2888-4A7A-A529-81E5E3096ED9}"/>
          </ac:picMkLst>
        </pc:picChg>
        <pc:picChg chg="mod">
          <ac:chgData name="Arunabh Ghosh" userId="7064b204c6fa9c53" providerId="LiveId" clId="{E882C669-291C-4AFD-BDF5-C4EB3530C63D}" dt="2018-09-17T15:24:49.821" v="131" actId="1076"/>
          <ac:picMkLst>
            <pc:docMk/>
            <pc:sldMk cId="2518543388" sldId="261"/>
            <ac:picMk id="19" creationId="{5F3A553D-02B2-4593-B321-19A73B46803D}"/>
          </ac:picMkLst>
        </pc:picChg>
        <pc:picChg chg="mod">
          <ac:chgData name="Arunabh Ghosh" userId="7064b204c6fa9c53" providerId="LiveId" clId="{E882C669-291C-4AFD-BDF5-C4EB3530C63D}" dt="2018-09-17T15:25:37.999" v="142" actId="1076"/>
          <ac:picMkLst>
            <pc:docMk/>
            <pc:sldMk cId="2518543388" sldId="261"/>
            <ac:picMk id="21" creationId="{82EC4ED6-93D1-4D9D-9B3A-B338A9E0377C}"/>
          </ac:picMkLst>
        </pc:picChg>
        <pc:picChg chg="mod">
          <ac:chgData name="Arunabh Ghosh" userId="7064b204c6fa9c53" providerId="LiveId" clId="{E882C669-291C-4AFD-BDF5-C4EB3530C63D}" dt="2018-09-17T15:25:47.485" v="144" actId="1076"/>
          <ac:picMkLst>
            <pc:docMk/>
            <pc:sldMk cId="2518543388" sldId="261"/>
            <ac:picMk id="23" creationId="{EB3D8871-0BE2-44B8-8310-79B601B5C431}"/>
          </ac:picMkLst>
        </pc:picChg>
      </pc:sldChg>
      <pc:sldChg chg="addSp delSp modSp add ord">
        <pc:chgData name="Arunabh Ghosh" userId="7064b204c6fa9c53" providerId="LiveId" clId="{E882C669-291C-4AFD-BDF5-C4EB3530C63D}" dt="2018-09-17T15:41:41.308" v="217" actId="14100"/>
        <pc:sldMkLst>
          <pc:docMk/>
          <pc:sldMk cId="1593555259" sldId="262"/>
        </pc:sldMkLst>
        <pc:spChg chg="mod">
          <ac:chgData name="Arunabh Ghosh" userId="7064b204c6fa9c53" providerId="LiveId" clId="{E882C669-291C-4AFD-BDF5-C4EB3530C63D}" dt="2018-09-17T15:26:28.401" v="161" actId="1076"/>
          <ac:spMkLst>
            <pc:docMk/>
            <pc:sldMk cId="1593555259" sldId="262"/>
            <ac:spMk id="26" creationId="{DEE2AED7-8498-4DB9-A185-9376C84F68AB}"/>
          </ac:spMkLst>
        </pc:spChg>
        <pc:picChg chg="add del mod">
          <ac:chgData name="Arunabh Ghosh" userId="7064b204c6fa9c53" providerId="LiveId" clId="{E882C669-291C-4AFD-BDF5-C4EB3530C63D}" dt="2018-09-17T15:32:07.874" v="163"/>
          <ac:picMkLst>
            <pc:docMk/>
            <pc:sldMk cId="1593555259" sldId="262"/>
            <ac:picMk id="3" creationId="{9E1B5925-CE6A-43B6-9FE8-BA2EF70C4A0D}"/>
          </ac:picMkLst>
        </pc:picChg>
        <pc:picChg chg="add mod">
          <ac:chgData name="Arunabh Ghosh" userId="7064b204c6fa9c53" providerId="LiveId" clId="{E882C669-291C-4AFD-BDF5-C4EB3530C63D}" dt="2018-09-17T15:32:20.179" v="169" actId="14100"/>
          <ac:picMkLst>
            <pc:docMk/>
            <pc:sldMk cId="1593555259" sldId="262"/>
            <ac:picMk id="5" creationId="{70C7C07F-CE9F-4012-B2A8-275B8E6F0356}"/>
          </ac:picMkLst>
        </pc:picChg>
        <pc:picChg chg="del">
          <ac:chgData name="Arunabh Ghosh" userId="7064b204c6fa9c53" providerId="LiveId" clId="{E882C669-291C-4AFD-BDF5-C4EB3530C63D}" dt="2018-09-17T15:32:09.518" v="164" actId="478"/>
          <ac:picMkLst>
            <pc:docMk/>
            <pc:sldMk cId="1593555259" sldId="262"/>
            <ac:picMk id="7" creationId="{13CFBF3F-7691-4E64-8F9A-C7B0F5D46DD5}"/>
          </ac:picMkLst>
        </pc:picChg>
        <pc:picChg chg="add mod">
          <ac:chgData name="Arunabh Ghosh" userId="7064b204c6fa9c53" providerId="LiveId" clId="{E882C669-291C-4AFD-BDF5-C4EB3530C63D}" dt="2018-09-17T15:32:34.186" v="175" actId="14100"/>
          <ac:picMkLst>
            <pc:docMk/>
            <pc:sldMk cId="1593555259" sldId="262"/>
            <ac:picMk id="8" creationId="{BBFD7931-9276-437E-AB65-DBD7ED7D6653}"/>
          </ac:picMkLst>
        </pc:picChg>
        <pc:picChg chg="del">
          <ac:chgData name="Arunabh Ghosh" userId="7064b204c6fa9c53" providerId="LiveId" clId="{E882C669-291C-4AFD-BDF5-C4EB3530C63D}" dt="2018-09-17T15:32:24.315" v="170" actId="478"/>
          <ac:picMkLst>
            <pc:docMk/>
            <pc:sldMk cId="1593555259" sldId="262"/>
            <ac:picMk id="9" creationId="{F7DF2817-C30D-4EF2-996B-4ABF2FAF15ED}"/>
          </ac:picMkLst>
        </pc:picChg>
        <pc:picChg chg="del">
          <ac:chgData name="Arunabh Ghosh" userId="7064b204c6fa9c53" providerId="LiveId" clId="{E882C669-291C-4AFD-BDF5-C4EB3530C63D}" dt="2018-09-17T15:32:36.315" v="176" actId="478"/>
          <ac:picMkLst>
            <pc:docMk/>
            <pc:sldMk cId="1593555259" sldId="262"/>
            <ac:picMk id="11" creationId="{E445827C-D71D-4F35-84BC-ECEECDCDF130}"/>
          </ac:picMkLst>
        </pc:picChg>
        <pc:picChg chg="add mod">
          <ac:chgData name="Arunabh Ghosh" userId="7064b204c6fa9c53" providerId="LiveId" clId="{E882C669-291C-4AFD-BDF5-C4EB3530C63D}" dt="2018-09-17T15:32:46.973" v="181" actId="14100"/>
          <ac:picMkLst>
            <pc:docMk/>
            <pc:sldMk cId="1593555259" sldId="262"/>
            <ac:picMk id="12" creationId="{2A5C66C1-A6D9-4E7C-A2C0-7A350A32AF6A}"/>
          </ac:picMkLst>
        </pc:picChg>
        <pc:picChg chg="del">
          <ac:chgData name="Arunabh Ghosh" userId="7064b204c6fa9c53" providerId="LiveId" clId="{E882C669-291C-4AFD-BDF5-C4EB3530C63D}" dt="2018-09-17T15:38:25.777" v="182" actId="478"/>
          <ac:picMkLst>
            <pc:docMk/>
            <pc:sldMk cId="1593555259" sldId="262"/>
            <ac:picMk id="13" creationId="{0E1423BE-AFFB-479B-B5C7-E93CD9239837}"/>
          </ac:picMkLst>
        </pc:picChg>
        <pc:picChg chg="del">
          <ac:chgData name="Arunabh Ghosh" userId="7064b204c6fa9c53" providerId="LiveId" clId="{E882C669-291C-4AFD-BDF5-C4EB3530C63D}" dt="2018-09-17T15:38:39.309" v="188" actId="478"/>
          <ac:picMkLst>
            <pc:docMk/>
            <pc:sldMk cId="1593555259" sldId="262"/>
            <ac:picMk id="15" creationId="{9E4FE9F2-EE61-4418-A89B-2A2BA365E145}"/>
          </ac:picMkLst>
        </pc:picChg>
        <pc:picChg chg="add mod">
          <ac:chgData name="Arunabh Ghosh" userId="7064b204c6fa9c53" providerId="LiveId" clId="{E882C669-291C-4AFD-BDF5-C4EB3530C63D}" dt="2018-09-17T15:38:36.881" v="187" actId="14100"/>
          <ac:picMkLst>
            <pc:docMk/>
            <pc:sldMk cId="1593555259" sldId="262"/>
            <ac:picMk id="16" creationId="{28C70F20-8308-4DE6-890E-F108F35D0E41}"/>
          </ac:picMkLst>
        </pc:picChg>
        <pc:picChg chg="del">
          <ac:chgData name="Arunabh Ghosh" userId="7064b204c6fa9c53" providerId="LiveId" clId="{E882C669-291C-4AFD-BDF5-C4EB3530C63D}" dt="2018-09-17T15:38:40.741" v="189" actId="478"/>
          <ac:picMkLst>
            <pc:docMk/>
            <pc:sldMk cId="1593555259" sldId="262"/>
            <ac:picMk id="17" creationId="{9992BBEE-2888-4A7A-A529-81E5E3096ED9}"/>
          </ac:picMkLst>
        </pc:picChg>
        <pc:picChg chg="del">
          <ac:chgData name="Arunabh Ghosh" userId="7064b204c6fa9c53" providerId="LiveId" clId="{E882C669-291C-4AFD-BDF5-C4EB3530C63D}" dt="2018-09-17T15:39:10.202" v="200" actId="478"/>
          <ac:picMkLst>
            <pc:docMk/>
            <pc:sldMk cId="1593555259" sldId="262"/>
            <ac:picMk id="19" creationId="{5F3A553D-02B2-4593-B321-19A73B46803D}"/>
          </ac:picMkLst>
        </pc:picChg>
        <pc:picChg chg="add mod">
          <ac:chgData name="Arunabh Ghosh" userId="7064b204c6fa9c53" providerId="LiveId" clId="{E882C669-291C-4AFD-BDF5-C4EB3530C63D}" dt="2018-09-17T15:38:52.360" v="194" actId="14100"/>
          <ac:picMkLst>
            <pc:docMk/>
            <pc:sldMk cId="1593555259" sldId="262"/>
            <ac:picMk id="20" creationId="{64FA11D9-1CD2-442D-BD17-BE3A9921B030}"/>
          </ac:picMkLst>
        </pc:picChg>
        <pc:picChg chg="del">
          <ac:chgData name="Arunabh Ghosh" userId="7064b204c6fa9c53" providerId="LiveId" clId="{E882C669-291C-4AFD-BDF5-C4EB3530C63D}" dt="2018-09-17T15:41:13.172" v="206" actId="478"/>
          <ac:picMkLst>
            <pc:docMk/>
            <pc:sldMk cId="1593555259" sldId="262"/>
            <ac:picMk id="21" creationId="{82EC4ED6-93D1-4D9D-9B3A-B338A9E0377C}"/>
          </ac:picMkLst>
        </pc:picChg>
        <pc:picChg chg="del mod">
          <ac:chgData name="Arunabh Ghosh" userId="7064b204c6fa9c53" providerId="LiveId" clId="{E882C669-291C-4AFD-BDF5-C4EB3530C63D}" dt="2018-09-17T15:41:31.110" v="215" actId="478"/>
          <ac:picMkLst>
            <pc:docMk/>
            <pc:sldMk cId="1593555259" sldId="262"/>
            <ac:picMk id="23" creationId="{EB3D8871-0BE2-44B8-8310-79B601B5C431}"/>
          </ac:picMkLst>
        </pc:picChg>
        <pc:picChg chg="add mod">
          <ac:chgData name="Arunabh Ghosh" userId="7064b204c6fa9c53" providerId="LiveId" clId="{E882C669-291C-4AFD-BDF5-C4EB3530C63D}" dt="2018-09-17T15:39:01.728" v="199" actId="14100"/>
          <ac:picMkLst>
            <pc:docMk/>
            <pc:sldMk cId="1593555259" sldId="262"/>
            <ac:picMk id="27" creationId="{8C9E1BCC-2309-440B-8545-919133D7CCC4}"/>
          </ac:picMkLst>
        </pc:picChg>
        <pc:picChg chg="add mod">
          <ac:chgData name="Arunabh Ghosh" userId="7064b204c6fa9c53" providerId="LiveId" clId="{E882C669-291C-4AFD-BDF5-C4EB3530C63D}" dt="2018-09-17T15:41:11.630" v="205" actId="14100"/>
          <ac:picMkLst>
            <pc:docMk/>
            <pc:sldMk cId="1593555259" sldId="262"/>
            <ac:picMk id="29" creationId="{DB661D77-6ABB-4F54-91DB-0E859DB676A7}"/>
          </ac:picMkLst>
        </pc:picChg>
        <pc:picChg chg="add mod">
          <ac:chgData name="Arunabh Ghosh" userId="7064b204c6fa9c53" providerId="LiveId" clId="{E882C669-291C-4AFD-BDF5-C4EB3530C63D}" dt="2018-09-17T15:41:27.061" v="211" actId="14100"/>
          <ac:picMkLst>
            <pc:docMk/>
            <pc:sldMk cId="1593555259" sldId="262"/>
            <ac:picMk id="31" creationId="{608E92B6-A88C-4E07-8F13-F21B7EEEF824}"/>
          </ac:picMkLst>
        </pc:picChg>
        <pc:picChg chg="add mod">
          <ac:chgData name="Arunabh Ghosh" userId="7064b204c6fa9c53" providerId="LiveId" clId="{E882C669-291C-4AFD-BDF5-C4EB3530C63D}" dt="2018-09-17T15:41:41.308" v="217" actId="14100"/>
          <ac:picMkLst>
            <pc:docMk/>
            <pc:sldMk cId="1593555259" sldId="262"/>
            <ac:picMk id="33" creationId="{FF98FFF9-6317-416E-A382-DBE66A5876B0}"/>
          </ac:picMkLst>
        </pc:picChg>
      </pc:sldChg>
      <pc:sldChg chg="add del ord">
        <pc:chgData name="Arunabh Ghosh" userId="7064b204c6fa9c53" providerId="LiveId" clId="{E882C669-291C-4AFD-BDF5-C4EB3530C63D}" dt="2018-09-17T15:43:13.719" v="220" actId="2696"/>
        <pc:sldMkLst>
          <pc:docMk/>
          <pc:sldMk cId="3869007884" sldId="263"/>
        </pc:sldMkLst>
      </pc:sldChg>
      <pc:sldChg chg="addSp delSp modSp add">
        <pc:chgData name="Arunabh Ghosh" userId="7064b204c6fa9c53" providerId="LiveId" clId="{E882C669-291C-4AFD-BDF5-C4EB3530C63D}" dt="2018-09-17T16:06:52.974" v="403" actId="14100"/>
        <pc:sldMkLst>
          <pc:docMk/>
          <pc:sldMk cId="4170248190" sldId="263"/>
        </pc:sldMkLst>
        <pc:spChg chg="del">
          <ac:chgData name="Arunabh Ghosh" userId="7064b204c6fa9c53" providerId="LiveId" clId="{E882C669-291C-4AFD-BDF5-C4EB3530C63D}" dt="2018-09-17T15:43:36.424" v="224" actId="478"/>
          <ac:spMkLst>
            <pc:docMk/>
            <pc:sldMk cId="4170248190" sldId="263"/>
            <ac:spMk id="2" creationId="{8944A5FA-1AB4-41B1-9D29-F2B4C2E0B55E}"/>
          </ac:spMkLst>
        </pc:spChg>
        <pc:spChg chg="del mod">
          <ac:chgData name="Arunabh Ghosh" userId="7064b204c6fa9c53" providerId="LiveId" clId="{E882C669-291C-4AFD-BDF5-C4EB3530C63D}" dt="2018-09-17T15:43:34.830" v="223" actId="478"/>
          <ac:spMkLst>
            <pc:docMk/>
            <pc:sldMk cId="4170248190" sldId="263"/>
            <ac:spMk id="3" creationId="{D53CD095-EC0F-44D3-86DD-60DA7F51DE5E}"/>
          </ac:spMkLst>
        </pc:spChg>
        <pc:spChg chg="add mod">
          <ac:chgData name="Arunabh Ghosh" userId="7064b204c6fa9c53" providerId="LiveId" clId="{E882C669-291C-4AFD-BDF5-C4EB3530C63D}" dt="2018-09-17T15:51:21.395" v="283" actId="1076"/>
          <ac:spMkLst>
            <pc:docMk/>
            <pc:sldMk cId="4170248190" sldId="263"/>
            <ac:spMk id="12" creationId="{CC1A6483-B433-4D36-829E-EB21046A125B}"/>
          </ac:spMkLst>
        </pc:spChg>
        <pc:spChg chg="add mod">
          <ac:chgData name="Arunabh Ghosh" userId="7064b204c6fa9c53" providerId="LiveId" clId="{E882C669-291C-4AFD-BDF5-C4EB3530C63D}" dt="2018-09-17T15:52:16.347" v="297" actId="1076"/>
          <ac:spMkLst>
            <pc:docMk/>
            <pc:sldMk cId="4170248190" sldId="263"/>
            <ac:spMk id="13" creationId="{6B3E7BAD-F4A4-44C5-9791-5076230774BD}"/>
          </ac:spMkLst>
        </pc:spChg>
        <pc:spChg chg="add mod">
          <ac:chgData name="Arunabh Ghosh" userId="7064b204c6fa9c53" providerId="LiveId" clId="{E882C669-291C-4AFD-BDF5-C4EB3530C63D}" dt="2018-09-17T15:52:49.898" v="332" actId="1076"/>
          <ac:spMkLst>
            <pc:docMk/>
            <pc:sldMk cId="4170248190" sldId="263"/>
            <ac:spMk id="14" creationId="{4BAFEFCD-3367-4688-A447-F63134C06EB4}"/>
          </ac:spMkLst>
        </pc:spChg>
        <pc:spChg chg="add mod">
          <ac:chgData name="Arunabh Ghosh" userId="7064b204c6fa9c53" providerId="LiveId" clId="{E882C669-291C-4AFD-BDF5-C4EB3530C63D}" dt="2018-09-17T15:53:22.519" v="362" actId="1076"/>
          <ac:spMkLst>
            <pc:docMk/>
            <pc:sldMk cId="4170248190" sldId="263"/>
            <ac:spMk id="15" creationId="{C972F31B-4CF7-44B4-A233-CE5DEFCABE4D}"/>
          </ac:spMkLst>
        </pc:spChg>
        <pc:picChg chg="add mod">
          <ac:chgData name="Arunabh Ghosh" userId="7064b204c6fa9c53" providerId="LiveId" clId="{E882C669-291C-4AFD-BDF5-C4EB3530C63D}" dt="2018-09-17T15:49:31.800" v="249" actId="14100"/>
          <ac:picMkLst>
            <pc:docMk/>
            <pc:sldMk cId="4170248190" sldId="263"/>
            <ac:picMk id="5" creationId="{AA0AB12A-CAE6-42CD-B6AB-58F1A37150AB}"/>
          </ac:picMkLst>
        </pc:picChg>
        <pc:picChg chg="add mod">
          <ac:chgData name="Arunabh Ghosh" userId="7064b204c6fa9c53" providerId="LiveId" clId="{E882C669-291C-4AFD-BDF5-C4EB3530C63D}" dt="2018-09-17T15:50:37.709" v="262" actId="1076"/>
          <ac:picMkLst>
            <pc:docMk/>
            <pc:sldMk cId="4170248190" sldId="263"/>
            <ac:picMk id="7" creationId="{3223DE1B-34A6-46BC-9966-227AFD9C68FA}"/>
          </ac:picMkLst>
        </pc:picChg>
        <pc:picChg chg="add mod">
          <ac:chgData name="Arunabh Ghosh" userId="7064b204c6fa9c53" providerId="LiveId" clId="{E882C669-291C-4AFD-BDF5-C4EB3530C63D}" dt="2018-09-17T15:53:33.945" v="363" actId="1076"/>
          <ac:picMkLst>
            <pc:docMk/>
            <pc:sldMk cId="4170248190" sldId="263"/>
            <ac:picMk id="9" creationId="{176C7F05-D530-4A79-B8DB-D8C3A52FB07B}"/>
          </ac:picMkLst>
        </pc:picChg>
        <pc:picChg chg="add mod">
          <ac:chgData name="Arunabh Ghosh" userId="7064b204c6fa9c53" providerId="LiveId" clId="{E882C669-291C-4AFD-BDF5-C4EB3530C63D}" dt="2018-09-17T15:49:49.871" v="253" actId="14100"/>
          <ac:picMkLst>
            <pc:docMk/>
            <pc:sldMk cId="4170248190" sldId="263"/>
            <ac:picMk id="11" creationId="{5FC6349A-91F1-451F-9B9F-9206B254C2FE}"/>
          </ac:picMkLst>
        </pc:picChg>
        <pc:picChg chg="add mod">
          <ac:chgData name="Arunabh Ghosh" userId="7064b204c6fa9c53" providerId="LiveId" clId="{E882C669-291C-4AFD-BDF5-C4EB3530C63D}" dt="2018-09-17T15:55:06.961" v="368" actId="14100"/>
          <ac:picMkLst>
            <pc:docMk/>
            <pc:sldMk cId="4170248190" sldId="263"/>
            <ac:picMk id="17" creationId="{53190FE3-6554-41B9-B59F-1786276DA9B8}"/>
          </ac:picMkLst>
        </pc:picChg>
        <pc:picChg chg="add mod">
          <ac:chgData name="Arunabh Ghosh" userId="7064b204c6fa9c53" providerId="LiveId" clId="{E882C669-291C-4AFD-BDF5-C4EB3530C63D}" dt="2018-09-17T15:55:21.549" v="373" actId="14100"/>
          <ac:picMkLst>
            <pc:docMk/>
            <pc:sldMk cId="4170248190" sldId="263"/>
            <ac:picMk id="19" creationId="{D4F102E7-3DB4-4AED-BCEE-1F642F1C3D2B}"/>
          </ac:picMkLst>
        </pc:picChg>
        <pc:picChg chg="add mod">
          <ac:chgData name="Arunabh Ghosh" userId="7064b204c6fa9c53" providerId="LiveId" clId="{E882C669-291C-4AFD-BDF5-C4EB3530C63D}" dt="2018-09-17T15:55:33.902" v="378" actId="14100"/>
          <ac:picMkLst>
            <pc:docMk/>
            <pc:sldMk cId="4170248190" sldId="263"/>
            <ac:picMk id="21" creationId="{3521B5A2-B70D-46D7-9C70-4A4074661D46}"/>
          </ac:picMkLst>
        </pc:picChg>
        <pc:picChg chg="add mod">
          <ac:chgData name="Arunabh Ghosh" userId="7064b204c6fa9c53" providerId="LiveId" clId="{E882C669-291C-4AFD-BDF5-C4EB3530C63D}" dt="2018-09-17T15:55:45.130" v="383" actId="14100"/>
          <ac:picMkLst>
            <pc:docMk/>
            <pc:sldMk cId="4170248190" sldId="263"/>
            <ac:picMk id="23" creationId="{F70E0A94-AE02-4A54-82C7-F0BCFAE1CF15}"/>
          </ac:picMkLst>
        </pc:picChg>
        <pc:picChg chg="add mod">
          <ac:chgData name="Arunabh Ghosh" userId="7064b204c6fa9c53" providerId="LiveId" clId="{E882C669-291C-4AFD-BDF5-C4EB3530C63D}" dt="2018-09-17T16:06:12.362" v="388" actId="14100"/>
          <ac:picMkLst>
            <pc:docMk/>
            <pc:sldMk cId="4170248190" sldId="263"/>
            <ac:picMk id="25" creationId="{4E51527D-8C27-49EC-B45D-E6EAF3E0C2E0}"/>
          </ac:picMkLst>
        </pc:picChg>
        <pc:picChg chg="add mod">
          <ac:chgData name="Arunabh Ghosh" userId="7064b204c6fa9c53" providerId="LiveId" clId="{E882C669-291C-4AFD-BDF5-C4EB3530C63D}" dt="2018-09-17T16:06:23.810" v="393" actId="14100"/>
          <ac:picMkLst>
            <pc:docMk/>
            <pc:sldMk cId="4170248190" sldId="263"/>
            <ac:picMk id="27" creationId="{228072CD-D368-4117-8AEB-51C7EDEC275E}"/>
          </ac:picMkLst>
        </pc:picChg>
        <pc:picChg chg="add mod">
          <ac:chgData name="Arunabh Ghosh" userId="7064b204c6fa9c53" providerId="LiveId" clId="{E882C669-291C-4AFD-BDF5-C4EB3530C63D}" dt="2018-09-17T16:06:36.560" v="398" actId="14100"/>
          <ac:picMkLst>
            <pc:docMk/>
            <pc:sldMk cId="4170248190" sldId="263"/>
            <ac:picMk id="29" creationId="{487CBA59-26F3-4375-83AA-4C718941BF30}"/>
          </ac:picMkLst>
        </pc:picChg>
        <pc:picChg chg="add mod">
          <ac:chgData name="Arunabh Ghosh" userId="7064b204c6fa9c53" providerId="LiveId" clId="{E882C669-291C-4AFD-BDF5-C4EB3530C63D}" dt="2018-09-17T16:06:52.974" v="403" actId="14100"/>
          <ac:picMkLst>
            <pc:docMk/>
            <pc:sldMk cId="4170248190" sldId="263"/>
            <ac:picMk id="31" creationId="{79C88AC4-293F-4001-BE09-ED9CE48E4156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064b204c6fa9c53/BTP-CryoEM/reports/Symmetric%20Improveme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064b204c6fa9c53/BTP-CryoEM/reports/Symmetric%20Improveme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064b204c6fa9c53/BTP-CryoEM/reports/Symmetric%20Improvemen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Single symmetry vs No symmetry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Moment-based initial estimate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'[Symmetric Improvements.xlsx]Sheet1'!$A$1:$A$13</c:f>
              <c:numCache>
                <c:formatCode>General</c:formatCode>
                <c:ptCount val="13"/>
                <c:pt idx="0">
                  <c:v>58.21</c:v>
                </c:pt>
                <c:pt idx="1">
                  <c:v>58.05</c:v>
                </c:pt>
                <c:pt idx="2">
                  <c:v>58.81</c:v>
                </c:pt>
                <c:pt idx="3">
                  <c:v>50.24</c:v>
                </c:pt>
                <c:pt idx="4">
                  <c:v>39.1</c:v>
                </c:pt>
                <c:pt idx="5">
                  <c:v>41.9</c:v>
                </c:pt>
                <c:pt idx="6">
                  <c:v>69.19</c:v>
                </c:pt>
                <c:pt idx="7">
                  <c:v>61.88</c:v>
                </c:pt>
                <c:pt idx="8">
                  <c:v>51.82</c:v>
                </c:pt>
                <c:pt idx="9">
                  <c:v>51.12</c:v>
                </c:pt>
                <c:pt idx="10">
                  <c:v>67.31</c:v>
                </c:pt>
                <c:pt idx="11">
                  <c:v>53.51</c:v>
                </c:pt>
                <c:pt idx="12">
                  <c:v>48.06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93-4988-A996-147D80E74135}"/>
            </c:ext>
          </c:extLst>
        </c:ser>
        <c:ser>
          <c:idx val="1"/>
          <c:order val="1"/>
          <c:tx>
            <c:v>No Symmetry constraint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'[Symmetric Improvements.xlsx]Sheet1'!$B$1:$B$13</c:f>
              <c:numCache>
                <c:formatCode>General</c:formatCode>
                <c:ptCount val="13"/>
                <c:pt idx="0">
                  <c:v>55.95</c:v>
                </c:pt>
                <c:pt idx="1">
                  <c:v>56.87</c:v>
                </c:pt>
                <c:pt idx="2">
                  <c:v>55.18</c:v>
                </c:pt>
                <c:pt idx="3">
                  <c:v>46.92</c:v>
                </c:pt>
                <c:pt idx="4">
                  <c:v>29.89</c:v>
                </c:pt>
                <c:pt idx="5">
                  <c:v>35.86</c:v>
                </c:pt>
                <c:pt idx="6">
                  <c:v>51.56</c:v>
                </c:pt>
                <c:pt idx="7">
                  <c:v>60.7</c:v>
                </c:pt>
                <c:pt idx="8">
                  <c:v>43.76</c:v>
                </c:pt>
                <c:pt idx="9">
                  <c:v>45.8</c:v>
                </c:pt>
                <c:pt idx="10">
                  <c:v>62.92</c:v>
                </c:pt>
                <c:pt idx="11">
                  <c:v>51.71</c:v>
                </c:pt>
                <c:pt idx="12">
                  <c:v>44.91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593-4988-A996-147D80E74135}"/>
            </c:ext>
          </c:extLst>
        </c:ser>
        <c:ser>
          <c:idx val="2"/>
          <c:order val="2"/>
          <c:tx>
            <c:v>Single symmetry constraint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'[Symmetric Improvements.xlsx]Sheet1'!$C$1:$C$13</c:f>
              <c:numCache>
                <c:formatCode>General</c:formatCode>
                <c:ptCount val="13"/>
                <c:pt idx="0">
                  <c:v>53.84</c:v>
                </c:pt>
                <c:pt idx="1">
                  <c:v>54.99</c:v>
                </c:pt>
                <c:pt idx="2">
                  <c:v>53.15</c:v>
                </c:pt>
                <c:pt idx="3">
                  <c:v>45.78</c:v>
                </c:pt>
                <c:pt idx="4">
                  <c:v>26.72</c:v>
                </c:pt>
                <c:pt idx="5">
                  <c:v>34.04</c:v>
                </c:pt>
                <c:pt idx="6">
                  <c:v>48.06</c:v>
                </c:pt>
                <c:pt idx="7">
                  <c:v>60.09</c:v>
                </c:pt>
                <c:pt idx="8">
                  <c:v>41.2</c:v>
                </c:pt>
                <c:pt idx="9">
                  <c:v>42.14</c:v>
                </c:pt>
                <c:pt idx="10">
                  <c:v>60.51</c:v>
                </c:pt>
                <c:pt idx="11">
                  <c:v>50.65</c:v>
                </c:pt>
                <c:pt idx="12">
                  <c:v>41.89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593-4988-A996-147D80E741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09105392"/>
        <c:axId val="1180642512"/>
      </c:lineChart>
      <c:catAx>
        <c:axId val="1109105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Experiment No.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0642512"/>
        <c:crosses val="autoZero"/>
        <c:auto val="1"/>
        <c:lblAlgn val="ctr"/>
        <c:lblOffset val="100"/>
        <c:noMultiLvlLbl val="0"/>
      </c:catAx>
      <c:valAx>
        <c:axId val="1180642512"/>
        <c:scaling>
          <c:orientation val="minMax"/>
          <c:max val="85"/>
          <c:min val="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Relative reconstruction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9105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500" baseline="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Double Symmetry vs No Symmetry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Moment-based initial estimate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'[Symmetric Improvements.xlsx]Sheet1'!$E$1:$E$13</c:f>
              <c:numCache>
                <c:formatCode>General</c:formatCode>
                <c:ptCount val="13"/>
                <c:pt idx="0">
                  <c:v>66.400000000000006</c:v>
                </c:pt>
                <c:pt idx="1">
                  <c:v>65.349999999999994</c:v>
                </c:pt>
                <c:pt idx="2">
                  <c:v>45.92</c:v>
                </c:pt>
                <c:pt idx="3">
                  <c:v>58.37</c:v>
                </c:pt>
                <c:pt idx="4">
                  <c:v>48.92</c:v>
                </c:pt>
                <c:pt idx="5">
                  <c:v>63.78</c:v>
                </c:pt>
                <c:pt idx="6">
                  <c:v>63.27</c:v>
                </c:pt>
                <c:pt idx="7">
                  <c:v>48.55</c:v>
                </c:pt>
                <c:pt idx="8">
                  <c:v>44.55</c:v>
                </c:pt>
                <c:pt idx="9">
                  <c:v>47.72</c:v>
                </c:pt>
                <c:pt idx="10">
                  <c:v>69.260000000000005</c:v>
                </c:pt>
                <c:pt idx="11">
                  <c:v>43.33</c:v>
                </c:pt>
                <c:pt idx="12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DA9-4D7F-9973-B80F76ADFF97}"/>
            </c:ext>
          </c:extLst>
        </c:ser>
        <c:ser>
          <c:idx val="1"/>
          <c:order val="1"/>
          <c:tx>
            <c:v>No Symmetry constraint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'[Symmetric Improvements.xlsx]Sheet1'!$F$1:$F$13</c:f>
              <c:numCache>
                <c:formatCode>General</c:formatCode>
                <c:ptCount val="13"/>
                <c:pt idx="0">
                  <c:v>52.85</c:v>
                </c:pt>
                <c:pt idx="1">
                  <c:v>61.64</c:v>
                </c:pt>
                <c:pt idx="2">
                  <c:v>41.97</c:v>
                </c:pt>
                <c:pt idx="3">
                  <c:v>57.44</c:v>
                </c:pt>
                <c:pt idx="4">
                  <c:v>41.78</c:v>
                </c:pt>
                <c:pt idx="5">
                  <c:v>61.94</c:v>
                </c:pt>
                <c:pt idx="6">
                  <c:v>56.58</c:v>
                </c:pt>
                <c:pt idx="7">
                  <c:v>38.56</c:v>
                </c:pt>
                <c:pt idx="8">
                  <c:v>38.770000000000003</c:v>
                </c:pt>
                <c:pt idx="9">
                  <c:v>38.9</c:v>
                </c:pt>
                <c:pt idx="10">
                  <c:v>65.930000000000007</c:v>
                </c:pt>
                <c:pt idx="11">
                  <c:v>38.18</c:v>
                </c:pt>
                <c:pt idx="12">
                  <c:v>45.27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DA9-4D7F-9973-B80F76ADFF97}"/>
            </c:ext>
          </c:extLst>
        </c:ser>
        <c:ser>
          <c:idx val="2"/>
          <c:order val="2"/>
          <c:tx>
            <c:v>Double symmetry constraint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'[Symmetric Improvements.xlsx]Sheet1'!$G$1:$G$13</c:f>
              <c:numCache>
                <c:formatCode>General</c:formatCode>
                <c:ptCount val="13"/>
                <c:pt idx="0">
                  <c:v>50.81</c:v>
                </c:pt>
                <c:pt idx="1">
                  <c:v>58.82</c:v>
                </c:pt>
                <c:pt idx="2">
                  <c:v>37.909999999999997</c:v>
                </c:pt>
                <c:pt idx="3">
                  <c:v>54.92</c:v>
                </c:pt>
                <c:pt idx="4">
                  <c:v>37.380000000000003</c:v>
                </c:pt>
                <c:pt idx="5">
                  <c:v>56.85</c:v>
                </c:pt>
                <c:pt idx="6">
                  <c:v>52.85</c:v>
                </c:pt>
                <c:pt idx="7">
                  <c:v>35.33</c:v>
                </c:pt>
                <c:pt idx="8">
                  <c:v>37.270000000000003</c:v>
                </c:pt>
                <c:pt idx="9">
                  <c:v>36.39</c:v>
                </c:pt>
                <c:pt idx="10">
                  <c:v>63.34</c:v>
                </c:pt>
                <c:pt idx="11">
                  <c:v>36.950000000000003</c:v>
                </c:pt>
                <c:pt idx="12">
                  <c:v>46.66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DA9-4D7F-9973-B80F76ADFF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2265024"/>
        <c:axId val="1180651664"/>
      </c:lineChart>
      <c:catAx>
        <c:axId val="1332265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Experiment</a:t>
                </a:r>
                <a:r>
                  <a:rPr lang="en-IN" baseline="0"/>
                  <a:t> No.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0651664"/>
        <c:crosses val="autoZero"/>
        <c:auto val="1"/>
        <c:lblAlgn val="ctr"/>
        <c:lblOffset val="100"/>
        <c:noMultiLvlLbl val="0"/>
      </c:catAx>
      <c:valAx>
        <c:axId val="1180651664"/>
        <c:scaling>
          <c:orientation val="minMax"/>
          <c:max val="75"/>
          <c:min val="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Relative</a:t>
                </a:r>
                <a:r>
                  <a:rPr lang="en-IN" baseline="0"/>
                  <a:t> reconstruction error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2265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500" baseline="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Double symmetry vs Single symmetry vs No symmetry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Moment-based initial estimate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'[Symmetric Improvements.xlsx]Sheet1'!$I$1:$I$12</c:f>
              <c:numCache>
                <c:formatCode>General</c:formatCode>
                <c:ptCount val="12"/>
                <c:pt idx="0">
                  <c:v>39.9</c:v>
                </c:pt>
                <c:pt idx="1">
                  <c:v>62.32</c:v>
                </c:pt>
                <c:pt idx="2">
                  <c:v>59.17</c:v>
                </c:pt>
                <c:pt idx="3">
                  <c:v>36.96</c:v>
                </c:pt>
                <c:pt idx="4">
                  <c:v>32.369999999999997</c:v>
                </c:pt>
                <c:pt idx="5">
                  <c:v>37.46</c:v>
                </c:pt>
                <c:pt idx="6">
                  <c:v>58.86</c:v>
                </c:pt>
                <c:pt idx="7">
                  <c:v>41.97</c:v>
                </c:pt>
                <c:pt idx="8">
                  <c:v>64.11</c:v>
                </c:pt>
                <c:pt idx="9">
                  <c:v>57.67</c:v>
                </c:pt>
                <c:pt idx="10">
                  <c:v>65.97</c:v>
                </c:pt>
                <c:pt idx="11">
                  <c:v>38.71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02-4320-988E-07669D5B6703}"/>
            </c:ext>
          </c:extLst>
        </c:ser>
        <c:ser>
          <c:idx val="1"/>
          <c:order val="1"/>
          <c:tx>
            <c:v>No Symmetry constraint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'[Symmetric Improvements.xlsx]Sheet1'!$J$1:$J$12</c:f>
              <c:numCache>
                <c:formatCode>General</c:formatCode>
                <c:ptCount val="12"/>
                <c:pt idx="0">
                  <c:v>34.229999999999997</c:v>
                </c:pt>
                <c:pt idx="1">
                  <c:v>60.16</c:v>
                </c:pt>
                <c:pt idx="2">
                  <c:v>52.89</c:v>
                </c:pt>
                <c:pt idx="3">
                  <c:v>33.53</c:v>
                </c:pt>
                <c:pt idx="4">
                  <c:v>25.97</c:v>
                </c:pt>
                <c:pt idx="5">
                  <c:v>33.159999999999997</c:v>
                </c:pt>
                <c:pt idx="6">
                  <c:v>55.57</c:v>
                </c:pt>
                <c:pt idx="7">
                  <c:v>34.85</c:v>
                </c:pt>
                <c:pt idx="8">
                  <c:v>63.24</c:v>
                </c:pt>
                <c:pt idx="9">
                  <c:v>57.08</c:v>
                </c:pt>
                <c:pt idx="10">
                  <c:v>59.54</c:v>
                </c:pt>
                <c:pt idx="11">
                  <c:v>30.26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02-4320-988E-07669D5B6703}"/>
            </c:ext>
          </c:extLst>
        </c:ser>
        <c:ser>
          <c:idx val="2"/>
          <c:order val="2"/>
          <c:tx>
            <c:v>Single symmetry constraint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'[Symmetric Improvements.xlsx]Sheet1'!$K$1:$K$12</c:f>
              <c:numCache>
                <c:formatCode>General</c:formatCode>
                <c:ptCount val="12"/>
                <c:pt idx="0">
                  <c:v>32.93</c:v>
                </c:pt>
                <c:pt idx="1">
                  <c:v>59.91</c:v>
                </c:pt>
                <c:pt idx="2">
                  <c:v>52.56</c:v>
                </c:pt>
                <c:pt idx="3">
                  <c:v>32.32</c:v>
                </c:pt>
                <c:pt idx="4">
                  <c:v>25.19</c:v>
                </c:pt>
                <c:pt idx="5">
                  <c:v>31.24</c:v>
                </c:pt>
                <c:pt idx="6">
                  <c:v>54.03</c:v>
                </c:pt>
                <c:pt idx="7">
                  <c:v>33.78</c:v>
                </c:pt>
                <c:pt idx="8">
                  <c:v>60.15</c:v>
                </c:pt>
                <c:pt idx="9">
                  <c:v>55.4</c:v>
                </c:pt>
                <c:pt idx="10">
                  <c:v>58.38</c:v>
                </c:pt>
                <c:pt idx="11">
                  <c:v>29.51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102-4320-988E-07669D5B6703}"/>
            </c:ext>
          </c:extLst>
        </c:ser>
        <c:ser>
          <c:idx val="3"/>
          <c:order val="3"/>
          <c:tx>
            <c:v>Double symmetry constraint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'[Symmetric Improvements.xlsx]Sheet1'!$L$1:$L$12</c:f>
              <c:numCache>
                <c:formatCode>General</c:formatCode>
                <c:ptCount val="12"/>
                <c:pt idx="0">
                  <c:v>32.590000000000003</c:v>
                </c:pt>
                <c:pt idx="1">
                  <c:v>58.36</c:v>
                </c:pt>
                <c:pt idx="2">
                  <c:v>51.26</c:v>
                </c:pt>
                <c:pt idx="3">
                  <c:v>32.770000000000003</c:v>
                </c:pt>
                <c:pt idx="4">
                  <c:v>24.86</c:v>
                </c:pt>
                <c:pt idx="5">
                  <c:v>31.14</c:v>
                </c:pt>
                <c:pt idx="6">
                  <c:v>53.47</c:v>
                </c:pt>
                <c:pt idx="7">
                  <c:v>33.049999999999997</c:v>
                </c:pt>
                <c:pt idx="8">
                  <c:v>58.71</c:v>
                </c:pt>
                <c:pt idx="9">
                  <c:v>54.9</c:v>
                </c:pt>
                <c:pt idx="10">
                  <c:v>58.27</c:v>
                </c:pt>
                <c:pt idx="11">
                  <c:v>29.76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102-4320-988E-07669D5B67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13622256"/>
        <c:axId val="1180636272"/>
      </c:lineChart>
      <c:catAx>
        <c:axId val="1113622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Experiment</a:t>
                </a:r>
                <a:r>
                  <a:rPr lang="en-IN" baseline="0"/>
                  <a:t> No.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0636272"/>
        <c:crosses val="autoZero"/>
        <c:auto val="1"/>
        <c:lblAlgn val="ctr"/>
        <c:lblOffset val="100"/>
        <c:noMultiLvlLbl val="0"/>
      </c:catAx>
      <c:valAx>
        <c:axId val="1180636272"/>
        <c:scaling>
          <c:orientation val="minMax"/>
          <c:min val="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Relative</a:t>
                </a:r>
                <a:r>
                  <a:rPr lang="en-IN" baseline="0"/>
                  <a:t> reconstruction error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3622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500" baseline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88D6-B98C-453B-8C50-CB0360491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D33DE-843C-4921-84F1-80CF99534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DB629-2171-4EF8-A71E-B05D772E6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D2CA-C0E3-47A1-8A4A-632A7D551B58}" type="datetimeFigureOut">
              <a:rPr lang="en-IN" smtClean="0"/>
              <a:t>17-09-2018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81D4F-1104-421D-962D-269D3491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3C66D-747B-4F48-83D3-BFF6168B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17B2-DC7B-46A5-AC6F-F205705D6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83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FB42D-9693-44AC-9863-46857577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05E57-AAEB-4BA7-8FE9-F0BA46833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B4201-CE0B-4A7A-8885-7921A3B36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D2CA-C0E3-47A1-8A4A-632A7D551B58}" type="datetimeFigureOut">
              <a:rPr lang="en-IN" smtClean="0"/>
              <a:t>17-09-2018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8DE0B-5DDE-404F-85E5-912B44DC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01884-4C74-4EE9-90E5-EAE85189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17B2-DC7B-46A5-AC6F-F205705D6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84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AD0A32-1DAB-458F-9608-6BC46A6EA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8810F-810C-4E7E-AA4F-DAD08648E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EA911-478F-43C5-ABFE-82BC4004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D2CA-C0E3-47A1-8A4A-632A7D551B58}" type="datetimeFigureOut">
              <a:rPr lang="en-IN" smtClean="0"/>
              <a:t>17-09-2018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8B239-B041-4891-9D57-8423114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387D2-3A84-4A8D-9B4C-1E79049A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17B2-DC7B-46A5-AC6F-F205705D6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9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93BE1-7545-4A6F-99EA-8BDAA4D0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D58F9-18E6-489D-B264-352C66734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723CD-5A89-4B2F-AC99-8228D4162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D2CA-C0E3-47A1-8A4A-632A7D551B58}" type="datetimeFigureOut">
              <a:rPr lang="en-IN" smtClean="0"/>
              <a:t>17-09-2018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4A27-1C7A-4B16-9121-1F06818C0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8B2FC-64B4-4B18-9D46-61E98BA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17B2-DC7B-46A5-AC6F-F205705D6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7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39DF-82AC-4F05-83BA-DEF658763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B92AF-E8BD-4394-A92F-38DFDC971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DD895-B3AB-47B2-A77B-4A54B79A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D2CA-C0E3-47A1-8A4A-632A7D551B58}" type="datetimeFigureOut">
              <a:rPr lang="en-IN" smtClean="0"/>
              <a:t>17-09-2018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BB9F4-C1FD-46E0-A479-A6C88F50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8A91A-C328-49A0-AB82-C97F940A2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17B2-DC7B-46A5-AC6F-F205705D6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77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3153F-9B49-4041-A4C9-629B966C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982B5-2B8E-4917-82E2-FCFB66E68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BD768-E406-473C-A5A7-AE9158CBD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4AB7D-2892-4829-A190-B9FCC7E1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D2CA-C0E3-47A1-8A4A-632A7D551B58}" type="datetimeFigureOut">
              <a:rPr lang="en-IN" smtClean="0"/>
              <a:t>17-09-2018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E4CFA-DE7D-4B6D-BFEA-538C821D7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7BCF0-A7A0-4B39-80F1-AB55B02B7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17B2-DC7B-46A5-AC6F-F205705D6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25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64F37-4743-4E3F-9B19-AF5B6E156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EE1DE-CED8-4C94-A1AC-F73554510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59084-E423-4C1C-BD24-E94EE91BB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F67581-B10D-4B84-BD85-FC774DDB1B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693D5-1333-47D3-8354-B3082082EA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845654-34CC-4F23-A63C-BD7ECBF1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D2CA-C0E3-47A1-8A4A-632A7D551B58}" type="datetimeFigureOut">
              <a:rPr lang="en-IN" smtClean="0"/>
              <a:t>17-09-2018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0CD9A0-4523-4AC0-BABC-4DE0D9398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BCAE5D-D773-4E33-B599-78AADAC7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17B2-DC7B-46A5-AC6F-F205705D6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77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A8F3-ED4A-4A91-B0BB-8A368620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BA04E5-F210-4271-93F6-D63370E4C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D2CA-C0E3-47A1-8A4A-632A7D551B58}" type="datetimeFigureOut">
              <a:rPr lang="en-IN" smtClean="0"/>
              <a:t>17-09-2018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C2703-1A02-407E-BB8C-44824157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B9B87-FDA9-4769-A6BE-AE16BE1CE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17B2-DC7B-46A5-AC6F-F205705D6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42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630B35-50F9-4226-A96E-6C1340E77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D2CA-C0E3-47A1-8A4A-632A7D551B58}" type="datetimeFigureOut">
              <a:rPr lang="en-IN" smtClean="0"/>
              <a:t>17-09-2018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B801A4-4CAD-4AE0-AF83-A1CB057E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1DA08-1C98-4457-B84B-3B17E6E8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17B2-DC7B-46A5-AC6F-F205705D6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70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83DA4-585B-4D36-B162-DF8EF85FE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BBEBB-0B14-4631-BD26-2B92CCB92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8A47F-8E47-4366-937A-ABCA4E670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8DAA9-F189-4B82-BE46-455807346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D2CA-C0E3-47A1-8A4A-632A7D551B58}" type="datetimeFigureOut">
              <a:rPr lang="en-IN" smtClean="0"/>
              <a:t>17-09-2018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7D0B3-8FE6-423A-ACF6-B9781DD7D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1149C-C270-44D5-83C4-F2814342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17B2-DC7B-46A5-AC6F-F205705D6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04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E364-5676-42BE-A473-BA2BCAF6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F1330-B7B9-431A-8366-39409EB19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809D0-0DF2-4B67-8768-3700D60F8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1A354-9480-454B-8E7D-8AE851C69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D2CA-C0E3-47A1-8A4A-632A7D551B58}" type="datetimeFigureOut">
              <a:rPr lang="en-IN" smtClean="0"/>
              <a:t>17-09-2018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456B1-5472-4A4F-9CCC-27C81A280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0C98A-BBE4-419B-835A-402B8BAF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17B2-DC7B-46A5-AC6F-F205705D6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95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729748-11FB-4A3A-B545-F612E74ED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F1B0F-C1E7-4686-BDB7-1AF047089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87CDB-E97F-416A-B02E-A8113D113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5D2CA-C0E3-47A1-8A4A-632A7D551B58}" type="datetimeFigureOut">
              <a:rPr lang="en-IN" smtClean="0"/>
              <a:t>17-09-2018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3BED5-ED64-4D28-92EE-95D5827DA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B1C93-0039-42CB-B04F-621EF6A1D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917B2-DC7B-46A5-AC6F-F205705D6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16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438425-592A-4FF6-B90A-91BB86C9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D4CFF7A-5691-49D1-839D-21A36B9716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Image size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100×100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No. of projections – 20000</a:t>
                </a:r>
              </a:p>
              <a:p>
                <a:r>
                  <a:rPr lang="en-US" dirty="0"/>
                  <a:t>Amount of noise – 40%</a:t>
                </a:r>
              </a:p>
              <a:p>
                <a:r>
                  <a:rPr lang="en-US" dirty="0"/>
                  <a:t>Non-uniform distribution of angles – Angles are uniformly distributed in (0,20), (40,60), (80,120), (140,160)</a:t>
                </a:r>
              </a:p>
              <a:p>
                <a:r>
                  <a:rPr lang="en-US" dirty="0"/>
                  <a:t>We do the reconstruction for three cases –</a:t>
                </a:r>
              </a:p>
              <a:p>
                <a:pPr lvl="1"/>
                <a:r>
                  <a:rPr lang="en-US" dirty="0"/>
                  <a:t>Without symmetry constraints</a:t>
                </a:r>
              </a:p>
              <a:p>
                <a:pPr lvl="1"/>
                <a:r>
                  <a:rPr lang="en-US" dirty="0"/>
                  <a:t>With single axis symmetry constraint</a:t>
                </a:r>
              </a:p>
              <a:p>
                <a:pPr lvl="1"/>
                <a:r>
                  <a:rPr lang="en-US" dirty="0"/>
                  <a:t>With double axis symmetry constraint</a:t>
                </a:r>
              </a:p>
              <a:p>
                <a:r>
                  <a:rPr lang="en-US" dirty="0"/>
                  <a:t>We will next see the reconstruction quality for all three cases.</a:t>
                </a:r>
                <a:endParaRPr lang="en-IN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D4CFF7A-5691-49D1-839D-21A36B9716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812" b="-2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53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49A1-21E9-4800-8D15-DAFEC359D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Single symmetry constraint vs No symmetry constraint</a:t>
            </a:r>
            <a:endParaRPr lang="en-IN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407F23E4-3A81-4967-AD93-9E2FE4D8B6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32211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644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animal, invertebrate&#10;&#10;Description generated with very high confidence">
            <a:extLst>
              <a:ext uri="{FF2B5EF4-FFF2-40B4-BE49-F238E27FC236}">
                <a16:creationId xmlns:a16="http://schemas.microsoft.com/office/drawing/2014/main" id="{13CFBF3F-7691-4E64-8F9A-C7B0F5D46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644" y="922672"/>
            <a:ext cx="1402687" cy="1402687"/>
          </a:xfrm>
          <a:prstGeom prst="rect">
            <a:avLst/>
          </a:prstGeom>
        </p:spPr>
      </p:pic>
      <p:pic>
        <p:nvPicPr>
          <p:cNvPr id="9" name="Picture 8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F7DF2817-C30D-4EF2-996B-4ABF2FAF1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657" y="922673"/>
            <a:ext cx="1402686" cy="1402686"/>
          </a:xfrm>
          <a:prstGeom prst="rect">
            <a:avLst/>
          </a:prstGeom>
        </p:spPr>
      </p:pic>
      <p:pic>
        <p:nvPicPr>
          <p:cNvPr id="11" name="Picture 10" descr="A picture containing animal, invertebrate&#10;&#10;Description generated with very high confidence">
            <a:extLst>
              <a:ext uri="{FF2B5EF4-FFF2-40B4-BE49-F238E27FC236}">
                <a16:creationId xmlns:a16="http://schemas.microsoft.com/office/drawing/2014/main" id="{E445827C-D71D-4F35-84BC-ECEECDCDF1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669" y="922674"/>
            <a:ext cx="1402685" cy="1402685"/>
          </a:xfrm>
          <a:prstGeom prst="rect">
            <a:avLst/>
          </a:prstGeom>
        </p:spPr>
      </p:pic>
      <p:pic>
        <p:nvPicPr>
          <p:cNvPr id="13" name="Picture 12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0E1423BE-AFFB-479B-B5C7-E93CD9239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642" y="2890403"/>
            <a:ext cx="1402687" cy="1402687"/>
          </a:xfrm>
          <a:prstGeom prst="rect">
            <a:avLst/>
          </a:prstGeom>
        </p:spPr>
      </p:pic>
      <p:pic>
        <p:nvPicPr>
          <p:cNvPr id="15" name="Picture 14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9E4FE9F2-EE61-4418-A89B-2A2BA365E1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656" y="2890405"/>
            <a:ext cx="1402685" cy="1402685"/>
          </a:xfrm>
          <a:prstGeom prst="rect">
            <a:avLst/>
          </a:prstGeom>
        </p:spPr>
      </p:pic>
      <p:pic>
        <p:nvPicPr>
          <p:cNvPr id="17" name="Picture 16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9992BBEE-2888-4A7A-A529-81E5E3096E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666" y="2890406"/>
            <a:ext cx="1402684" cy="1402684"/>
          </a:xfrm>
          <a:prstGeom prst="rect">
            <a:avLst/>
          </a:prstGeom>
        </p:spPr>
      </p:pic>
      <p:pic>
        <p:nvPicPr>
          <p:cNvPr id="19" name="Picture 18" descr="A picture containing animal, invertebrate, arthropod, outdoor&#10;&#10;Description generated with high confidence">
            <a:extLst>
              <a:ext uri="{FF2B5EF4-FFF2-40B4-BE49-F238E27FC236}">
                <a16:creationId xmlns:a16="http://schemas.microsoft.com/office/drawing/2014/main" id="{5F3A553D-02B2-4593-B321-19A73B4680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642" y="4858134"/>
            <a:ext cx="1402687" cy="1402687"/>
          </a:xfrm>
          <a:prstGeom prst="rect">
            <a:avLst/>
          </a:prstGeom>
        </p:spPr>
      </p:pic>
      <p:pic>
        <p:nvPicPr>
          <p:cNvPr id="21" name="Picture 20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82EC4ED6-93D1-4D9D-9B3A-B338A9E037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656" y="4838491"/>
            <a:ext cx="1402685" cy="1402685"/>
          </a:xfrm>
          <a:prstGeom prst="rect">
            <a:avLst/>
          </a:prstGeom>
        </p:spPr>
      </p:pic>
      <p:pic>
        <p:nvPicPr>
          <p:cNvPr id="23" name="Picture 22" descr="A close up of an animal&#10;&#10;Description generated with very high confidence">
            <a:extLst>
              <a:ext uri="{FF2B5EF4-FFF2-40B4-BE49-F238E27FC236}">
                <a16:creationId xmlns:a16="http://schemas.microsoft.com/office/drawing/2014/main" id="{EB3D8871-0BE2-44B8-8310-79B601B5C4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667" y="4858137"/>
            <a:ext cx="1402684" cy="140268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F1C5AAE-0FB2-4128-9D75-14393B8D5BA9}"/>
              </a:ext>
            </a:extLst>
          </p:cNvPr>
          <p:cNvSpPr txBox="1"/>
          <p:nvPr/>
        </p:nvSpPr>
        <p:spPr>
          <a:xfrm>
            <a:off x="1169873" y="357628"/>
            <a:ext cx="338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Moment-Based Estimated Images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278322-7375-456E-AA17-CDB38A1B2D97}"/>
              </a:ext>
            </a:extLst>
          </p:cNvPr>
          <p:cNvSpPr txBox="1"/>
          <p:nvPr/>
        </p:nvSpPr>
        <p:spPr>
          <a:xfrm>
            <a:off x="4818665" y="346583"/>
            <a:ext cx="255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Symmetry constraints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E2AED7-8498-4DB9-A185-9376C84F68AB}"/>
              </a:ext>
            </a:extLst>
          </p:cNvPr>
          <p:cNvSpPr txBox="1"/>
          <p:nvPr/>
        </p:nvSpPr>
        <p:spPr>
          <a:xfrm>
            <a:off x="7958408" y="35762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Symmetry constraint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854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49A1-21E9-4800-8D15-DAFEC359D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Double symmetry constraint vs No symmetry constraint</a:t>
            </a:r>
            <a:endParaRPr lang="en-IN" dirty="0"/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6B9B9963-C543-41BD-A406-169519F7B6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517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838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5F1C5AAE-0FB2-4128-9D75-14393B8D5BA9}"/>
              </a:ext>
            </a:extLst>
          </p:cNvPr>
          <p:cNvSpPr txBox="1"/>
          <p:nvPr/>
        </p:nvSpPr>
        <p:spPr>
          <a:xfrm>
            <a:off x="1169873" y="357628"/>
            <a:ext cx="338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Moment-Based Estimated Images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278322-7375-456E-AA17-CDB38A1B2D97}"/>
              </a:ext>
            </a:extLst>
          </p:cNvPr>
          <p:cNvSpPr txBox="1"/>
          <p:nvPr/>
        </p:nvSpPr>
        <p:spPr>
          <a:xfrm>
            <a:off x="4818665" y="346583"/>
            <a:ext cx="255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Symmetry constraints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E2AED7-8498-4DB9-A185-9376C84F68AB}"/>
              </a:ext>
            </a:extLst>
          </p:cNvPr>
          <p:cNvSpPr txBox="1"/>
          <p:nvPr/>
        </p:nvSpPr>
        <p:spPr>
          <a:xfrm>
            <a:off x="7874659" y="357628"/>
            <a:ext cx="291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Double Symmetry constraint</a:t>
            </a:r>
            <a:endParaRPr lang="en-IN" dirty="0"/>
          </a:p>
        </p:txBody>
      </p:sp>
      <p:pic>
        <p:nvPicPr>
          <p:cNvPr id="5" name="Picture 4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70C7C07F-CE9F-4012-B2A8-275B8E6F0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642" y="922673"/>
            <a:ext cx="1402686" cy="1402686"/>
          </a:xfrm>
          <a:prstGeom prst="rect">
            <a:avLst/>
          </a:prstGeom>
        </p:spPr>
      </p:pic>
      <p:pic>
        <p:nvPicPr>
          <p:cNvPr id="8" name="Picture 7" descr="A picture containing dog, animal&#10;&#10;Description generated with very high confidence">
            <a:extLst>
              <a:ext uri="{FF2B5EF4-FFF2-40B4-BE49-F238E27FC236}">
                <a16:creationId xmlns:a16="http://schemas.microsoft.com/office/drawing/2014/main" id="{BBFD7931-9276-437E-AB65-DBD7ED7D6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655" y="922672"/>
            <a:ext cx="1402685" cy="1402685"/>
          </a:xfrm>
          <a:prstGeom prst="rect">
            <a:avLst/>
          </a:prstGeom>
        </p:spPr>
      </p:pic>
      <p:pic>
        <p:nvPicPr>
          <p:cNvPr id="12" name="Picture 11" descr="A picture containing animal&#10;&#10;Description generated with high confidence">
            <a:extLst>
              <a:ext uri="{FF2B5EF4-FFF2-40B4-BE49-F238E27FC236}">
                <a16:creationId xmlns:a16="http://schemas.microsoft.com/office/drawing/2014/main" id="{2A5C66C1-A6D9-4E7C-A2C0-7A350A32AF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665" y="922671"/>
            <a:ext cx="1402683" cy="1402683"/>
          </a:xfrm>
          <a:prstGeom prst="rect">
            <a:avLst/>
          </a:prstGeom>
        </p:spPr>
      </p:pic>
      <p:pic>
        <p:nvPicPr>
          <p:cNvPr id="16" name="Picture 15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28C70F20-8308-4DE6-890E-F108F35D0E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641" y="2890404"/>
            <a:ext cx="1402683" cy="1402683"/>
          </a:xfrm>
          <a:prstGeom prst="rect">
            <a:avLst/>
          </a:prstGeom>
        </p:spPr>
      </p:pic>
      <p:pic>
        <p:nvPicPr>
          <p:cNvPr id="20" name="Picture 19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64FA11D9-1CD2-442D-BD17-BE3A9921B0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654" y="2890403"/>
            <a:ext cx="1402683" cy="1402683"/>
          </a:xfrm>
          <a:prstGeom prst="rect">
            <a:avLst/>
          </a:prstGeom>
        </p:spPr>
      </p:pic>
      <p:pic>
        <p:nvPicPr>
          <p:cNvPr id="27" name="Picture 26" descr="A close up of a turtle&#10;&#10;Description generated with high confidence">
            <a:extLst>
              <a:ext uri="{FF2B5EF4-FFF2-40B4-BE49-F238E27FC236}">
                <a16:creationId xmlns:a16="http://schemas.microsoft.com/office/drawing/2014/main" id="{8C9E1BCC-2309-440B-8545-919133D7CC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664" y="2886391"/>
            <a:ext cx="1402683" cy="1402683"/>
          </a:xfrm>
          <a:prstGeom prst="rect">
            <a:avLst/>
          </a:prstGeom>
        </p:spPr>
      </p:pic>
      <p:pic>
        <p:nvPicPr>
          <p:cNvPr id="29" name="Picture 28" descr="A picture containing animal&#10;&#10;Description generated with high confidence">
            <a:extLst>
              <a:ext uri="{FF2B5EF4-FFF2-40B4-BE49-F238E27FC236}">
                <a16:creationId xmlns:a16="http://schemas.microsoft.com/office/drawing/2014/main" id="{DB661D77-6ABB-4F54-91DB-0E859DB676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641" y="4838491"/>
            <a:ext cx="1402682" cy="1402682"/>
          </a:xfrm>
          <a:prstGeom prst="rect">
            <a:avLst/>
          </a:prstGeom>
        </p:spPr>
      </p:pic>
      <p:pic>
        <p:nvPicPr>
          <p:cNvPr id="31" name="Picture 30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608E92B6-A88C-4E07-8F13-F21B7EEEF8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653" y="4858131"/>
            <a:ext cx="1402681" cy="1402681"/>
          </a:xfrm>
          <a:prstGeom prst="rect">
            <a:avLst/>
          </a:prstGeom>
        </p:spPr>
      </p:pic>
      <p:pic>
        <p:nvPicPr>
          <p:cNvPr id="33" name="Picture 32" descr="A close up of a turtle&#10;&#10;Description generated with very high confidence">
            <a:extLst>
              <a:ext uri="{FF2B5EF4-FFF2-40B4-BE49-F238E27FC236}">
                <a16:creationId xmlns:a16="http://schemas.microsoft.com/office/drawing/2014/main" id="{FF98FFF9-6317-416E-A382-DBE66A5876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741" y="4838491"/>
            <a:ext cx="1402680" cy="140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55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49A1-21E9-4800-8D15-DAFEC359D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Double symmetry vs Single symmetry vs No symmetry constraint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EC540B1-0BE6-4D2C-93C9-484A85BC47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5763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AA0AB12A-CAE6-42CD-B6AB-58F1A3715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4" y="934953"/>
            <a:ext cx="1313877" cy="1313877"/>
          </a:xfrm>
          <a:prstGeom prst="rect">
            <a:avLst/>
          </a:prstGeom>
        </p:spPr>
      </p:pic>
      <p:pic>
        <p:nvPicPr>
          <p:cNvPr id="7" name="Picture 6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3223DE1B-34A6-46BC-9966-227AFD9C6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33" y="934952"/>
            <a:ext cx="1313877" cy="1313877"/>
          </a:xfrm>
          <a:prstGeom prst="rect">
            <a:avLst/>
          </a:prstGeom>
        </p:spPr>
      </p:pic>
      <p:pic>
        <p:nvPicPr>
          <p:cNvPr id="9" name="Picture 8" descr="A close up of a womans face&#10;&#10;Description generated with very high confidence">
            <a:extLst>
              <a:ext uri="{FF2B5EF4-FFF2-40B4-BE49-F238E27FC236}">
                <a16:creationId xmlns:a16="http://schemas.microsoft.com/office/drawing/2014/main" id="{176C7F05-D530-4A79-B8DB-D8C3A52FB0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190" y="934951"/>
            <a:ext cx="1313877" cy="1313877"/>
          </a:xfrm>
          <a:prstGeom prst="rect">
            <a:avLst/>
          </a:prstGeom>
        </p:spPr>
      </p:pic>
      <p:pic>
        <p:nvPicPr>
          <p:cNvPr id="11" name="Picture 10" descr="A close up of an animal&#10;&#10;Description generated with very high confidence">
            <a:extLst>
              <a:ext uri="{FF2B5EF4-FFF2-40B4-BE49-F238E27FC236}">
                <a16:creationId xmlns:a16="http://schemas.microsoft.com/office/drawing/2014/main" id="{5FC6349A-91F1-451F-9B9F-9206B254C2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739" y="934954"/>
            <a:ext cx="1313876" cy="13138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1A6483-B433-4D36-829E-EB21046A125B}"/>
              </a:ext>
            </a:extLst>
          </p:cNvPr>
          <p:cNvSpPr txBox="1"/>
          <p:nvPr/>
        </p:nvSpPr>
        <p:spPr>
          <a:xfrm>
            <a:off x="606252" y="490194"/>
            <a:ext cx="230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Moment-Based Image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3E7BAD-F4A4-44C5-9791-5076230774BD}"/>
              </a:ext>
            </a:extLst>
          </p:cNvPr>
          <p:cNvSpPr txBox="1"/>
          <p:nvPr/>
        </p:nvSpPr>
        <p:spPr>
          <a:xfrm>
            <a:off x="3855331" y="490194"/>
            <a:ext cx="14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Symmetry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AFEFCD-3367-4688-A447-F63134C06EB4}"/>
              </a:ext>
            </a:extLst>
          </p:cNvPr>
          <p:cNvSpPr txBox="1"/>
          <p:nvPr/>
        </p:nvSpPr>
        <p:spPr>
          <a:xfrm>
            <a:off x="6154247" y="490194"/>
            <a:ext cx="279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Symmetry constraint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72F31B-4CF7-44B4-A233-CE5DEFCABE4D}"/>
              </a:ext>
            </a:extLst>
          </p:cNvPr>
          <p:cNvSpPr txBox="1"/>
          <p:nvPr/>
        </p:nvSpPr>
        <p:spPr>
          <a:xfrm>
            <a:off x="8983949" y="490194"/>
            <a:ext cx="290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Double Symmetry constraint</a:t>
            </a:r>
            <a:endParaRPr lang="en-IN" dirty="0"/>
          </a:p>
        </p:txBody>
      </p:sp>
      <p:pic>
        <p:nvPicPr>
          <p:cNvPr id="17" name="Picture 16" descr="A close up of an animal&#10;&#10;Description generated with very high confidence">
            <a:extLst>
              <a:ext uri="{FF2B5EF4-FFF2-40B4-BE49-F238E27FC236}">
                <a16:creationId xmlns:a16="http://schemas.microsoft.com/office/drawing/2014/main" id="{53190FE3-6554-41B9-B59F-1786276DA9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3" y="2924174"/>
            <a:ext cx="1313877" cy="1313877"/>
          </a:xfrm>
          <a:prstGeom prst="rect">
            <a:avLst/>
          </a:prstGeom>
        </p:spPr>
      </p:pic>
      <p:pic>
        <p:nvPicPr>
          <p:cNvPr id="19" name="Picture 18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D4F102E7-3DB4-4AED-BCEE-1F642F1C3D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33" y="2924175"/>
            <a:ext cx="1313876" cy="1313876"/>
          </a:xfrm>
          <a:prstGeom prst="rect">
            <a:avLst/>
          </a:prstGeom>
        </p:spPr>
      </p:pic>
      <p:pic>
        <p:nvPicPr>
          <p:cNvPr id="21" name="Picture 20" descr="A picture containing outdoor, animal&#10;&#10;Description generated with high confidence">
            <a:extLst>
              <a:ext uri="{FF2B5EF4-FFF2-40B4-BE49-F238E27FC236}">
                <a16:creationId xmlns:a16="http://schemas.microsoft.com/office/drawing/2014/main" id="{3521B5A2-B70D-46D7-9C70-4A4074661D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189" y="2924174"/>
            <a:ext cx="1313875" cy="1313875"/>
          </a:xfrm>
          <a:prstGeom prst="rect">
            <a:avLst/>
          </a:prstGeom>
        </p:spPr>
      </p:pic>
      <p:pic>
        <p:nvPicPr>
          <p:cNvPr id="23" name="Picture 22" descr="A picture containing outdoor&#10;&#10;Description generated with very high confidence">
            <a:extLst>
              <a:ext uri="{FF2B5EF4-FFF2-40B4-BE49-F238E27FC236}">
                <a16:creationId xmlns:a16="http://schemas.microsoft.com/office/drawing/2014/main" id="{F70E0A94-AE02-4A54-82C7-F0BCFAE1CF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737" y="2924173"/>
            <a:ext cx="1313875" cy="1313875"/>
          </a:xfrm>
          <a:prstGeom prst="rect">
            <a:avLst/>
          </a:prstGeom>
        </p:spPr>
      </p:pic>
      <p:pic>
        <p:nvPicPr>
          <p:cNvPr id="25" name="Picture 24" descr="A close up of a tree&#10;&#10;Description generated with high confidence">
            <a:extLst>
              <a:ext uri="{FF2B5EF4-FFF2-40B4-BE49-F238E27FC236}">
                <a16:creationId xmlns:a16="http://schemas.microsoft.com/office/drawing/2014/main" id="{4E51527D-8C27-49EC-B45D-E6EAF3E0C2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2" y="4913394"/>
            <a:ext cx="1313877" cy="1313877"/>
          </a:xfrm>
          <a:prstGeom prst="rect">
            <a:avLst/>
          </a:prstGeom>
        </p:spPr>
      </p:pic>
      <p:pic>
        <p:nvPicPr>
          <p:cNvPr id="27" name="Picture 26" descr="A close up of an animal&#10;&#10;Description generated with very high confidence">
            <a:extLst>
              <a:ext uri="{FF2B5EF4-FFF2-40B4-BE49-F238E27FC236}">
                <a16:creationId xmlns:a16="http://schemas.microsoft.com/office/drawing/2014/main" id="{228072CD-D368-4117-8AEB-51C7EDEC27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33" y="4913394"/>
            <a:ext cx="1313876" cy="1313876"/>
          </a:xfrm>
          <a:prstGeom prst="rect">
            <a:avLst/>
          </a:prstGeom>
        </p:spPr>
      </p:pic>
      <p:pic>
        <p:nvPicPr>
          <p:cNvPr id="29" name="Picture 28" descr="A close up of an animal&#10;&#10;Description generated with very high confidence">
            <a:extLst>
              <a:ext uri="{FF2B5EF4-FFF2-40B4-BE49-F238E27FC236}">
                <a16:creationId xmlns:a16="http://schemas.microsoft.com/office/drawing/2014/main" id="{487CBA59-26F3-4375-83AA-4C718941BF3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188" y="4913398"/>
            <a:ext cx="1313875" cy="1313875"/>
          </a:xfrm>
          <a:prstGeom prst="rect">
            <a:avLst/>
          </a:prstGeom>
        </p:spPr>
      </p:pic>
      <p:pic>
        <p:nvPicPr>
          <p:cNvPr id="31" name="Picture 30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79C88AC4-293F-4001-BE09-ED9CE48E415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436" y="4913396"/>
            <a:ext cx="1313874" cy="131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4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Experiment</vt:lpstr>
      <vt:lpstr>Single symmetry constraint vs No symmetry constraint</vt:lpstr>
      <vt:lpstr>PowerPoint Presentation</vt:lpstr>
      <vt:lpstr>Double symmetry constraint vs No symmetry constraint</vt:lpstr>
      <vt:lpstr>PowerPoint Presentation</vt:lpstr>
      <vt:lpstr>Double symmetry vs Single symmetry vs No symmetry constraint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</dc:title>
  <dc:creator>Arunabh Ghosh</dc:creator>
  <cp:lastModifiedBy>Arunabh Ghosh</cp:lastModifiedBy>
  <cp:revision>1</cp:revision>
  <dcterms:created xsi:type="dcterms:W3CDTF">2018-09-17T16:11:49Z</dcterms:created>
  <dcterms:modified xsi:type="dcterms:W3CDTF">2018-09-17T16:11:52Z</dcterms:modified>
</cp:coreProperties>
</file>