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68" r:id="rId3"/>
    <p:sldId id="266" r:id="rId4"/>
    <p:sldId id="269" r:id="rId5"/>
    <p:sldId id="267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5B11-3095-48BF-8888-D1DC59BF3855}" type="datetimeFigureOut">
              <a:rPr lang="en-IN" smtClean="0"/>
              <a:t>21-09-2018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F73BF22-F475-4FB3-8B49-9C4458FCEE76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34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5B11-3095-48BF-8888-D1DC59BF3855}" type="datetimeFigureOut">
              <a:rPr lang="en-IN" smtClean="0"/>
              <a:t>21-09-2018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BF22-F475-4FB3-8B49-9C4458FCEE76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5B11-3095-48BF-8888-D1DC59BF3855}" type="datetimeFigureOut">
              <a:rPr lang="en-IN" smtClean="0"/>
              <a:t>21-09-2018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BF22-F475-4FB3-8B49-9C4458FCEE76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266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B52F-4BC5-46DF-B3E8-65B1CD4DC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17E1D-B3C7-4D55-A957-663AA623B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741B4-ABBD-492A-B084-E925BC69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D5B8-DF01-4F28-B48D-7C998909456D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B38B1-A140-4BD7-B81C-7214A3D9D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E2754-D9AF-408C-9EFB-E0388D71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63FD-C332-46A0-979D-1DECEC9A9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253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D9FE-B48D-4B79-899C-9362A87DF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1D805-AE77-4A8E-8D7C-2B2E47691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E560D-8251-4396-8BBE-1D39CC6A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D5B8-DF01-4F28-B48D-7C998909456D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555DE-B258-4B2A-B92C-311BCC767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4A822-02CD-49B9-AF7E-8BA7EA9D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63FD-C332-46A0-979D-1DECEC9A9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525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9C82F-B37A-4D38-AC48-C35A0BC9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10D40-626E-4B22-B99F-57585B649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0E87C-C184-47DE-AC3C-AF73A096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D5B8-DF01-4F28-B48D-7C998909456D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94054-B7CF-4959-B66D-159A0415D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86217-2745-4ACE-BC12-D0664360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63FD-C332-46A0-979D-1DECEC9A9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905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A9DA-31AC-4BE5-B50C-69AF2BCA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C4896-465E-4BCA-8D79-4C7230437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CEA13-BB56-4900-9B86-7A5D5071F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E48A4-EE85-4B67-8690-67CAAFA1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D5B8-DF01-4F28-B48D-7C998909456D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73714-E6EE-46E0-A770-C810E085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1FD15-CCB1-42A7-B97F-2DB6D835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63FD-C332-46A0-979D-1DECEC9A9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492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32DF-89C8-4DC0-9FCE-C0AF6D416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89C01-44FA-4756-904A-5E354661E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DAE0D-5CCE-45A5-836C-5558C5F35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0D99AD-E843-4FA8-8A66-CF59178D2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D563B8-AA83-47D8-B80D-1BC72E01E4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E41AA1-3464-4B63-8874-7ED264AC4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D5B8-DF01-4F28-B48D-7C998909456D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6A2D8-E2C3-4616-A3CA-361D4222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0774DB-7D72-4F1D-A2D0-AAC64A7A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63FD-C332-46A0-979D-1DECEC9A9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783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C7340-5E3E-4715-9C92-B04DA52F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5E2779-661F-416D-A448-ACF000D1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D5B8-DF01-4F28-B48D-7C998909456D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9F1F4-82FC-4E5D-9E92-016DFD48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15BE0-815E-4149-BDBA-F88F2D68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63FD-C332-46A0-979D-1DECEC9A9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2121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863D5-32D1-46CE-BE40-0815CAB9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D5B8-DF01-4F28-B48D-7C998909456D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DA48D-C22F-40FB-8FC5-80BFA7CB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F7A83-7CDF-4046-B3A0-96ABFDEF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63FD-C332-46A0-979D-1DECEC9A9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04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63FA4-431C-4F5F-9D00-D9F795E7D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436D4-4FCE-4593-BBB7-12D8933D9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BF8CD-811C-42CC-9562-209135E63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798B7-8FAA-422B-9109-213E273BB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D5B8-DF01-4F28-B48D-7C998909456D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AB968-31DF-4020-8AD0-7F1F115C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C36BA-DD66-48AD-9142-5F9474702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63FD-C332-46A0-979D-1DECEC9A9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681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5B11-3095-48BF-8888-D1DC59BF3855}" type="datetimeFigureOut">
              <a:rPr lang="en-IN" smtClean="0"/>
              <a:t>21-09-2018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BF22-F475-4FB3-8B49-9C4458FCEE76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8784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57C56-CC86-4415-AC5F-E926B0471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24A2C4-B054-4F2B-9B49-AB52786C0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9BAEE-E158-4057-8F7E-FC8B07D20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5EDB5-E666-464A-B9C7-161DE55BC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D5B8-DF01-4F28-B48D-7C998909456D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6D8E0-E913-4348-8092-1AEA0687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B6DDC-D2D2-45E7-8C07-9E0C78A27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63FD-C332-46A0-979D-1DECEC9A9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5149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C00C-B905-4F5D-B979-DCDDA640D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51318-40D0-4E2F-A94D-123A64589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9CA96-9753-4927-94C0-458B7D29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D5B8-DF01-4F28-B48D-7C998909456D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E43CD-9F90-4952-A560-2176D5729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28D4A-685F-4A9E-8191-3B37CE89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63FD-C332-46A0-979D-1DECEC9A9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3543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02DCB9-CEE9-4FF8-8157-7698B16F0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EB372-F132-471D-98B4-83D23E0F2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2DE93-1B30-4574-B6C0-347C15D0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D5B8-DF01-4F28-B48D-7C998909456D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1ABF4-1D99-45BE-9890-411C6365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88FC0-7123-4EEB-BAD5-19EB62332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63FD-C332-46A0-979D-1DECEC9A9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2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5B11-3095-48BF-8888-D1DC59BF3855}" type="datetimeFigureOut">
              <a:rPr lang="en-IN" smtClean="0"/>
              <a:t>21-09-2018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BF22-F475-4FB3-8B49-9C4458FCEE76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26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5B11-3095-48BF-8888-D1DC59BF3855}" type="datetimeFigureOut">
              <a:rPr lang="en-IN" smtClean="0"/>
              <a:t>21-09-2018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BF22-F475-4FB3-8B49-9C4458FCEE76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2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5B11-3095-48BF-8888-D1DC59BF3855}" type="datetimeFigureOut">
              <a:rPr lang="en-IN" smtClean="0"/>
              <a:t>21-09-2018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BF22-F475-4FB3-8B49-9C4458FCEE76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03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5B11-3095-48BF-8888-D1DC59BF3855}" type="datetimeFigureOut">
              <a:rPr lang="en-IN" smtClean="0"/>
              <a:t>21-09-2018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BF22-F475-4FB3-8B49-9C4458FCEE76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7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5B11-3095-48BF-8888-D1DC59BF3855}" type="datetimeFigureOut">
              <a:rPr lang="en-IN" smtClean="0"/>
              <a:t>21-09-2018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BF22-F475-4FB3-8B49-9C4458FCEE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816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5B11-3095-48BF-8888-D1DC59BF3855}" type="datetimeFigureOut">
              <a:rPr lang="en-IN" smtClean="0"/>
              <a:t>21-09-2018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BF22-F475-4FB3-8B49-9C4458FCEE76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00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0865B11-3095-48BF-8888-D1DC59BF3855}" type="datetimeFigureOut">
              <a:rPr lang="en-IN" smtClean="0"/>
              <a:t>21-09-2018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BF22-F475-4FB3-8B49-9C4458FCEE76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17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65B11-3095-48BF-8888-D1DC59BF3855}" type="datetimeFigureOut">
              <a:rPr lang="en-IN" smtClean="0"/>
              <a:t>21-09-2018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F73BF22-F475-4FB3-8B49-9C4458FCEE76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62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9C9FC3-566C-4434-A5F9-DD55B781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A5EDC-E689-4B7B-BA1A-A9DFF7DDB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6E83F-F0C2-49E3-98CF-1FA5C0499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5D5B8-DF01-4F28-B48D-7C998909456D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B68E8-FF3A-4D87-9A77-1902DF736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16F9F-8A1E-4E1D-9C83-358B84FA2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A63FD-C332-46A0-979D-1DECEC9A9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36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58EF8-7CEE-4428-8FC5-3E70D9BC3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1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407AB2-7146-46A3-A27F-52B818A45E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Image size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100×100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No. of projections – 30000</a:t>
                </a:r>
              </a:p>
              <a:p>
                <a:r>
                  <a:rPr lang="en-US" dirty="0"/>
                  <a:t>No. of clusters – 180</a:t>
                </a:r>
              </a:p>
              <a:p>
                <a:r>
                  <a:rPr lang="en-US" dirty="0"/>
                  <a:t>Noise – 30%</a:t>
                </a:r>
              </a:p>
              <a:p>
                <a:r>
                  <a:rPr lang="en-US" dirty="0"/>
                  <a:t>Uniform distribution of angles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407AB2-7146-46A3-A27F-52B818A45E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54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F18A4A-9EBE-4284-9C38-2B6E8BFB6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435" y="3749285"/>
            <a:ext cx="2457132" cy="24571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9FD27F-C1FB-4B73-8442-AC92C1C38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1" y="3749284"/>
            <a:ext cx="2457133" cy="2457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4F5CF7-EDDC-4ADD-8F0D-892CBF9489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787" y="3749284"/>
            <a:ext cx="2457133" cy="24571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C9AD59-232B-419B-9C7C-9B3548E75E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800" y="71120"/>
            <a:ext cx="3831480" cy="28736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4C4AA7-1872-4BA1-9837-C793DA6AE3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195" y="-13721"/>
            <a:ext cx="3831480" cy="2873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4505E4-444F-4743-BD2C-6407A5FF7CC9}"/>
              </a:ext>
            </a:extLst>
          </p:cNvPr>
          <p:cNvSpPr txBox="1"/>
          <p:nvPr/>
        </p:nvSpPr>
        <p:spPr>
          <a:xfrm>
            <a:off x="8777402" y="2850227"/>
            <a:ext cx="291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Non-symmetric convergence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FD917D-8BC8-4D66-8263-002A34CD76AC}"/>
              </a:ext>
            </a:extLst>
          </p:cNvPr>
          <p:cNvSpPr txBox="1"/>
          <p:nvPr/>
        </p:nvSpPr>
        <p:spPr>
          <a:xfrm>
            <a:off x="9123679" y="6206417"/>
            <a:ext cx="242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Symmetric convergence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2E7EA-2978-474E-94B1-19AB83F8ABAE}"/>
              </a:ext>
            </a:extLst>
          </p:cNvPr>
          <p:cNvSpPr txBox="1"/>
          <p:nvPr/>
        </p:nvSpPr>
        <p:spPr>
          <a:xfrm>
            <a:off x="4746487" y="6206417"/>
            <a:ext cx="2699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Estimate returned by HLCC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85CCDC-46AF-4204-909E-C3267953D9F6}"/>
              </a:ext>
            </a:extLst>
          </p:cNvPr>
          <p:cNvSpPr txBox="1"/>
          <p:nvPr/>
        </p:nvSpPr>
        <p:spPr>
          <a:xfrm>
            <a:off x="190004" y="6206417"/>
            <a:ext cx="360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Refinement without using symmetry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95F4C5-68EC-454E-B180-C9CD003916CB}"/>
              </a:ext>
            </a:extLst>
          </p:cNvPr>
          <p:cNvSpPr/>
          <p:nvPr/>
        </p:nvSpPr>
        <p:spPr>
          <a:xfrm>
            <a:off x="4689813" y="2850227"/>
            <a:ext cx="2812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Refinement using symmetry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5371568-4358-456C-93EF-6681A992B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544124"/>
              </p:ext>
            </p:extLst>
          </p:nvPr>
        </p:nvGraphicFramePr>
        <p:xfrm>
          <a:off x="75591" y="71120"/>
          <a:ext cx="3831481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322">
                  <a:extLst>
                    <a:ext uri="{9D8B030D-6E8A-4147-A177-3AD203B41FA5}">
                      <a16:colId xmlns:a16="http://schemas.microsoft.com/office/drawing/2014/main" val="1256761519"/>
                    </a:ext>
                  </a:extLst>
                </a:gridCol>
                <a:gridCol w="1185159">
                  <a:extLst>
                    <a:ext uri="{9D8B030D-6E8A-4147-A177-3AD203B41FA5}">
                      <a16:colId xmlns:a16="http://schemas.microsoft.com/office/drawing/2014/main" val="241081647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Relative reconstruction error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95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Initial Estimate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40.78%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05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Refinement without using symmetry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54.96%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101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Refinement using symmetry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41.65%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323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79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58EF8-7CEE-4428-8FC5-3E70D9BC3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407AB2-7146-46A3-A27F-52B818A45E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Image size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100×100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No. of projections – 30000</a:t>
                </a:r>
              </a:p>
              <a:p>
                <a:r>
                  <a:rPr lang="en-US" dirty="0"/>
                  <a:t>No. of clusters – 180</a:t>
                </a:r>
              </a:p>
              <a:p>
                <a:r>
                  <a:rPr lang="en-US" dirty="0"/>
                  <a:t>Noise – 30%</a:t>
                </a:r>
              </a:p>
              <a:p>
                <a:r>
                  <a:rPr lang="en-US" dirty="0"/>
                  <a:t>Non-Uniform distribution of angles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407AB2-7146-46A3-A27F-52B818A45E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630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F18A4A-9EBE-4284-9C38-2B6E8BFB6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435" y="3749285"/>
            <a:ext cx="2457132" cy="24571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9FD27F-C1FB-4B73-8442-AC92C1C38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1" y="3749284"/>
            <a:ext cx="2457133" cy="2457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4F5CF7-EDDC-4ADD-8F0D-892CBF9489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787" y="3749284"/>
            <a:ext cx="2457133" cy="24571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C9AD59-232B-419B-9C7C-9B3548E75E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800" y="42840"/>
            <a:ext cx="3831480" cy="28736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4C4AA7-1872-4BA1-9837-C793DA6AE3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195" y="-51428"/>
            <a:ext cx="3831480" cy="28736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4505E4-444F-4743-BD2C-6407A5FF7CC9}"/>
              </a:ext>
            </a:extLst>
          </p:cNvPr>
          <p:cNvSpPr txBox="1"/>
          <p:nvPr/>
        </p:nvSpPr>
        <p:spPr>
          <a:xfrm>
            <a:off x="8777402" y="2850227"/>
            <a:ext cx="291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Non-symmetric convergence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FD917D-8BC8-4D66-8263-002A34CD76AC}"/>
              </a:ext>
            </a:extLst>
          </p:cNvPr>
          <p:cNvSpPr txBox="1"/>
          <p:nvPr/>
        </p:nvSpPr>
        <p:spPr>
          <a:xfrm>
            <a:off x="9123679" y="6206417"/>
            <a:ext cx="242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Symmetric convergence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2E7EA-2978-474E-94B1-19AB83F8ABAE}"/>
              </a:ext>
            </a:extLst>
          </p:cNvPr>
          <p:cNvSpPr txBox="1"/>
          <p:nvPr/>
        </p:nvSpPr>
        <p:spPr>
          <a:xfrm>
            <a:off x="4746487" y="6206417"/>
            <a:ext cx="2699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Estimate returned by HLCC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85CCDC-46AF-4204-909E-C3267953D9F6}"/>
              </a:ext>
            </a:extLst>
          </p:cNvPr>
          <p:cNvSpPr txBox="1"/>
          <p:nvPr/>
        </p:nvSpPr>
        <p:spPr>
          <a:xfrm>
            <a:off x="190004" y="6206417"/>
            <a:ext cx="360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Refinement without using symmetry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95F4C5-68EC-454E-B180-C9CD003916CB}"/>
              </a:ext>
            </a:extLst>
          </p:cNvPr>
          <p:cNvSpPr/>
          <p:nvPr/>
        </p:nvSpPr>
        <p:spPr>
          <a:xfrm>
            <a:off x="4689813" y="2850227"/>
            <a:ext cx="2812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Refinement using symmetry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5371568-4358-456C-93EF-6681A992B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801636"/>
              </p:ext>
            </p:extLst>
          </p:nvPr>
        </p:nvGraphicFramePr>
        <p:xfrm>
          <a:off x="75591" y="71120"/>
          <a:ext cx="3831481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322">
                  <a:extLst>
                    <a:ext uri="{9D8B030D-6E8A-4147-A177-3AD203B41FA5}">
                      <a16:colId xmlns:a16="http://schemas.microsoft.com/office/drawing/2014/main" val="1256761519"/>
                    </a:ext>
                  </a:extLst>
                </a:gridCol>
                <a:gridCol w="1185159">
                  <a:extLst>
                    <a:ext uri="{9D8B030D-6E8A-4147-A177-3AD203B41FA5}">
                      <a16:colId xmlns:a16="http://schemas.microsoft.com/office/drawing/2014/main" val="241081647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Relative reconstruction error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95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Initial Estimate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48.82%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05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Refinement without using symmetry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56.15%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101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Refinement using symmetry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47.61%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323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095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58EF8-7CEE-4428-8FC5-3E70D9BC3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3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407AB2-7146-46A3-A27F-52B818A45E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Image size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100×100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No. of projections – 30000</a:t>
                </a:r>
              </a:p>
              <a:p>
                <a:r>
                  <a:rPr lang="en-US" dirty="0"/>
                  <a:t>No. of clusters – 180</a:t>
                </a:r>
              </a:p>
              <a:p>
                <a:r>
                  <a:rPr lang="en-US" dirty="0"/>
                  <a:t>Noise – 50%</a:t>
                </a:r>
              </a:p>
              <a:p>
                <a:r>
                  <a:rPr lang="en-US" dirty="0"/>
                  <a:t>Uniform distribution of angles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407AB2-7146-46A3-A27F-52B818A45E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64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F18A4A-9EBE-4284-9C38-2B6E8BFB6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435" y="3749285"/>
            <a:ext cx="2457132" cy="24571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9FD27F-C1FB-4B73-8442-AC92C1C38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1" y="3749284"/>
            <a:ext cx="2457133" cy="2457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4F5CF7-EDDC-4ADD-8F0D-892CBF9489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787" y="3749284"/>
            <a:ext cx="2457133" cy="24571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C9AD59-232B-419B-9C7C-9B3548E75E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801" y="42840"/>
            <a:ext cx="3831478" cy="28736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4C4AA7-1872-4BA1-9837-C793DA6AE3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196" y="-79708"/>
            <a:ext cx="3831478" cy="28736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4505E4-444F-4743-BD2C-6407A5FF7CC9}"/>
              </a:ext>
            </a:extLst>
          </p:cNvPr>
          <p:cNvSpPr txBox="1"/>
          <p:nvPr/>
        </p:nvSpPr>
        <p:spPr>
          <a:xfrm>
            <a:off x="8777402" y="2850227"/>
            <a:ext cx="291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Non-symmetric convergence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FD917D-8BC8-4D66-8263-002A34CD76AC}"/>
              </a:ext>
            </a:extLst>
          </p:cNvPr>
          <p:cNvSpPr txBox="1"/>
          <p:nvPr/>
        </p:nvSpPr>
        <p:spPr>
          <a:xfrm>
            <a:off x="9123679" y="6206417"/>
            <a:ext cx="242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Symmetric convergence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2E7EA-2978-474E-94B1-19AB83F8ABAE}"/>
              </a:ext>
            </a:extLst>
          </p:cNvPr>
          <p:cNvSpPr txBox="1"/>
          <p:nvPr/>
        </p:nvSpPr>
        <p:spPr>
          <a:xfrm>
            <a:off x="4746487" y="6206417"/>
            <a:ext cx="2699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Estimate returned by HLCC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85CCDC-46AF-4204-909E-C3267953D9F6}"/>
              </a:ext>
            </a:extLst>
          </p:cNvPr>
          <p:cNvSpPr txBox="1"/>
          <p:nvPr/>
        </p:nvSpPr>
        <p:spPr>
          <a:xfrm>
            <a:off x="190004" y="6206417"/>
            <a:ext cx="360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Refinement without using symmetry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95F4C5-68EC-454E-B180-C9CD003916CB}"/>
              </a:ext>
            </a:extLst>
          </p:cNvPr>
          <p:cNvSpPr/>
          <p:nvPr/>
        </p:nvSpPr>
        <p:spPr>
          <a:xfrm>
            <a:off x="4689813" y="2850227"/>
            <a:ext cx="2812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Refinement using symmetry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5371568-4358-456C-93EF-6681A992B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823581"/>
              </p:ext>
            </p:extLst>
          </p:nvPr>
        </p:nvGraphicFramePr>
        <p:xfrm>
          <a:off x="75591" y="71120"/>
          <a:ext cx="3831481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322">
                  <a:extLst>
                    <a:ext uri="{9D8B030D-6E8A-4147-A177-3AD203B41FA5}">
                      <a16:colId xmlns:a16="http://schemas.microsoft.com/office/drawing/2014/main" val="1256761519"/>
                    </a:ext>
                  </a:extLst>
                </a:gridCol>
                <a:gridCol w="1185159">
                  <a:extLst>
                    <a:ext uri="{9D8B030D-6E8A-4147-A177-3AD203B41FA5}">
                      <a16:colId xmlns:a16="http://schemas.microsoft.com/office/drawing/2014/main" val="241081647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Relative reconstruction error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95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Initial Estimate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81.76%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05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Refinement without using symmetry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75.66%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101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Refinement using symmetry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71.22%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323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42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58EF8-7CEE-4428-8FC5-3E70D9BC3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4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407AB2-7146-46A3-A27F-52B818A45E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Image size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100×100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No. of projections – 20000</a:t>
                </a:r>
              </a:p>
              <a:p>
                <a:r>
                  <a:rPr lang="en-US" dirty="0"/>
                  <a:t>No. of clusters – 180</a:t>
                </a:r>
              </a:p>
              <a:p>
                <a:r>
                  <a:rPr lang="en-US" dirty="0"/>
                  <a:t>Noise – 40%</a:t>
                </a:r>
              </a:p>
              <a:p>
                <a:r>
                  <a:rPr lang="en-US" dirty="0"/>
                  <a:t>Uniform distribution of angles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407AB2-7146-46A3-A27F-52B818A45E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771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F18A4A-9EBE-4284-9C38-2B6E8BFB6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435" y="3749285"/>
            <a:ext cx="2457132" cy="24571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9FD27F-C1FB-4B73-8442-AC92C1C38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1" y="3749284"/>
            <a:ext cx="2457133" cy="2457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4F5CF7-EDDC-4ADD-8F0D-892CBF9489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787" y="3749284"/>
            <a:ext cx="2457133" cy="24571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C9AD59-232B-419B-9C7C-9B3548E75E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801" y="42840"/>
            <a:ext cx="3831478" cy="28736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4C4AA7-1872-4BA1-9837-C793DA6AE3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196" y="-79708"/>
            <a:ext cx="3831478" cy="28736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4505E4-444F-4743-BD2C-6407A5FF7CC9}"/>
              </a:ext>
            </a:extLst>
          </p:cNvPr>
          <p:cNvSpPr txBox="1"/>
          <p:nvPr/>
        </p:nvSpPr>
        <p:spPr>
          <a:xfrm>
            <a:off x="8777402" y="2850227"/>
            <a:ext cx="291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Non-symmetric convergence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FD917D-8BC8-4D66-8263-002A34CD76AC}"/>
              </a:ext>
            </a:extLst>
          </p:cNvPr>
          <p:cNvSpPr txBox="1"/>
          <p:nvPr/>
        </p:nvSpPr>
        <p:spPr>
          <a:xfrm>
            <a:off x="9123679" y="6206417"/>
            <a:ext cx="242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Symmetric convergence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2E7EA-2978-474E-94B1-19AB83F8ABAE}"/>
              </a:ext>
            </a:extLst>
          </p:cNvPr>
          <p:cNvSpPr txBox="1"/>
          <p:nvPr/>
        </p:nvSpPr>
        <p:spPr>
          <a:xfrm>
            <a:off x="4746487" y="6206417"/>
            <a:ext cx="2699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Estimate returned by HLCC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85CCDC-46AF-4204-909E-C3267953D9F6}"/>
              </a:ext>
            </a:extLst>
          </p:cNvPr>
          <p:cNvSpPr txBox="1"/>
          <p:nvPr/>
        </p:nvSpPr>
        <p:spPr>
          <a:xfrm>
            <a:off x="190004" y="6206417"/>
            <a:ext cx="360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Refinement without using symmetry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95F4C5-68EC-454E-B180-C9CD003916CB}"/>
              </a:ext>
            </a:extLst>
          </p:cNvPr>
          <p:cNvSpPr/>
          <p:nvPr/>
        </p:nvSpPr>
        <p:spPr>
          <a:xfrm>
            <a:off x="4689813" y="2850227"/>
            <a:ext cx="2812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Refinement using symmetry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5371568-4358-456C-93EF-6681A992B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778098"/>
              </p:ext>
            </p:extLst>
          </p:nvPr>
        </p:nvGraphicFramePr>
        <p:xfrm>
          <a:off x="75591" y="71120"/>
          <a:ext cx="3831481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322">
                  <a:extLst>
                    <a:ext uri="{9D8B030D-6E8A-4147-A177-3AD203B41FA5}">
                      <a16:colId xmlns:a16="http://schemas.microsoft.com/office/drawing/2014/main" val="1256761519"/>
                    </a:ext>
                  </a:extLst>
                </a:gridCol>
                <a:gridCol w="1185159">
                  <a:extLst>
                    <a:ext uri="{9D8B030D-6E8A-4147-A177-3AD203B41FA5}">
                      <a16:colId xmlns:a16="http://schemas.microsoft.com/office/drawing/2014/main" val="241081647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Relative reconstruction error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95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Initial Estimate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51.55%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05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Refinement without using symmetry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77.11%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101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Refinement using symmetry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57.57%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323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7181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236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Gill Sans MT</vt:lpstr>
      <vt:lpstr>Gallery</vt:lpstr>
      <vt:lpstr>Office Theme</vt:lpstr>
      <vt:lpstr>Experiment 1</vt:lpstr>
      <vt:lpstr>PowerPoint Presentation</vt:lpstr>
      <vt:lpstr>Experiment 2</vt:lpstr>
      <vt:lpstr>PowerPoint Presentation</vt:lpstr>
      <vt:lpstr>Experiment 3</vt:lpstr>
      <vt:lpstr>PowerPoint Presentation</vt:lpstr>
      <vt:lpstr>Experiment 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 1</dc:title>
  <dc:creator>Arunabh Ghosh</dc:creator>
  <cp:lastModifiedBy>Arunabh Ghosh</cp:lastModifiedBy>
  <cp:revision>4</cp:revision>
  <dcterms:created xsi:type="dcterms:W3CDTF">2018-09-21T04:14:29Z</dcterms:created>
  <dcterms:modified xsi:type="dcterms:W3CDTF">2018-09-21T04:49:50Z</dcterms:modified>
</cp:coreProperties>
</file>