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5" r:id="rId8"/>
    <p:sldId id="266" r:id="rId9"/>
    <p:sldId id="267" r:id="rId10"/>
    <p:sldId id="268" r:id="rId11"/>
    <p:sldId id="269" r:id="rId12"/>
    <p:sldId id="270" r:id="rId13"/>
    <p:sldId id="271" r:id="rId14"/>
    <p:sldId id="275" r:id="rId15"/>
    <p:sldId id="272" r:id="rId16"/>
    <p:sldId id="274" r:id="rId17"/>
    <p:sldId id="281" r:id="rId18"/>
    <p:sldId id="276" r:id="rId19"/>
    <p:sldId id="280" r:id="rId20"/>
    <p:sldId id="279"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7" d="100"/>
          <a:sy n="67" d="100"/>
        </p:scale>
        <p:origin x="5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E8A4E8FB-03D8-4BD9-8E85-DFFB18045EFD}"/>
    <pc:docChg chg="undo redo custSel mod addSld delSld modSld sldOrd">
      <pc:chgData name="Arunabh Ghosh" userId="7064b204c6fa9c53" providerId="LiveId" clId="{E8A4E8FB-03D8-4BD9-8E85-DFFB18045EFD}" dt="2018-11-08T00:13:52.712" v="4193" actId="20577"/>
      <pc:docMkLst>
        <pc:docMk/>
      </pc:docMkLst>
      <pc:sldChg chg="modSp">
        <pc:chgData name="Arunabh Ghosh" userId="7064b204c6fa9c53" providerId="LiveId" clId="{E8A4E8FB-03D8-4BD9-8E85-DFFB18045EFD}" dt="2018-11-04T06:13:38.866" v="288" actId="1076"/>
        <pc:sldMkLst>
          <pc:docMk/>
          <pc:sldMk cId="3919737723" sldId="256"/>
        </pc:sldMkLst>
        <pc:spChg chg="mod">
          <ac:chgData name="Arunabh Ghosh" userId="7064b204c6fa9c53" providerId="LiveId" clId="{E8A4E8FB-03D8-4BD9-8E85-DFFB18045EFD}" dt="2018-11-04T06:13:29.882" v="286" actId="1076"/>
          <ac:spMkLst>
            <pc:docMk/>
            <pc:sldMk cId="3919737723" sldId="256"/>
            <ac:spMk id="2" creationId="{08E3B816-FE74-4DFD-8183-6043BB1CD658}"/>
          </ac:spMkLst>
        </pc:spChg>
        <pc:spChg chg="mod">
          <ac:chgData name="Arunabh Ghosh" userId="7064b204c6fa9c53" providerId="LiveId" clId="{E8A4E8FB-03D8-4BD9-8E85-DFFB18045EFD}" dt="2018-11-04T06:13:38.866" v="288" actId="1076"/>
          <ac:spMkLst>
            <pc:docMk/>
            <pc:sldMk cId="3919737723" sldId="256"/>
            <ac:spMk id="3" creationId="{7256E76D-9C4B-4353-AAC0-7426EBAFE7F7}"/>
          </ac:spMkLst>
        </pc:spChg>
      </pc:sldChg>
      <pc:sldChg chg="modSp">
        <pc:chgData name="Arunabh Ghosh" userId="7064b204c6fa9c53" providerId="LiveId" clId="{E8A4E8FB-03D8-4BD9-8E85-DFFB18045EFD}" dt="2018-11-04T06:27:29.897" v="3490" actId="27636"/>
        <pc:sldMkLst>
          <pc:docMk/>
          <pc:sldMk cId="1046672135" sldId="257"/>
        </pc:sldMkLst>
        <pc:spChg chg="mod">
          <ac:chgData name="Arunabh Ghosh" userId="7064b204c6fa9c53" providerId="LiveId" clId="{E8A4E8FB-03D8-4BD9-8E85-DFFB18045EFD}" dt="2018-11-04T06:27:29.897" v="3490" actId="27636"/>
          <ac:spMkLst>
            <pc:docMk/>
            <pc:sldMk cId="1046672135" sldId="257"/>
            <ac:spMk id="3" creationId="{FFB7524E-8666-48B2-87E6-C9506585DB47}"/>
          </ac:spMkLst>
        </pc:spChg>
      </pc:sldChg>
      <pc:sldChg chg="modSp">
        <pc:chgData name="Arunabh Ghosh" userId="7064b204c6fa9c53" providerId="LiveId" clId="{E8A4E8FB-03D8-4BD9-8E85-DFFB18045EFD}" dt="2018-11-04T08:24:40.234" v="2502" actId="27636"/>
        <pc:sldMkLst>
          <pc:docMk/>
          <pc:sldMk cId="2561883937" sldId="259"/>
        </pc:sldMkLst>
        <pc:spChg chg="mod">
          <ac:chgData name="Arunabh Ghosh" userId="7064b204c6fa9c53" providerId="LiveId" clId="{E8A4E8FB-03D8-4BD9-8E85-DFFB18045EFD}" dt="2018-11-04T08:24:40.234" v="2502" actId="27636"/>
          <ac:spMkLst>
            <pc:docMk/>
            <pc:sldMk cId="2561883937" sldId="259"/>
            <ac:spMk id="3" creationId="{A641BC38-51F7-4043-9F80-F9A6A9612F71}"/>
          </ac:spMkLst>
        </pc:spChg>
      </pc:sldChg>
      <pc:sldChg chg="modSp">
        <pc:chgData name="Arunabh Ghosh" userId="7064b204c6fa9c53" providerId="LiveId" clId="{E8A4E8FB-03D8-4BD9-8E85-DFFB18045EFD}" dt="2018-11-07T20:48:36.047" v="4052" actId="20577"/>
        <pc:sldMkLst>
          <pc:docMk/>
          <pc:sldMk cId="1909877403" sldId="261"/>
        </pc:sldMkLst>
        <pc:spChg chg="mod">
          <ac:chgData name="Arunabh Ghosh" userId="7064b204c6fa9c53" providerId="LiveId" clId="{E8A4E8FB-03D8-4BD9-8E85-DFFB18045EFD}" dt="2018-11-07T20:48:36.047" v="4052" actId="20577"/>
          <ac:spMkLst>
            <pc:docMk/>
            <pc:sldMk cId="1909877403" sldId="261"/>
            <ac:spMk id="3" creationId="{6BA1F9D2-89A1-4246-9E44-843651AA8CFA}"/>
          </ac:spMkLst>
        </pc:spChg>
        <pc:graphicFrameChg chg="mod">
          <ac:chgData name="Arunabh Ghosh" userId="7064b204c6fa9c53" providerId="LiveId" clId="{E8A4E8FB-03D8-4BD9-8E85-DFFB18045EFD}" dt="2018-11-04T05:10:51.979" v="2694" actId="1076"/>
          <ac:graphicFrameMkLst>
            <pc:docMk/>
            <pc:sldMk cId="1909877403" sldId="261"/>
            <ac:graphicFrameMk id="4" creationId="{DDAA7B2C-FBDD-4BF4-B0DB-A534E40A736C}"/>
          </ac:graphicFrameMkLst>
        </pc:graphicFrameChg>
      </pc:sldChg>
      <pc:sldChg chg="addSp delSp modSp mod setBg setClrOvrMap">
        <pc:chgData name="Arunabh Ghosh" userId="7064b204c6fa9c53" providerId="LiveId" clId="{E8A4E8FB-03D8-4BD9-8E85-DFFB18045EFD}" dt="2018-11-07T23:11:41.004" v="4184" actId="1076"/>
        <pc:sldMkLst>
          <pc:docMk/>
          <pc:sldMk cId="2920866329" sldId="262"/>
        </pc:sldMkLst>
        <pc:spChg chg="mod">
          <ac:chgData name="Arunabh Ghosh" userId="7064b204c6fa9c53" providerId="LiveId" clId="{E8A4E8FB-03D8-4BD9-8E85-DFFB18045EFD}" dt="2018-11-07T23:10:45.118" v="4179" actId="26606"/>
          <ac:spMkLst>
            <pc:docMk/>
            <pc:sldMk cId="2920866329" sldId="262"/>
            <ac:spMk id="2" creationId="{AF750D5D-0AE0-47A6-8583-8169202AC44F}"/>
          </ac:spMkLst>
        </pc:spChg>
        <pc:spChg chg="mod ord">
          <ac:chgData name="Arunabh Ghosh" userId="7064b204c6fa9c53" providerId="LiveId" clId="{E8A4E8FB-03D8-4BD9-8E85-DFFB18045EFD}" dt="2018-11-07T23:11:02.153" v="4181" actId="27636"/>
          <ac:spMkLst>
            <pc:docMk/>
            <pc:sldMk cId="2920866329" sldId="262"/>
            <ac:spMk id="3" creationId="{8B367CF1-62DE-4D4E-AF7B-AA93CB4BBF63}"/>
          </ac:spMkLst>
        </pc:spChg>
        <pc:spChg chg="add del">
          <ac:chgData name="Arunabh Ghosh" userId="7064b204c6fa9c53" providerId="LiveId" clId="{E8A4E8FB-03D8-4BD9-8E85-DFFB18045EFD}" dt="2018-11-07T23:10:45.118" v="4179" actId="26606"/>
          <ac:spMkLst>
            <pc:docMk/>
            <pc:sldMk cId="2920866329" sldId="262"/>
            <ac:spMk id="8" creationId="{EA67B5B4-3A24-436E-B663-1B2EBFF8A0CD}"/>
          </ac:spMkLst>
        </pc:spChg>
        <pc:spChg chg="add del">
          <ac:chgData name="Arunabh Ghosh" userId="7064b204c6fa9c53" providerId="LiveId" clId="{E8A4E8FB-03D8-4BD9-8E85-DFFB18045EFD}" dt="2018-11-07T23:10:45.118" v="4179" actId="26606"/>
          <ac:spMkLst>
            <pc:docMk/>
            <pc:sldMk cId="2920866329" sldId="262"/>
            <ac:spMk id="10" creationId="{987FDF89-C993-41F4-A1B8-DBAFF16008A9}"/>
          </ac:spMkLst>
        </pc:spChg>
        <pc:spChg chg="add del">
          <ac:chgData name="Arunabh Ghosh" userId="7064b204c6fa9c53" providerId="LiveId" clId="{E8A4E8FB-03D8-4BD9-8E85-DFFB18045EFD}" dt="2018-11-07T23:10:45.118" v="4179" actId="26606"/>
          <ac:spMkLst>
            <pc:docMk/>
            <pc:sldMk cId="2920866329" sldId="262"/>
            <ac:spMk id="12" creationId="{64E585EA-75FD-4025-8270-F66A58A15CDA}"/>
          </ac:spMkLst>
        </pc:spChg>
        <pc:spChg chg="add del">
          <ac:chgData name="Arunabh Ghosh" userId="7064b204c6fa9c53" providerId="LiveId" clId="{E8A4E8FB-03D8-4BD9-8E85-DFFB18045EFD}" dt="2018-11-07T23:10:10.452" v="4175" actId="26606"/>
          <ac:spMkLst>
            <pc:docMk/>
            <pc:sldMk cId="2920866329" sldId="262"/>
            <ac:spMk id="14" creationId="{DB3E22BB-95F7-47CD-9F96-4B89B59DEAC2}"/>
          </ac:spMkLst>
        </pc:spChg>
        <pc:spChg chg="add del">
          <ac:chgData name="Arunabh Ghosh" userId="7064b204c6fa9c53" providerId="LiveId" clId="{E8A4E8FB-03D8-4BD9-8E85-DFFB18045EFD}" dt="2018-11-07T23:10:10.452" v="4175" actId="26606"/>
          <ac:spMkLst>
            <pc:docMk/>
            <pc:sldMk cId="2920866329" sldId="262"/>
            <ac:spMk id="15" creationId="{1ECC0F4B-6563-4575-9099-E27C6B69000E}"/>
          </ac:spMkLst>
        </pc:spChg>
        <pc:spChg chg="add del">
          <ac:chgData name="Arunabh Ghosh" userId="7064b204c6fa9c53" providerId="LiveId" clId="{E8A4E8FB-03D8-4BD9-8E85-DFFB18045EFD}" dt="2018-11-07T23:10:45.118" v="4179" actId="26606"/>
          <ac:spMkLst>
            <pc:docMk/>
            <pc:sldMk cId="2920866329" sldId="262"/>
            <ac:spMk id="16" creationId="{4ABC40FA-800F-4293-895B-A9EA53C5AFF3}"/>
          </ac:spMkLst>
        </pc:spChg>
        <pc:spChg chg="add del">
          <ac:chgData name="Arunabh Ghosh" userId="7064b204c6fa9c53" providerId="LiveId" clId="{E8A4E8FB-03D8-4BD9-8E85-DFFB18045EFD}" dt="2018-11-07T23:09:56.563" v="4171" actId="26606"/>
          <ac:spMkLst>
            <pc:docMk/>
            <pc:sldMk cId="2920866329" sldId="262"/>
            <ac:spMk id="17" creationId="{4ABC40FA-800F-4293-895B-A9EA53C5AFF3}"/>
          </ac:spMkLst>
        </pc:spChg>
        <pc:spChg chg="add del">
          <ac:chgData name="Arunabh Ghosh" userId="7064b204c6fa9c53" providerId="LiveId" clId="{E8A4E8FB-03D8-4BD9-8E85-DFFB18045EFD}" dt="2018-11-07T23:10:45.118" v="4179" actId="26606"/>
          <ac:spMkLst>
            <pc:docMk/>
            <pc:sldMk cId="2920866329" sldId="262"/>
            <ac:spMk id="18" creationId="{DF8AD2C4-07C0-4616-930B-F708944BD8DD}"/>
          </ac:spMkLst>
        </pc:spChg>
        <pc:spChg chg="add del">
          <ac:chgData name="Arunabh Ghosh" userId="7064b204c6fa9c53" providerId="LiveId" clId="{E8A4E8FB-03D8-4BD9-8E85-DFFB18045EFD}" dt="2018-11-07T23:09:56.563" v="4171" actId="26606"/>
          <ac:spMkLst>
            <pc:docMk/>
            <pc:sldMk cId="2920866329" sldId="262"/>
            <ac:spMk id="19" creationId="{DF8AD2C4-07C0-4616-930B-F708944BD8DD}"/>
          </ac:spMkLst>
        </pc:spChg>
        <pc:spChg chg="add del">
          <ac:chgData name="Arunabh Ghosh" userId="7064b204c6fa9c53" providerId="LiveId" clId="{E8A4E8FB-03D8-4BD9-8E85-DFFB18045EFD}" dt="2018-11-07T23:10:00.256" v="4173" actId="26606"/>
          <ac:spMkLst>
            <pc:docMk/>
            <pc:sldMk cId="2920866329" sldId="262"/>
            <ac:spMk id="21" creationId="{B23893E2-3349-46D7-A7AA-B9E447957FB1}"/>
          </ac:spMkLst>
        </pc:spChg>
        <pc:spChg chg="add del">
          <ac:chgData name="Arunabh Ghosh" userId="7064b204c6fa9c53" providerId="LiveId" clId="{E8A4E8FB-03D8-4BD9-8E85-DFFB18045EFD}" dt="2018-11-07T23:10:00.256" v="4173" actId="26606"/>
          <ac:spMkLst>
            <pc:docMk/>
            <pc:sldMk cId="2920866329" sldId="262"/>
            <ac:spMk id="22" creationId="{C99A8FB7-A79B-4BC9-9D56-B79587F6AA3E}"/>
          </ac:spMkLst>
        </pc:spChg>
        <pc:spChg chg="add del">
          <ac:chgData name="Arunabh Ghosh" userId="7064b204c6fa9c53" providerId="LiveId" clId="{E8A4E8FB-03D8-4BD9-8E85-DFFB18045EFD}" dt="2018-11-07T23:10:00.256" v="4173" actId="26606"/>
          <ac:spMkLst>
            <pc:docMk/>
            <pc:sldMk cId="2920866329" sldId="262"/>
            <ac:spMk id="23" creationId="{C14C23C8-0D86-4D9E-A9C7-76291675C442}"/>
          </ac:spMkLst>
        </pc:spChg>
        <pc:spChg chg="add del">
          <ac:chgData name="Arunabh Ghosh" userId="7064b204c6fa9c53" providerId="LiveId" clId="{E8A4E8FB-03D8-4BD9-8E85-DFFB18045EFD}" dt="2018-11-07T23:10:00.256" v="4173" actId="26606"/>
          <ac:spMkLst>
            <pc:docMk/>
            <pc:sldMk cId="2920866329" sldId="262"/>
            <ac:spMk id="24" creationId="{B6114379-CEF2-4927-BEAC-763037C09A9E}"/>
          </ac:spMkLst>
        </pc:spChg>
        <pc:spChg chg="add del">
          <ac:chgData name="Arunabh Ghosh" userId="7064b204c6fa9c53" providerId="LiveId" clId="{E8A4E8FB-03D8-4BD9-8E85-DFFB18045EFD}" dt="2018-11-07T23:10:00.256" v="4173" actId="26606"/>
          <ac:spMkLst>
            <pc:docMk/>
            <pc:sldMk cId="2920866329" sldId="262"/>
            <ac:spMk id="25" creationId="{2B7592FE-10D1-4664-B623-353F47C8DF7F}"/>
          </ac:spMkLst>
        </pc:spChg>
        <pc:spChg chg="add del">
          <ac:chgData name="Arunabh Ghosh" userId="7064b204c6fa9c53" providerId="LiveId" clId="{E8A4E8FB-03D8-4BD9-8E85-DFFB18045EFD}" dt="2018-11-07T23:10:00.256" v="4173" actId="26606"/>
          <ac:spMkLst>
            <pc:docMk/>
            <pc:sldMk cId="2920866329" sldId="262"/>
            <ac:spMk id="27" creationId="{32248578-C6EF-47FB-8B88-AD65C27452B1}"/>
          </ac:spMkLst>
        </pc:spChg>
        <pc:picChg chg="add mod ord">
          <ac:chgData name="Arunabh Ghosh" userId="7064b204c6fa9c53" providerId="LiveId" clId="{E8A4E8FB-03D8-4BD9-8E85-DFFB18045EFD}" dt="2018-11-07T23:11:20.276" v="4182" actId="1076"/>
          <ac:picMkLst>
            <pc:docMk/>
            <pc:sldMk cId="2920866329" sldId="262"/>
            <ac:picMk id="7" creationId="{20A857C4-E39B-4124-A5F6-FA9D6A4CE435}"/>
          </ac:picMkLst>
        </pc:picChg>
        <pc:picChg chg="add mod ord">
          <ac:chgData name="Arunabh Ghosh" userId="7064b204c6fa9c53" providerId="LiveId" clId="{E8A4E8FB-03D8-4BD9-8E85-DFFB18045EFD}" dt="2018-11-07T23:11:31.443" v="4183" actId="1076"/>
          <ac:picMkLst>
            <pc:docMk/>
            <pc:sldMk cId="2920866329" sldId="262"/>
            <ac:picMk id="9" creationId="{0711EACE-2CF7-42F4-AF28-FD755AF175F5}"/>
          </ac:picMkLst>
        </pc:picChg>
        <pc:picChg chg="add mod">
          <ac:chgData name="Arunabh Ghosh" userId="7064b204c6fa9c53" providerId="LiveId" clId="{E8A4E8FB-03D8-4BD9-8E85-DFFB18045EFD}" dt="2018-11-07T23:11:41.004" v="4184" actId="1076"/>
          <ac:picMkLst>
            <pc:docMk/>
            <pc:sldMk cId="2920866329" sldId="262"/>
            <ac:picMk id="11" creationId="{DE2FC0D5-7489-49DD-9CBA-8D993621CE3F}"/>
          </ac:picMkLst>
        </pc:picChg>
        <pc:picChg chg="del mod">
          <ac:chgData name="Arunabh Ghosh" userId="7064b204c6fa9c53" providerId="LiveId" clId="{E8A4E8FB-03D8-4BD9-8E85-DFFB18045EFD}" dt="2018-11-04T05:58:08.734" v="206" actId="478"/>
          <ac:picMkLst>
            <pc:docMk/>
            <pc:sldMk cId="2920866329" sldId="262"/>
            <ac:picMk id="13" creationId="{0F40ECFC-83F6-4FBE-9EC3-5013E5DE2E7C}"/>
          </ac:picMkLst>
        </pc:picChg>
      </pc:sldChg>
      <pc:sldChg chg="addSp delSp modSp mod setBg">
        <pc:chgData name="Arunabh Ghosh" userId="7064b204c6fa9c53" providerId="LiveId" clId="{E8A4E8FB-03D8-4BD9-8E85-DFFB18045EFD}" dt="2018-11-04T08:30:20.704" v="2692" actId="14100"/>
        <pc:sldMkLst>
          <pc:docMk/>
          <pc:sldMk cId="2381204216" sldId="263"/>
        </pc:sldMkLst>
        <pc:spChg chg="mod">
          <ac:chgData name="Arunabh Ghosh" userId="7064b204c6fa9c53" providerId="LiveId" clId="{E8A4E8FB-03D8-4BD9-8E85-DFFB18045EFD}" dt="2018-11-04T08:25:49.606" v="2509" actId="26606"/>
          <ac:spMkLst>
            <pc:docMk/>
            <pc:sldMk cId="2381204216" sldId="263"/>
            <ac:spMk id="2" creationId="{74DE5D75-76FC-4E48-8449-416AEB15F439}"/>
          </ac:spMkLst>
        </pc:spChg>
        <pc:spChg chg="mod">
          <ac:chgData name="Arunabh Ghosh" userId="7064b204c6fa9c53" providerId="LiveId" clId="{E8A4E8FB-03D8-4BD9-8E85-DFFB18045EFD}" dt="2018-11-04T08:30:20.704" v="2692" actId="14100"/>
          <ac:spMkLst>
            <pc:docMk/>
            <pc:sldMk cId="2381204216" sldId="263"/>
            <ac:spMk id="3" creationId="{9562E53D-53D5-47AC-A43C-A07E0862BEE5}"/>
          </ac:spMkLst>
        </pc:spChg>
        <pc:spChg chg="del">
          <ac:chgData name="Arunabh Ghosh" userId="7064b204c6fa9c53" providerId="LiveId" clId="{E8A4E8FB-03D8-4BD9-8E85-DFFB18045EFD}" dt="2018-11-04T08:25:49.606" v="2509" actId="26606"/>
          <ac:spMkLst>
            <pc:docMk/>
            <pc:sldMk cId="2381204216" sldId="263"/>
            <ac:spMk id="12" creationId="{64E585EA-75FD-4025-8270-F66A58A15CDA}"/>
          </ac:spMkLst>
        </pc:spChg>
        <pc:spChg chg="del">
          <ac:chgData name="Arunabh Ghosh" userId="7064b204c6fa9c53" providerId="LiveId" clId="{E8A4E8FB-03D8-4BD9-8E85-DFFB18045EFD}" dt="2018-11-04T08:25:49.606" v="2509" actId="26606"/>
          <ac:spMkLst>
            <pc:docMk/>
            <pc:sldMk cId="2381204216" sldId="263"/>
            <ac:spMk id="13" creationId="{EA67B5B4-3A24-436E-B663-1B2EBFF8A0CD}"/>
          </ac:spMkLst>
        </pc:spChg>
        <pc:spChg chg="del">
          <ac:chgData name="Arunabh Ghosh" userId="7064b204c6fa9c53" providerId="LiveId" clId="{E8A4E8FB-03D8-4BD9-8E85-DFFB18045EFD}" dt="2018-11-04T08:25:49.606" v="2509" actId="26606"/>
          <ac:spMkLst>
            <pc:docMk/>
            <pc:sldMk cId="2381204216" sldId="263"/>
            <ac:spMk id="14" creationId="{987FDF89-C993-41F4-A1B8-DBAFF16008A9}"/>
          </ac:spMkLst>
        </pc:spChg>
        <pc:spChg chg="add">
          <ac:chgData name="Arunabh Ghosh" userId="7064b204c6fa9c53" providerId="LiveId" clId="{E8A4E8FB-03D8-4BD9-8E85-DFFB18045EFD}" dt="2018-11-04T08:25:49.606" v="2509" actId="26606"/>
          <ac:spMkLst>
            <pc:docMk/>
            <pc:sldMk cId="2381204216" sldId="263"/>
            <ac:spMk id="19" creationId="{EE1FC7B4-E4A7-4452-B413-1A623E3A7230}"/>
          </ac:spMkLst>
        </pc:spChg>
        <pc:spChg chg="add">
          <ac:chgData name="Arunabh Ghosh" userId="7064b204c6fa9c53" providerId="LiveId" clId="{E8A4E8FB-03D8-4BD9-8E85-DFFB18045EFD}" dt="2018-11-04T08:25:49.606" v="2509" actId="26606"/>
          <ac:spMkLst>
            <pc:docMk/>
            <pc:sldMk cId="2381204216" sldId="263"/>
            <ac:spMk id="21" creationId="{E0709AF0-24F0-4486-B189-BE6386BDB198}"/>
          </ac:spMkLst>
        </pc:spChg>
        <pc:spChg chg="add">
          <ac:chgData name="Arunabh Ghosh" userId="7064b204c6fa9c53" providerId="LiveId" clId="{E8A4E8FB-03D8-4BD9-8E85-DFFB18045EFD}" dt="2018-11-04T08:25:49.606" v="2509" actId="26606"/>
          <ac:spMkLst>
            <pc:docMk/>
            <pc:sldMk cId="2381204216" sldId="263"/>
            <ac:spMk id="23" creationId="{FBE3B62F-5853-4A3C-B050-6186351A7176}"/>
          </ac:spMkLst>
        </pc:spChg>
        <pc:picChg chg="add mod">
          <ac:chgData name="Arunabh Ghosh" userId="7064b204c6fa9c53" providerId="LiveId" clId="{E8A4E8FB-03D8-4BD9-8E85-DFFB18045EFD}" dt="2018-11-04T08:25:49.606" v="2509" actId="26606"/>
          <ac:picMkLst>
            <pc:docMk/>
            <pc:sldMk cId="2381204216" sldId="263"/>
            <ac:picMk id="7" creationId="{288FCA5B-38C6-491C-A4A2-7E7E153730E9}"/>
          </ac:picMkLst>
        </pc:picChg>
      </pc:sldChg>
      <pc:sldChg chg="addSp delSp modSp mod setBg setClrOvrMap">
        <pc:chgData name="Arunabh Ghosh" userId="7064b204c6fa9c53" providerId="LiveId" clId="{E8A4E8FB-03D8-4BD9-8E85-DFFB18045EFD}" dt="2018-11-07T22:15:56.704" v="4168" actId="1076"/>
        <pc:sldMkLst>
          <pc:docMk/>
          <pc:sldMk cId="1386311856" sldId="265"/>
        </pc:sldMkLst>
        <pc:spChg chg="mod">
          <ac:chgData name="Arunabh Ghosh" userId="7064b204c6fa9c53" providerId="LiveId" clId="{E8A4E8FB-03D8-4BD9-8E85-DFFB18045EFD}" dt="2018-11-04T05:57:02.092" v="3321" actId="26606"/>
          <ac:spMkLst>
            <pc:docMk/>
            <pc:sldMk cId="1386311856" sldId="265"/>
            <ac:spMk id="2" creationId="{E9E0B773-F955-4FF9-BD25-FC85B775CEB1}"/>
          </ac:spMkLst>
        </pc:spChg>
        <pc:spChg chg="mod ord">
          <ac:chgData name="Arunabh Ghosh" userId="7064b204c6fa9c53" providerId="LiveId" clId="{E8A4E8FB-03D8-4BD9-8E85-DFFB18045EFD}" dt="2018-11-04T06:07:20.034" v="3463" actId="14100"/>
          <ac:spMkLst>
            <pc:docMk/>
            <pc:sldMk cId="1386311856" sldId="265"/>
            <ac:spMk id="3" creationId="{791398B5-34C6-49AE-81F4-583C3F4F02E6}"/>
          </ac:spMkLst>
        </pc:spChg>
        <pc:spChg chg="add mod">
          <ac:chgData name="Arunabh Ghosh" userId="7064b204c6fa9c53" providerId="LiveId" clId="{E8A4E8FB-03D8-4BD9-8E85-DFFB18045EFD}" dt="2018-11-07T22:12:34.721" v="4153" actId="1076"/>
          <ac:spMkLst>
            <pc:docMk/>
            <pc:sldMk cId="1386311856" sldId="265"/>
            <ac:spMk id="4" creationId="{7B6EB76B-41B2-4B63-938A-861304DE9493}"/>
          </ac:spMkLst>
        </pc:spChg>
        <pc:spChg chg="add del">
          <ac:chgData name="Arunabh Ghosh" userId="7064b204c6fa9c53" providerId="LiveId" clId="{E8A4E8FB-03D8-4BD9-8E85-DFFB18045EFD}" dt="2018-11-04T05:57:02.092" v="3321" actId="26606"/>
          <ac:spMkLst>
            <pc:docMk/>
            <pc:sldMk cId="1386311856" sldId="265"/>
            <ac:spMk id="8" creationId="{EA67B5B4-3A24-436E-B663-1B2EBFF8A0CD}"/>
          </ac:spMkLst>
        </pc:spChg>
        <pc:spChg chg="add del">
          <ac:chgData name="Arunabh Ghosh" userId="7064b204c6fa9c53" providerId="LiveId" clId="{E8A4E8FB-03D8-4BD9-8E85-DFFB18045EFD}" dt="2018-11-04T05:57:02.092" v="3321" actId="26606"/>
          <ac:spMkLst>
            <pc:docMk/>
            <pc:sldMk cId="1386311856" sldId="265"/>
            <ac:spMk id="10" creationId="{987FDF89-C993-41F4-A1B8-DBAFF16008A9}"/>
          </ac:spMkLst>
        </pc:spChg>
        <pc:spChg chg="add del">
          <ac:chgData name="Arunabh Ghosh" userId="7064b204c6fa9c53" providerId="LiveId" clId="{E8A4E8FB-03D8-4BD9-8E85-DFFB18045EFD}" dt="2018-11-04T05:57:02.092" v="3321" actId="26606"/>
          <ac:spMkLst>
            <pc:docMk/>
            <pc:sldMk cId="1386311856" sldId="265"/>
            <ac:spMk id="12" creationId="{64E585EA-75FD-4025-8270-F66A58A15CDA}"/>
          </ac:spMkLst>
        </pc:spChg>
        <pc:spChg chg="add del">
          <ac:chgData name="Arunabh Ghosh" userId="7064b204c6fa9c53" providerId="LiveId" clId="{E8A4E8FB-03D8-4BD9-8E85-DFFB18045EFD}" dt="2018-11-04T05:55:43.179" v="3311" actId="26606"/>
          <ac:spMkLst>
            <pc:docMk/>
            <pc:sldMk cId="1386311856" sldId="265"/>
            <ac:spMk id="17" creationId="{4ABC40FA-800F-4293-895B-A9EA53C5AFF3}"/>
          </ac:spMkLst>
        </pc:spChg>
        <pc:spChg chg="add del">
          <ac:chgData name="Arunabh Ghosh" userId="7064b204c6fa9c53" providerId="LiveId" clId="{E8A4E8FB-03D8-4BD9-8E85-DFFB18045EFD}" dt="2018-11-04T05:55:43.179" v="3311" actId="26606"/>
          <ac:spMkLst>
            <pc:docMk/>
            <pc:sldMk cId="1386311856" sldId="265"/>
            <ac:spMk id="19" creationId="{DF8AD2C4-07C0-4616-930B-F708944BD8DD}"/>
          </ac:spMkLst>
        </pc:spChg>
        <pc:spChg chg="add del">
          <ac:chgData name="Arunabh Ghosh" userId="7064b204c6fa9c53" providerId="LiveId" clId="{E8A4E8FB-03D8-4BD9-8E85-DFFB18045EFD}" dt="2018-11-04T05:55:44.276" v="3313" actId="26606"/>
          <ac:spMkLst>
            <pc:docMk/>
            <pc:sldMk cId="1386311856" sldId="265"/>
            <ac:spMk id="21" creationId="{BBDB9CBB-F581-4208-9C34-D4E8577A9C01}"/>
          </ac:spMkLst>
        </pc:spChg>
        <pc:spChg chg="add del">
          <ac:chgData name="Arunabh Ghosh" userId="7064b204c6fa9c53" providerId="LiveId" clId="{E8A4E8FB-03D8-4BD9-8E85-DFFB18045EFD}" dt="2018-11-04T05:55:44.276" v="3313" actId="26606"/>
          <ac:spMkLst>
            <pc:docMk/>
            <pc:sldMk cId="1386311856" sldId="265"/>
            <ac:spMk id="22" creationId="{F8F2DBF4-5F7B-457C-98A0-0337482F2113}"/>
          </ac:spMkLst>
        </pc:spChg>
        <pc:spChg chg="add del">
          <ac:chgData name="Arunabh Ghosh" userId="7064b204c6fa9c53" providerId="LiveId" clId="{E8A4E8FB-03D8-4BD9-8E85-DFFB18045EFD}" dt="2018-11-04T05:57:02.092" v="3321" actId="26606"/>
          <ac:spMkLst>
            <pc:docMk/>
            <pc:sldMk cId="1386311856" sldId="265"/>
            <ac:spMk id="28" creationId="{DB3E22BB-95F7-47CD-9F96-4B89B59DEAC2}"/>
          </ac:spMkLst>
        </pc:spChg>
        <pc:spChg chg="add del">
          <ac:chgData name="Arunabh Ghosh" userId="7064b204c6fa9c53" providerId="LiveId" clId="{E8A4E8FB-03D8-4BD9-8E85-DFFB18045EFD}" dt="2018-11-04T05:57:02.092" v="3321" actId="26606"/>
          <ac:spMkLst>
            <pc:docMk/>
            <pc:sldMk cId="1386311856" sldId="265"/>
            <ac:spMk id="30" creationId="{1ECC0F4B-6563-4575-9099-E27C6B69000E}"/>
          </ac:spMkLst>
        </pc:spChg>
        <pc:spChg chg="add mod">
          <ac:chgData name="Arunabh Ghosh" userId="7064b204c6fa9c53" providerId="LiveId" clId="{E8A4E8FB-03D8-4BD9-8E85-DFFB18045EFD}" dt="2018-11-07T22:15:56.704" v="4168" actId="1076"/>
          <ac:spMkLst>
            <pc:docMk/>
            <pc:sldMk cId="1386311856" sldId="265"/>
            <ac:spMk id="32" creationId="{5F2CFEA0-D84B-42E5-AB12-06A2F87EC201}"/>
          </ac:spMkLst>
        </pc:spChg>
        <pc:spChg chg="add mod">
          <ac:chgData name="Arunabh Ghosh" userId="7064b204c6fa9c53" providerId="LiveId" clId="{E8A4E8FB-03D8-4BD9-8E85-DFFB18045EFD}" dt="2018-11-07T22:15:49.517" v="4167" actId="1076"/>
          <ac:spMkLst>
            <pc:docMk/>
            <pc:sldMk cId="1386311856" sldId="265"/>
            <ac:spMk id="33" creationId="{352FA97A-CADD-4390-988A-FFF6D553F2B3}"/>
          </ac:spMkLst>
        </pc:spChg>
        <pc:spChg chg="add mod">
          <ac:chgData name="Arunabh Ghosh" userId="7064b204c6fa9c53" providerId="LiveId" clId="{E8A4E8FB-03D8-4BD9-8E85-DFFB18045EFD}" dt="2018-11-07T22:15:49.517" v="4167" actId="1076"/>
          <ac:spMkLst>
            <pc:docMk/>
            <pc:sldMk cId="1386311856" sldId="265"/>
            <ac:spMk id="34" creationId="{48738078-7367-4360-BBD6-55726DA2A988}"/>
          </ac:spMkLst>
        </pc:spChg>
        <pc:spChg chg="add mod">
          <ac:chgData name="Arunabh Ghosh" userId="7064b204c6fa9c53" providerId="LiveId" clId="{E8A4E8FB-03D8-4BD9-8E85-DFFB18045EFD}" dt="2018-11-07T22:15:49.517" v="4167" actId="1076"/>
          <ac:spMkLst>
            <pc:docMk/>
            <pc:sldMk cId="1386311856" sldId="265"/>
            <ac:spMk id="35" creationId="{2976EF74-9959-47CB-BF22-DB0DD877D376}"/>
          </ac:spMkLst>
        </pc:spChg>
        <pc:spChg chg="add mod">
          <ac:chgData name="Arunabh Ghosh" userId="7064b204c6fa9c53" providerId="LiveId" clId="{E8A4E8FB-03D8-4BD9-8E85-DFFB18045EFD}" dt="2018-11-07T22:12:26.146" v="4152" actId="1076"/>
          <ac:spMkLst>
            <pc:docMk/>
            <pc:sldMk cId="1386311856" sldId="265"/>
            <ac:spMk id="36" creationId="{22D5AC71-4293-48AC-9B8D-366D226644FD}"/>
          </ac:spMkLst>
        </pc:spChg>
        <pc:spChg chg="add mod">
          <ac:chgData name="Arunabh Ghosh" userId="7064b204c6fa9c53" providerId="LiveId" clId="{E8A4E8FB-03D8-4BD9-8E85-DFFB18045EFD}" dt="2018-11-07T22:12:26.146" v="4152" actId="1076"/>
          <ac:spMkLst>
            <pc:docMk/>
            <pc:sldMk cId="1386311856" sldId="265"/>
            <ac:spMk id="37" creationId="{AE2FD9E3-3B7B-46D6-9060-76C6F8603170}"/>
          </ac:spMkLst>
        </pc:spChg>
        <pc:spChg chg="add mod">
          <ac:chgData name="Arunabh Ghosh" userId="7064b204c6fa9c53" providerId="LiveId" clId="{E8A4E8FB-03D8-4BD9-8E85-DFFB18045EFD}" dt="2018-11-07T22:12:26.146" v="4152" actId="1076"/>
          <ac:spMkLst>
            <pc:docMk/>
            <pc:sldMk cId="1386311856" sldId="265"/>
            <ac:spMk id="38" creationId="{4F635FAA-BF58-4AA8-A401-598E4D8C90CB}"/>
          </ac:spMkLst>
        </pc:spChg>
        <pc:picChg chg="add del mod ord">
          <ac:chgData name="Arunabh Ghosh" userId="7064b204c6fa9c53" providerId="LiveId" clId="{E8A4E8FB-03D8-4BD9-8E85-DFFB18045EFD}" dt="2018-11-04T05:56:17.885" v="3316"/>
          <ac:picMkLst>
            <pc:docMk/>
            <pc:sldMk cId="1386311856" sldId="265"/>
            <ac:picMk id="7" creationId="{5F3D99CC-4EF5-40A8-97B7-9E3BCF9D1DE0}"/>
          </ac:picMkLst>
        </pc:picChg>
        <pc:picChg chg="add del mod">
          <ac:chgData name="Arunabh Ghosh" userId="7064b204c6fa9c53" providerId="LiveId" clId="{E8A4E8FB-03D8-4BD9-8E85-DFFB18045EFD}" dt="2018-11-04T05:56:17.885" v="3316"/>
          <ac:picMkLst>
            <pc:docMk/>
            <pc:sldMk cId="1386311856" sldId="265"/>
            <ac:picMk id="9" creationId="{A3FFD964-DAC3-4EEB-84F7-C9EE7F5C7657}"/>
          </ac:picMkLst>
        </pc:picChg>
        <pc:picChg chg="add del mod ord">
          <ac:chgData name="Arunabh Ghosh" userId="7064b204c6fa9c53" providerId="LiveId" clId="{E8A4E8FB-03D8-4BD9-8E85-DFFB18045EFD}" dt="2018-11-04T05:56:17.885" v="3316"/>
          <ac:picMkLst>
            <pc:docMk/>
            <pc:sldMk cId="1386311856" sldId="265"/>
            <ac:picMk id="11" creationId="{D78D9748-B066-419F-99D5-BCB35DC45BD1}"/>
          </ac:picMkLst>
        </pc:picChg>
        <pc:picChg chg="add del">
          <ac:chgData name="Arunabh Ghosh" userId="7064b204c6fa9c53" providerId="LiveId" clId="{E8A4E8FB-03D8-4BD9-8E85-DFFB18045EFD}" dt="2018-11-04T05:56:17.325" v="3315"/>
          <ac:picMkLst>
            <pc:docMk/>
            <pc:sldMk cId="1386311856" sldId="265"/>
            <ac:picMk id="14" creationId="{F9E6F266-B4E1-48C8-88CB-F574EA091103}"/>
          </ac:picMkLst>
        </pc:picChg>
        <pc:picChg chg="add del">
          <ac:chgData name="Arunabh Ghosh" userId="7064b204c6fa9c53" providerId="LiveId" clId="{E8A4E8FB-03D8-4BD9-8E85-DFFB18045EFD}" dt="2018-11-04T05:56:17.325" v="3315"/>
          <ac:picMkLst>
            <pc:docMk/>
            <pc:sldMk cId="1386311856" sldId="265"/>
            <ac:picMk id="15" creationId="{8EB4A59D-4245-41CF-AC0C-C490D8516699}"/>
          </ac:picMkLst>
        </pc:picChg>
        <pc:picChg chg="add del">
          <ac:chgData name="Arunabh Ghosh" userId="7064b204c6fa9c53" providerId="LiveId" clId="{E8A4E8FB-03D8-4BD9-8E85-DFFB18045EFD}" dt="2018-11-04T05:56:17.325" v="3315"/>
          <ac:picMkLst>
            <pc:docMk/>
            <pc:sldMk cId="1386311856" sldId="265"/>
            <ac:picMk id="16" creationId="{1B770B20-C2DE-41A0-90BF-19FCA6307427}"/>
          </ac:picMkLst>
        </pc:picChg>
        <pc:picChg chg="add mod">
          <ac:chgData name="Arunabh Ghosh" userId="7064b204c6fa9c53" providerId="LiveId" clId="{E8A4E8FB-03D8-4BD9-8E85-DFFB18045EFD}" dt="2018-11-07T22:15:49.517" v="4167" actId="1076"/>
          <ac:picMkLst>
            <pc:docMk/>
            <pc:sldMk cId="1386311856" sldId="265"/>
            <ac:picMk id="18" creationId="{C94D2288-12A3-49CD-882A-03F946AE8495}"/>
          </ac:picMkLst>
        </pc:picChg>
        <pc:picChg chg="add mod">
          <ac:chgData name="Arunabh Ghosh" userId="7064b204c6fa9c53" providerId="LiveId" clId="{E8A4E8FB-03D8-4BD9-8E85-DFFB18045EFD}" dt="2018-11-07T22:15:49.517" v="4167" actId="1076"/>
          <ac:picMkLst>
            <pc:docMk/>
            <pc:sldMk cId="1386311856" sldId="265"/>
            <ac:picMk id="20" creationId="{E85B13B8-27DF-4EF8-A089-23CC6E65DDE3}"/>
          </ac:picMkLst>
        </pc:picChg>
        <pc:picChg chg="add mod">
          <ac:chgData name="Arunabh Ghosh" userId="7064b204c6fa9c53" providerId="LiveId" clId="{E8A4E8FB-03D8-4BD9-8E85-DFFB18045EFD}" dt="2018-11-07T22:14:26.525" v="4158" actId="14100"/>
          <ac:picMkLst>
            <pc:docMk/>
            <pc:sldMk cId="1386311856" sldId="265"/>
            <ac:picMk id="21" creationId="{9B94A7E6-0DBD-4B9A-A54A-5A5D3B884751}"/>
          </ac:picMkLst>
        </pc:picChg>
        <pc:picChg chg="add mod">
          <ac:chgData name="Arunabh Ghosh" userId="7064b204c6fa9c53" providerId="LiveId" clId="{E8A4E8FB-03D8-4BD9-8E85-DFFB18045EFD}" dt="2018-11-07T22:14:59.060" v="4165" actId="1076"/>
          <ac:picMkLst>
            <pc:docMk/>
            <pc:sldMk cId="1386311856" sldId="265"/>
            <ac:picMk id="22" creationId="{68B9980B-62FC-48DC-A00A-594005DF9B42}"/>
          </ac:picMkLst>
        </pc:picChg>
        <pc:picChg chg="add mod">
          <ac:chgData name="Arunabh Ghosh" userId="7064b204c6fa9c53" providerId="LiveId" clId="{E8A4E8FB-03D8-4BD9-8E85-DFFB18045EFD}" dt="2018-11-07T22:15:49.517" v="4167" actId="1076"/>
          <ac:picMkLst>
            <pc:docMk/>
            <pc:sldMk cId="1386311856" sldId="265"/>
            <ac:picMk id="23" creationId="{E344AAF0-B671-406E-A9C6-425CFF3DABA4}"/>
          </ac:picMkLst>
        </pc:picChg>
        <pc:picChg chg="add mod">
          <ac:chgData name="Arunabh Ghosh" userId="7064b204c6fa9c53" providerId="LiveId" clId="{E8A4E8FB-03D8-4BD9-8E85-DFFB18045EFD}" dt="2018-11-07T22:14:40.773" v="4162" actId="1076"/>
          <ac:picMkLst>
            <pc:docMk/>
            <pc:sldMk cId="1386311856" sldId="265"/>
            <ac:picMk id="24" creationId="{7CF45C2F-ED09-405F-B4BF-6EC52FBFB15A}"/>
          </ac:picMkLst>
        </pc:picChg>
        <pc:picChg chg="add mod">
          <ac:chgData name="Arunabh Ghosh" userId="7064b204c6fa9c53" providerId="LiveId" clId="{E8A4E8FB-03D8-4BD9-8E85-DFFB18045EFD}" dt="2018-11-07T22:12:26.146" v="4152" actId="1076"/>
          <ac:picMkLst>
            <pc:docMk/>
            <pc:sldMk cId="1386311856" sldId="265"/>
            <ac:picMk id="25" creationId="{C141B16B-87AD-46A4-A203-D99E308F5753}"/>
          </ac:picMkLst>
        </pc:picChg>
        <pc:picChg chg="add mod">
          <ac:chgData name="Arunabh Ghosh" userId="7064b204c6fa9c53" providerId="LiveId" clId="{E8A4E8FB-03D8-4BD9-8E85-DFFB18045EFD}" dt="2018-11-07T22:12:26.146" v="4152" actId="1076"/>
          <ac:picMkLst>
            <pc:docMk/>
            <pc:sldMk cId="1386311856" sldId="265"/>
            <ac:picMk id="26" creationId="{9B9BCEA2-BF04-4C9F-AC1A-9706F40AE2B7}"/>
          </ac:picMkLst>
        </pc:picChg>
        <pc:picChg chg="add mod">
          <ac:chgData name="Arunabh Ghosh" userId="7064b204c6fa9c53" providerId="LiveId" clId="{E8A4E8FB-03D8-4BD9-8E85-DFFB18045EFD}" dt="2018-11-07T22:15:04.806" v="4166" actId="1076"/>
          <ac:picMkLst>
            <pc:docMk/>
            <pc:sldMk cId="1386311856" sldId="265"/>
            <ac:picMk id="27" creationId="{152194B9-47DA-425C-A2EA-EDEF5268655C}"/>
          </ac:picMkLst>
        </pc:picChg>
        <pc:picChg chg="add del mod">
          <ac:chgData name="Arunabh Ghosh" userId="7064b204c6fa9c53" providerId="LiveId" clId="{E8A4E8FB-03D8-4BD9-8E85-DFFB18045EFD}" dt="2018-11-04T05:58:22.105" v="3335"/>
          <ac:picMkLst>
            <pc:docMk/>
            <pc:sldMk cId="1386311856" sldId="265"/>
            <ac:picMk id="27" creationId="{3F4A7DEF-C57D-48CF-AE8C-74D6DF43EB86}"/>
          </ac:picMkLst>
        </pc:picChg>
        <pc:picChg chg="add del mod">
          <ac:chgData name="Arunabh Ghosh" userId="7064b204c6fa9c53" providerId="LiveId" clId="{E8A4E8FB-03D8-4BD9-8E85-DFFB18045EFD}" dt="2018-11-04T05:58:22.105" v="3335"/>
          <ac:picMkLst>
            <pc:docMk/>
            <pc:sldMk cId="1386311856" sldId="265"/>
            <ac:picMk id="29" creationId="{2D0EDB19-F18D-48CF-ABAC-DA1BF4BE20B5}"/>
          </ac:picMkLst>
        </pc:picChg>
        <pc:picChg chg="add del mod">
          <ac:chgData name="Arunabh Ghosh" userId="7064b204c6fa9c53" providerId="LiveId" clId="{E8A4E8FB-03D8-4BD9-8E85-DFFB18045EFD}" dt="2018-11-04T05:58:22.105" v="3335"/>
          <ac:picMkLst>
            <pc:docMk/>
            <pc:sldMk cId="1386311856" sldId="265"/>
            <ac:picMk id="31" creationId="{15917402-DC91-45D4-8438-6B772A434032}"/>
          </ac:picMkLst>
        </pc:picChg>
      </pc:sldChg>
      <pc:sldChg chg="addSp delSp modSp">
        <pc:chgData name="Arunabh Ghosh" userId="7064b204c6fa9c53" providerId="LiveId" clId="{E8A4E8FB-03D8-4BD9-8E85-DFFB18045EFD}" dt="2018-11-07T20:54:59.908" v="4062" actId="20577"/>
        <pc:sldMkLst>
          <pc:docMk/>
          <pc:sldMk cId="4288563182" sldId="266"/>
        </pc:sldMkLst>
        <pc:spChg chg="mod">
          <ac:chgData name="Arunabh Ghosh" userId="7064b204c6fa9c53" providerId="LiveId" clId="{E8A4E8FB-03D8-4BD9-8E85-DFFB18045EFD}" dt="2018-11-07T20:54:59.908" v="4062" actId="20577"/>
          <ac:spMkLst>
            <pc:docMk/>
            <pc:sldMk cId="4288563182" sldId="266"/>
            <ac:spMk id="3" creationId="{C4B5C628-7075-4DAE-9DD7-9DCF402FD9F2}"/>
          </ac:spMkLst>
        </pc:spChg>
        <pc:spChg chg="add del">
          <ac:chgData name="Arunabh Ghosh" userId="7064b204c6fa9c53" providerId="LiveId" clId="{E8A4E8FB-03D8-4BD9-8E85-DFFB18045EFD}" dt="2018-11-04T05:32:20.629" v="3289" actId="26606"/>
          <ac:spMkLst>
            <pc:docMk/>
            <pc:sldMk cId="4288563182" sldId="266"/>
            <ac:spMk id="19" creationId="{EE1FC7B4-E4A7-4452-B413-1A623E3A7230}"/>
          </ac:spMkLst>
        </pc:spChg>
        <pc:spChg chg="add del">
          <ac:chgData name="Arunabh Ghosh" userId="7064b204c6fa9c53" providerId="LiveId" clId="{E8A4E8FB-03D8-4BD9-8E85-DFFB18045EFD}" dt="2018-11-04T05:32:20.629" v="3289" actId="26606"/>
          <ac:spMkLst>
            <pc:docMk/>
            <pc:sldMk cId="4288563182" sldId="266"/>
            <ac:spMk id="21" creationId="{E0709AF0-24F0-4486-B189-BE6386BDB198}"/>
          </ac:spMkLst>
        </pc:spChg>
        <pc:spChg chg="add del">
          <ac:chgData name="Arunabh Ghosh" userId="7064b204c6fa9c53" providerId="LiveId" clId="{E8A4E8FB-03D8-4BD9-8E85-DFFB18045EFD}" dt="2018-11-04T05:32:20.629" v="3289" actId="26606"/>
          <ac:spMkLst>
            <pc:docMk/>
            <pc:sldMk cId="4288563182" sldId="266"/>
            <ac:spMk id="23" creationId="{FBE3B62F-5853-4A3C-B050-6186351A7176}"/>
          </ac:spMkLst>
        </pc:spChg>
        <pc:spChg chg="add del">
          <ac:chgData name="Arunabh Ghosh" userId="7064b204c6fa9c53" providerId="LiveId" clId="{E8A4E8FB-03D8-4BD9-8E85-DFFB18045EFD}" dt="2018-11-04T06:07:49.235" v="3464" actId="26606"/>
          <ac:spMkLst>
            <pc:docMk/>
            <pc:sldMk cId="4288563182" sldId="266"/>
            <ac:spMk id="25" creationId="{EE1FC7B4-E4A7-4452-B413-1A623E3A7230}"/>
          </ac:spMkLst>
        </pc:spChg>
        <pc:spChg chg="add del">
          <ac:chgData name="Arunabh Ghosh" userId="7064b204c6fa9c53" providerId="LiveId" clId="{E8A4E8FB-03D8-4BD9-8E85-DFFB18045EFD}" dt="2018-11-04T06:07:49.235" v="3464" actId="26606"/>
          <ac:spMkLst>
            <pc:docMk/>
            <pc:sldMk cId="4288563182" sldId="266"/>
            <ac:spMk id="26" creationId="{E0709AF0-24F0-4486-B189-BE6386BDB198}"/>
          </ac:spMkLst>
        </pc:spChg>
        <pc:spChg chg="add del">
          <ac:chgData name="Arunabh Ghosh" userId="7064b204c6fa9c53" providerId="LiveId" clId="{E8A4E8FB-03D8-4BD9-8E85-DFFB18045EFD}" dt="2018-11-04T06:07:49.235" v="3464" actId="26606"/>
          <ac:spMkLst>
            <pc:docMk/>
            <pc:sldMk cId="4288563182" sldId="266"/>
            <ac:spMk id="27" creationId="{FBE3B62F-5853-4A3C-B050-6186351A7176}"/>
          </ac:spMkLst>
        </pc:spChg>
        <pc:spChg chg="add del">
          <ac:chgData name="Arunabh Ghosh" userId="7064b204c6fa9c53" providerId="LiveId" clId="{E8A4E8FB-03D8-4BD9-8E85-DFFB18045EFD}" dt="2018-11-04T05:32:18.371" v="3288" actId="26606"/>
          <ac:spMkLst>
            <pc:docMk/>
            <pc:sldMk cId="4288563182" sldId="266"/>
            <ac:spMk id="28" creationId="{EE1FC7B4-E4A7-4452-B413-1A623E3A7230}"/>
          </ac:spMkLst>
        </pc:spChg>
        <pc:spChg chg="add">
          <ac:chgData name="Arunabh Ghosh" userId="7064b204c6fa9c53" providerId="LiveId" clId="{E8A4E8FB-03D8-4BD9-8E85-DFFB18045EFD}" dt="2018-11-04T06:07:49.235" v="3464" actId="26606"/>
          <ac:spMkLst>
            <pc:docMk/>
            <pc:sldMk cId="4288563182" sldId="266"/>
            <ac:spMk id="29" creationId="{EE1FC7B4-E4A7-4452-B413-1A623E3A7230}"/>
          </ac:spMkLst>
        </pc:spChg>
        <pc:spChg chg="add del">
          <ac:chgData name="Arunabh Ghosh" userId="7064b204c6fa9c53" providerId="LiveId" clId="{E8A4E8FB-03D8-4BD9-8E85-DFFB18045EFD}" dt="2018-11-04T05:32:18.371" v="3288" actId="26606"/>
          <ac:spMkLst>
            <pc:docMk/>
            <pc:sldMk cId="4288563182" sldId="266"/>
            <ac:spMk id="30" creationId="{E0709AF0-24F0-4486-B189-BE6386BDB198}"/>
          </ac:spMkLst>
        </pc:spChg>
        <pc:spChg chg="add del">
          <ac:chgData name="Arunabh Ghosh" userId="7064b204c6fa9c53" providerId="LiveId" clId="{E8A4E8FB-03D8-4BD9-8E85-DFFB18045EFD}" dt="2018-11-04T05:32:18.371" v="3288" actId="26606"/>
          <ac:spMkLst>
            <pc:docMk/>
            <pc:sldMk cId="4288563182" sldId="266"/>
            <ac:spMk id="32" creationId="{FBE3B62F-5853-4A3C-B050-6186351A7176}"/>
          </ac:spMkLst>
        </pc:spChg>
        <pc:spChg chg="add">
          <ac:chgData name="Arunabh Ghosh" userId="7064b204c6fa9c53" providerId="LiveId" clId="{E8A4E8FB-03D8-4BD9-8E85-DFFB18045EFD}" dt="2018-11-04T06:07:49.235" v="3464" actId="26606"/>
          <ac:spMkLst>
            <pc:docMk/>
            <pc:sldMk cId="4288563182" sldId="266"/>
            <ac:spMk id="34" creationId="{E0709AF0-24F0-4486-B189-BE6386BDB198}"/>
          </ac:spMkLst>
        </pc:spChg>
        <pc:spChg chg="add">
          <ac:chgData name="Arunabh Ghosh" userId="7064b204c6fa9c53" providerId="LiveId" clId="{E8A4E8FB-03D8-4BD9-8E85-DFFB18045EFD}" dt="2018-11-04T06:07:49.235" v="3464" actId="26606"/>
          <ac:spMkLst>
            <pc:docMk/>
            <pc:sldMk cId="4288563182" sldId="266"/>
            <ac:spMk id="36" creationId="{FBE3B62F-5853-4A3C-B050-6186351A7176}"/>
          </ac:spMkLst>
        </pc:spChg>
        <pc:picChg chg="mod modCrop">
          <ac:chgData name="Arunabh Ghosh" userId="7064b204c6fa9c53" providerId="LiveId" clId="{E8A4E8FB-03D8-4BD9-8E85-DFFB18045EFD}" dt="2018-11-04T06:07:49.235" v="3464" actId="26606"/>
          <ac:picMkLst>
            <pc:docMk/>
            <pc:sldMk cId="4288563182" sldId="266"/>
            <ac:picMk id="5" creationId="{741495E9-A104-4E60-8E80-4B3F9A96344A}"/>
          </ac:picMkLst>
        </pc:picChg>
      </pc:sldChg>
      <pc:sldChg chg="modSp">
        <pc:chgData name="Arunabh Ghosh" userId="7064b204c6fa9c53" providerId="LiveId" clId="{E8A4E8FB-03D8-4BD9-8E85-DFFB18045EFD}" dt="2018-11-07T22:09:26.213" v="4145" actId="27636"/>
        <pc:sldMkLst>
          <pc:docMk/>
          <pc:sldMk cId="1189087424" sldId="268"/>
        </pc:sldMkLst>
        <pc:spChg chg="mod">
          <ac:chgData name="Arunabh Ghosh" userId="7064b204c6fa9c53" providerId="LiveId" clId="{E8A4E8FB-03D8-4BD9-8E85-DFFB18045EFD}" dt="2018-11-07T22:09:26.213" v="4145" actId="27636"/>
          <ac:spMkLst>
            <pc:docMk/>
            <pc:sldMk cId="1189087424" sldId="268"/>
            <ac:spMk id="3" creationId="{534337B7-78B3-4D56-8A7F-F54FB4CBE8D8}"/>
          </ac:spMkLst>
        </pc:spChg>
      </pc:sldChg>
      <pc:sldChg chg="addSp modSp mod setBg setClrOvrMap">
        <pc:chgData name="Arunabh Ghosh" userId="7064b204c6fa9c53" providerId="LiveId" clId="{E8A4E8FB-03D8-4BD9-8E85-DFFB18045EFD}" dt="2018-11-04T06:21:42.128" v="964" actId="26606"/>
        <pc:sldMkLst>
          <pc:docMk/>
          <pc:sldMk cId="2071565734" sldId="270"/>
        </pc:sldMkLst>
        <pc:spChg chg="mod">
          <ac:chgData name="Arunabh Ghosh" userId="7064b204c6fa9c53" providerId="LiveId" clId="{E8A4E8FB-03D8-4BD9-8E85-DFFB18045EFD}" dt="2018-11-04T06:21:42.128" v="964" actId="26606"/>
          <ac:spMkLst>
            <pc:docMk/>
            <pc:sldMk cId="2071565734" sldId="270"/>
            <ac:spMk id="2" creationId="{58549495-0690-4A2B-A384-5A310415B3DB}"/>
          </ac:spMkLst>
        </pc:spChg>
        <pc:spChg chg="mod">
          <ac:chgData name="Arunabh Ghosh" userId="7064b204c6fa9c53" providerId="LiveId" clId="{E8A4E8FB-03D8-4BD9-8E85-DFFB18045EFD}" dt="2018-11-04T06:21:42.128" v="964" actId="26606"/>
          <ac:spMkLst>
            <pc:docMk/>
            <pc:sldMk cId="2071565734" sldId="270"/>
            <ac:spMk id="3" creationId="{95537362-EBA9-4CA3-A9F5-422F60133A71}"/>
          </ac:spMkLst>
        </pc:spChg>
        <pc:spChg chg="add">
          <ac:chgData name="Arunabh Ghosh" userId="7064b204c6fa9c53" providerId="LiveId" clId="{E8A4E8FB-03D8-4BD9-8E85-DFFB18045EFD}" dt="2018-11-04T06:21:42.128" v="964" actId="26606"/>
          <ac:spMkLst>
            <pc:docMk/>
            <pc:sldMk cId="2071565734" sldId="270"/>
            <ac:spMk id="8" creationId="{EA67B5B4-3A24-436E-B663-1B2EBFF8A0CD}"/>
          </ac:spMkLst>
        </pc:spChg>
        <pc:spChg chg="add">
          <ac:chgData name="Arunabh Ghosh" userId="7064b204c6fa9c53" providerId="LiveId" clId="{E8A4E8FB-03D8-4BD9-8E85-DFFB18045EFD}" dt="2018-11-04T06:21:42.128" v="964" actId="26606"/>
          <ac:spMkLst>
            <pc:docMk/>
            <pc:sldMk cId="2071565734" sldId="270"/>
            <ac:spMk id="10" creationId="{987FDF89-C993-41F4-A1B8-DBAFF16008A9}"/>
          </ac:spMkLst>
        </pc:spChg>
        <pc:spChg chg="add">
          <ac:chgData name="Arunabh Ghosh" userId="7064b204c6fa9c53" providerId="LiveId" clId="{E8A4E8FB-03D8-4BD9-8E85-DFFB18045EFD}" dt="2018-11-04T06:21:42.128" v="964" actId="26606"/>
          <ac:spMkLst>
            <pc:docMk/>
            <pc:sldMk cId="2071565734" sldId="270"/>
            <ac:spMk id="12" creationId="{64E585EA-75FD-4025-8270-F66A58A15CDA}"/>
          </ac:spMkLst>
        </pc:spChg>
      </pc:sldChg>
      <pc:sldChg chg="addSp delSp modSp mod setBg setClrOvrMap">
        <pc:chgData name="Arunabh Ghosh" userId="7064b204c6fa9c53" providerId="LiveId" clId="{E8A4E8FB-03D8-4BD9-8E85-DFFB18045EFD}" dt="2018-11-07T21:32:57.151" v="4075" actId="1076"/>
        <pc:sldMkLst>
          <pc:docMk/>
          <pc:sldMk cId="3581918730" sldId="271"/>
        </pc:sldMkLst>
        <pc:spChg chg="mod ord">
          <ac:chgData name="Arunabh Ghosh" userId="7064b204c6fa9c53" providerId="LiveId" clId="{E8A4E8FB-03D8-4BD9-8E85-DFFB18045EFD}" dt="2018-11-04T07:15:46.941" v="1812" actId="26606"/>
          <ac:spMkLst>
            <pc:docMk/>
            <pc:sldMk cId="3581918730" sldId="271"/>
            <ac:spMk id="2" creationId="{B8DB5E36-9872-4D0E-B7B2-68CDB89E4438}"/>
          </ac:spMkLst>
        </pc:spChg>
        <pc:spChg chg="mod ord">
          <ac:chgData name="Arunabh Ghosh" userId="7064b204c6fa9c53" providerId="LiveId" clId="{E8A4E8FB-03D8-4BD9-8E85-DFFB18045EFD}" dt="2018-11-07T21:32:57.151" v="4075" actId="1076"/>
          <ac:spMkLst>
            <pc:docMk/>
            <pc:sldMk cId="3581918730" sldId="271"/>
            <ac:spMk id="3" creationId="{C2DCF4B9-8695-478B-B3D8-3FB8CA628F5E}"/>
          </ac:spMkLst>
        </pc:spChg>
        <pc:spChg chg="add del">
          <ac:chgData name="Arunabh Ghosh" userId="7064b204c6fa9c53" providerId="LiveId" clId="{E8A4E8FB-03D8-4BD9-8E85-DFFB18045EFD}" dt="2018-11-03T16:24:35.439" v="74" actId="26606"/>
          <ac:spMkLst>
            <pc:docMk/>
            <pc:sldMk cId="3581918730" sldId="271"/>
            <ac:spMk id="12" creationId="{61445B8C-D724-4F73-AB77-3CCE4E822C9D}"/>
          </ac:spMkLst>
        </pc:spChg>
        <pc:spChg chg="add del">
          <ac:chgData name="Arunabh Ghosh" userId="7064b204c6fa9c53" providerId="LiveId" clId="{E8A4E8FB-03D8-4BD9-8E85-DFFB18045EFD}" dt="2018-11-03T16:22:18.198" v="1" actId="26606"/>
          <ac:spMkLst>
            <pc:docMk/>
            <pc:sldMk cId="3581918730" sldId="271"/>
            <ac:spMk id="16" creationId="{EBB6D9F6-3E47-45AD-8461-718A3C87E3E8}"/>
          </ac:spMkLst>
        </pc:spChg>
        <pc:spChg chg="add del">
          <ac:chgData name="Arunabh Ghosh" userId="7064b204c6fa9c53" providerId="LiveId" clId="{E8A4E8FB-03D8-4BD9-8E85-DFFB18045EFD}" dt="2018-11-03T16:24:37.061" v="76" actId="26606"/>
          <ac:spMkLst>
            <pc:docMk/>
            <pc:sldMk cId="3581918730" sldId="271"/>
            <ac:spMk id="17" creationId="{FEB0B922-A6AE-4089-8B21-F3E1A77093DD}"/>
          </ac:spMkLst>
        </pc:spChg>
        <pc:spChg chg="add del">
          <ac:chgData name="Arunabh Ghosh" userId="7064b204c6fa9c53" providerId="LiveId" clId="{E8A4E8FB-03D8-4BD9-8E85-DFFB18045EFD}" dt="2018-11-03T16:22:18.198" v="1" actId="26606"/>
          <ac:spMkLst>
            <pc:docMk/>
            <pc:sldMk cId="3581918730" sldId="271"/>
            <ac:spMk id="18" creationId="{A3B16A00-A549-4B07-B8C2-4B3A966D9E26}"/>
          </ac:spMkLst>
        </pc:spChg>
        <pc:spChg chg="add del">
          <ac:chgData name="Arunabh Ghosh" userId="7064b204c6fa9c53" providerId="LiveId" clId="{E8A4E8FB-03D8-4BD9-8E85-DFFB18045EFD}" dt="2018-11-03T16:24:37.061" v="76" actId="26606"/>
          <ac:spMkLst>
            <pc:docMk/>
            <pc:sldMk cId="3581918730" sldId="271"/>
            <ac:spMk id="19" creationId="{C5EB7378-ADA3-4D6E-8E3A-09FAD1478FB4}"/>
          </ac:spMkLst>
        </pc:spChg>
        <pc:spChg chg="add del">
          <ac:chgData name="Arunabh Ghosh" userId="7064b204c6fa9c53" providerId="LiveId" clId="{E8A4E8FB-03D8-4BD9-8E85-DFFB18045EFD}" dt="2018-11-03T16:22:18.198" v="1" actId="26606"/>
          <ac:spMkLst>
            <pc:docMk/>
            <pc:sldMk cId="3581918730" sldId="271"/>
            <ac:spMk id="20" creationId="{33B86BAE-87B4-4192-ABB2-627FFC965AC7}"/>
          </ac:spMkLst>
        </pc:spChg>
        <pc:spChg chg="add del">
          <ac:chgData name="Arunabh Ghosh" userId="7064b204c6fa9c53" providerId="LiveId" clId="{E8A4E8FB-03D8-4BD9-8E85-DFFB18045EFD}" dt="2018-11-04T07:15:46.941" v="1812" actId="26606"/>
          <ac:spMkLst>
            <pc:docMk/>
            <pc:sldMk cId="3581918730" sldId="271"/>
            <ac:spMk id="21" creationId="{61445B8C-D724-4F73-AB77-3CCE4E822C9D}"/>
          </ac:spMkLst>
        </pc:spChg>
        <pc:spChg chg="add del">
          <ac:chgData name="Arunabh Ghosh" userId="7064b204c6fa9c53" providerId="LiveId" clId="{E8A4E8FB-03D8-4BD9-8E85-DFFB18045EFD}" dt="2018-11-03T16:22:18.198" v="1" actId="26606"/>
          <ac:spMkLst>
            <pc:docMk/>
            <pc:sldMk cId="3581918730" sldId="271"/>
            <ac:spMk id="22" creationId="{22BB4F03-4463-45CC-89A7-8E03412EDDBF}"/>
          </ac:spMkLst>
        </pc:spChg>
        <pc:spChg chg="add del">
          <ac:chgData name="Arunabh Ghosh" userId="7064b204c6fa9c53" providerId="LiveId" clId="{E8A4E8FB-03D8-4BD9-8E85-DFFB18045EFD}" dt="2018-11-03T16:22:18.198" v="1" actId="26606"/>
          <ac:spMkLst>
            <pc:docMk/>
            <pc:sldMk cId="3581918730" sldId="271"/>
            <ac:spMk id="24" creationId="{80E1AEAE-1F52-4C29-925C-27738417E9F5}"/>
          </ac:spMkLst>
        </pc:spChg>
        <pc:spChg chg="add">
          <ac:chgData name="Arunabh Ghosh" userId="7064b204c6fa9c53" providerId="LiveId" clId="{E8A4E8FB-03D8-4BD9-8E85-DFFB18045EFD}" dt="2018-11-04T07:15:46.941" v="1812" actId="26606"/>
          <ac:spMkLst>
            <pc:docMk/>
            <pc:sldMk cId="3581918730" sldId="271"/>
            <ac:spMk id="25" creationId="{EA67B5B4-3A24-436E-B663-1B2EBFF8A0CD}"/>
          </ac:spMkLst>
        </pc:spChg>
        <pc:spChg chg="add">
          <ac:chgData name="Arunabh Ghosh" userId="7064b204c6fa9c53" providerId="LiveId" clId="{E8A4E8FB-03D8-4BD9-8E85-DFFB18045EFD}" dt="2018-11-04T07:15:46.941" v="1812" actId="26606"/>
          <ac:spMkLst>
            <pc:docMk/>
            <pc:sldMk cId="3581918730" sldId="271"/>
            <ac:spMk id="27" creationId="{987FDF89-C993-41F4-A1B8-DBAFF16008A9}"/>
          </ac:spMkLst>
        </pc:spChg>
        <pc:spChg chg="add del">
          <ac:chgData name="Arunabh Ghosh" userId="7064b204c6fa9c53" providerId="LiveId" clId="{E8A4E8FB-03D8-4BD9-8E85-DFFB18045EFD}" dt="2018-11-03T16:22:57.740" v="5" actId="26606"/>
          <ac:spMkLst>
            <pc:docMk/>
            <pc:sldMk cId="3581918730" sldId="271"/>
            <ac:spMk id="28" creationId="{EBB6D9F6-3E47-45AD-8461-718A3C87E3E8}"/>
          </ac:spMkLst>
        </pc:spChg>
        <pc:spChg chg="add del">
          <ac:chgData name="Arunabh Ghosh" userId="7064b204c6fa9c53" providerId="LiveId" clId="{E8A4E8FB-03D8-4BD9-8E85-DFFB18045EFD}" dt="2018-11-03T16:22:57.740" v="5" actId="26606"/>
          <ac:spMkLst>
            <pc:docMk/>
            <pc:sldMk cId="3581918730" sldId="271"/>
            <ac:spMk id="29" creationId="{A3B16A00-A549-4B07-B8C2-4B3A966D9E26}"/>
          </ac:spMkLst>
        </pc:spChg>
        <pc:spChg chg="add del">
          <ac:chgData name="Arunabh Ghosh" userId="7064b204c6fa9c53" providerId="LiveId" clId="{E8A4E8FB-03D8-4BD9-8E85-DFFB18045EFD}" dt="2018-11-03T16:22:57.740" v="5" actId="26606"/>
          <ac:spMkLst>
            <pc:docMk/>
            <pc:sldMk cId="3581918730" sldId="271"/>
            <ac:spMk id="30" creationId="{33B86BAE-87B4-4192-ABB2-627FFC965AC7}"/>
          </ac:spMkLst>
        </pc:spChg>
        <pc:spChg chg="add del">
          <ac:chgData name="Arunabh Ghosh" userId="7064b204c6fa9c53" providerId="LiveId" clId="{E8A4E8FB-03D8-4BD9-8E85-DFFB18045EFD}" dt="2018-11-03T16:22:57.740" v="5" actId="26606"/>
          <ac:spMkLst>
            <pc:docMk/>
            <pc:sldMk cId="3581918730" sldId="271"/>
            <ac:spMk id="31" creationId="{22BB4F03-4463-45CC-89A7-8E03412EDDBF}"/>
          </ac:spMkLst>
        </pc:spChg>
        <pc:spChg chg="add del">
          <ac:chgData name="Arunabh Ghosh" userId="7064b204c6fa9c53" providerId="LiveId" clId="{E8A4E8FB-03D8-4BD9-8E85-DFFB18045EFD}" dt="2018-11-03T16:22:57.740" v="5" actId="26606"/>
          <ac:spMkLst>
            <pc:docMk/>
            <pc:sldMk cId="3581918730" sldId="271"/>
            <ac:spMk id="32" creationId="{80E1AEAE-1F52-4C29-925C-27738417E9F5}"/>
          </ac:spMkLst>
        </pc:spChg>
        <pc:spChg chg="add">
          <ac:chgData name="Arunabh Ghosh" userId="7064b204c6fa9c53" providerId="LiveId" clId="{E8A4E8FB-03D8-4BD9-8E85-DFFB18045EFD}" dt="2018-11-04T07:15:46.941" v="1812" actId="26606"/>
          <ac:spMkLst>
            <pc:docMk/>
            <pc:sldMk cId="3581918730" sldId="271"/>
            <ac:spMk id="33" creationId="{64E585EA-75FD-4025-8270-F66A58A15CDA}"/>
          </ac:spMkLst>
        </pc:spChg>
        <pc:spChg chg="add del">
          <ac:chgData name="Arunabh Ghosh" userId="7064b204c6fa9c53" providerId="LiveId" clId="{E8A4E8FB-03D8-4BD9-8E85-DFFB18045EFD}" dt="2018-11-03T16:22:59.884" v="7" actId="26606"/>
          <ac:spMkLst>
            <pc:docMk/>
            <pc:sldMk cId="3581918730" sldId="271"/>
            <ac:spMk id="34" creationId="{54A709FC-1ADC-45CD-856D-3B1A50C58388}"/>
          </ac:spMkLst>
        </pc:spChg>
        <pc:spChg chg="add del">
          <ac:chgData name="Arunabh Ghosh" userId="7064b204c6fa9c53" providerId="LiveId" clId="{E8A4E8FB-03D8-4BD9-8E85-DFFB18045EFD}" dt="2018-11-03T16:22:59.884" v="7" actId="26606"/>
          <ac:spMkLst>
            <pc:docMk/>
            <pc:sldMk cId="3581918730" sldId="271"/>
            <ac:spMk id="35" creationId="{AE67272E-0E66-4396-9C0C-4E154CCE2052}"/>
          </ac:spMkLst>
        </pc:spChg>
        <pc:spChg chg="add del">
          <ac:chgData name="Arunabh Ghosh" userId="7064b204c6fa9c53" providerId="LiveId" clId="{E8A4E8FB-03D8-4BD9-8E85-DFFB18045EFD}" dt="2018-11-03T16:22:59.884" v="7" actId="26606"/>
          <ac:spMkLst>
            <pc:docMk/>
            <pc:sldMk cId="3581918730" sldId="271"/>
            <ac:spMk id="36" creationId="{BCB8E572-32F0-4C78-B268-2702C859FDB6}"/>
          </ac:spMkLst>
        </pc:spChg>
        <pc:spChg chg="add del">
          <ac:chgData name="Arunabh Ghosh" userId="7064b204c6fa9c53" providerId="LiveId" clId="{E8A4E8FB-03D8-4BD9-8E85-DFFB18045EFD}" dt="2018-11-03T16:22:59.884" v="7" actId="26606"/>
          <ac:spMkLst>
            <pc:docMk/>
            <pc:sldMk cId="3581918730" sldId="271"/>
            <ac:spMk id="37" creationId="{BFC6224A-7B8A-4699-99DC-A6C9CD6171C4}"/>
          </ac:spMkLst>
        </pc:spChg>
        <pc:spChg chg="add del">
          <ac:chgData name="Arunabh Ghosh" userId="7064b204c6fa9c53" providerId="LiveId" clId="{E8A4E8FB-03D8-4BD9-8E85-DFFB18045EFD}" dt="2018-11-03T16:22:59.884" v="7" actId="26606"/>
          <ac:spMkLst>
            <pc:docMk/>
            <pc:sldMk cId="3581918730" sldId="271"/>
            <ac:spMk id="38" creationId="{0611C424-EB44-492D-9C48-78BB0D5DC97F}"/>
          </ac:spMkLst>
        </pc:spChg>
        <pc:spChg chg="add del">
          <ac:chgData name="Arunabh Ghosh" userId="7064b204c6fa9c53" providerId="LiveId" clId="{E8A4E8FB-03D8-4BD9-8E85-DFFB18045EFD}" dt="2018-11-03T16:22:59.884" v="7" actId="26606"/>
          <ac:spMkLst>
            <pc:docMk/>
            <pc:sldMk cId="3581918730" sldId="271"/>
            <ac:spMk id="39" creationId="{59156A24-128C-4054-AAFF-F8CA5BA0E79C}"/>
          </ac:spMkLst>
        </pc:spChg>
        <pc:spChg chg="add del">
          <ac:chgData name="Arunabh Ghosh" userId="7064b204c6fa9c53" providerId="LiveId" clId="{E8A4E8FB-03D8-4BD9-8E85-DFFB18045EFD}" dt="2018-11-03T16:22:59.884" v="7" actId="26606"/>
          <ac:spMkLst>
            <pc:docMk/>
            <pc:sldMk cId="3581918730" sldId="271"/>
            <ac:spMk id="40" creationId="{646E8F12-06B4-4D6B-866C-1743B253C8CE}"/>
          </ac:spMkLst>
        </pc:spChg>
        <pc:spChg chg="add del">
          <ac:chgData name="Arunabh Ghosh" userId="7064b204c6fa9c53" providerId="LiveId" clId="{E8A4E8FB-03D8-4BD9-8E85-DFFB18045EFD}" dt="2018-11-03T16:22:59.884" v="7" actId="26606"/>
          <ac:spMkLst>
            <pc:docMk/>
            <pc:sldMk cId="3581918730" sldId="271"/>
            <ac:spMk id="41" creationId="{3CC324B9-DFFF-42F1-8D81-AAD42554BDA0}"/>
          </ac:spMkLst>
        </pc:spChg>
        <pc:spChg chg="add del">
          <ac:chgData name="Arunabh Ghosh" userId="7064b204c6fa9c53" providerId="LiveId" clId="{E8A4E8FB-03D8-4BD9-8E85-DFFB18045EFD}" dt="2018-11-03T16:23:04.596" v="11" actId="26606"/>
          <ac:spMkLst>
            <pc:docMk/>
            <pc:sldMk cId="3581918730" sldId="271"/>
            <ac:spMk id="45" creationId="{D1C26593-9A51-48FE-9FA2-A9052E57F390}"/>
          </ac:spMkLst>
        </pc:spChg>
        <pc:spChg chg="add del">
          <ac:chgData name="Arunabh Ghosh" userId="7064b204c6fa9c53" providerId="LiveId" clId="{E8A4E8FB-03D8-4BD9-8E85-DFFB18045EFD}" dt="2018-11-03T16:23:04.596" v="11" actId="26606"/>
          <ac:spMkLst>
            <pc:docMk/>
            <pc:sldMk cId="3581918730" sldId="271"/>
            <ac:spMk id="46" creationId="{B9D473B1-934D-4F2D-AC4B-5BFB4BAC5DCD}"/>
          </ac:spMkLst>
        </pc:spChg>
        <pc:spChg chg="add del">
          <ac:chgData name="Arunabh Ghosh" userId="7064b204c6fa9c53" providerId="LiveId" clId="{E8A4E8FB-03D8-4BD9-8E85-DFFB18045EFD}" dt="2018-11-03T16:23:04.596" v="11" actId="26606"/>
          <ac:spMkLst>
            <pc:docMk/>
            <pc:sldMk cId="3581918730" sldId="271"/>
            <ac:spMk id="47" creationId="{CDE3C03E-D949-4F50-AAFA-3278B2212124}"/>
          </ac:spMkLst>
        </pc:spChg>
        <pc:spChg chg="add del">
          <ac:chgData name="Arunabh Ghosh" userId="7064b204c6fa9c53" providerId="LiveId" clId="{E8A4E8FB-03D8-4BD9-8E85-DFFB18045EFD}" dt="2018-11-03T16:23:07.292" v="13" actId="26606"/>
          <ac:spMkLst>
            <pc:docMk/>
            <pc:sldMk cId="3581918730" sldId="271"/>
            <ac:spMk id="49" creationId="{07977D39-626F-40D7-B00F-16E02602DD5A}"/>
          </ac:spMkLst>
        </pc:spChg>
        <pc:spChg chg="add del">
          <ac:chgData name="Arunabh Ghosh" userId="7064b204c6fa9c53" providerId="LiveId" clId="{E8A4E8FB-03D8-4BD9-8E85-DFFB18045EFD}" dt="2018-11-03T16:23:07.292" v="13" actId="26606"/>
          <ac:spMkLst>
            <pc:docMk/>
            <pc:sldMk cId="3581918730" sldId="271"/>
            <ac:spMk id="50" creationId="{B905CDE4-B751-4B3E-B625-6E59F8903414}"/>
          </ac:spMkLst>
        </pc:spChg>
        <pc:spChg chg="add del">
          <ac:chgData name="Arunabh Ghosh" userId="7064b204c6fa9c53" providerId="LiveId" clId="{E8A4E8FB-03D8-4BD9-8E85-DFFB18045EFD}" dt="2018-11-03T16:23:07.292" v="13" actId="26606"/>
          <ac:spMkLst>
            <pc:docMk/>
            <pc:sldMk cId="3581918730" sldId="271"/>
            <ac:spMk id="51" creationId="{08108C16-F4C0-44AA-999D-17BD39219B24}"/>
          </ac:spMkLst>
        </pc:spChg>
        <pc:spChg chg="add del">
          <ac:chgData name="Arunabh Ghosh" userId="7064b204c6fa9c53" providerId="LiveId" clId="{E8A4E8FB-03D8-4BD9-8E85-DFFB18045EFD}" dt="2018-11-03T16:23:07.292" v="13" actId="26606"/>
          <ac:spMkLst>
            <pc:docMk/>
            <pc:sldMk cId="3581918730" sldId="271"/>
            <ac:spMk id="52" creationId="{C8F10CB3-3B5E-4C7A-98CF-B87454DDFA39}"/>
          </ac:spMkLst>
        </pc:spChg>
        <pc:spChg chg="add del">
          <ac:chgData name="Arunabh Ghosh" userId="7064b204c6fa9c53" providerId="LiveId" clId="{E8A4E8FB-03D8-4BD9-8E85-DFFB18045EFD}" dt="2018-11-03T16:24:10.462" v="68" actId="26606"/>
          <ac:spMkLst>
            <pc:docMk/>
            <pc:sldMk cId="3581918730" sldId="271"/>
            <ac:spMk id="54" creationId="{EBB6D9F6-3E47-45AD-8461-718A3C87E3E8}"/>
          </ac:spMkLst>
        </pc:spChg>
        <pc:spChg chg="add del">
          <ac:chgData name="Arunabh Ghosh" userId="7064b204c6fa9c53" providerId="LiveId" clId="{E8A4E8FB-03D8-4BD9-8E85-DFFB18045EFD}" dt="2018-11-03T16:24:10.462" v="68" actId="26606"/>
          <ac:spMkLst>
            <pc:docMk/>
            <pc:sldMk cId="3581918730" sldId="271"/>
            <ac:spMk id="55" creationId="{A3B16A00-A549-4B07-B8C2-4B3A966D9E26}"/>
          </ac:spMkLst>
        </pc:spChg>
        <pc:spChg chg="add del">
          <ac:chgData name="Arunabh Ghosh" userId="7064b204c6fa9c53" providerId="LiveId" clId="{E8A4E8FB-03D8-4BD9-8E85-DFFB18045EFD}" dt="2018-11-03T16:24:10.462" v="68" actId="26606"/>
          <ac:spMkLst>
            <pc:docMk/>
            <pc:sldMk cId="3581918730" sldId="271"/>
            <ac:spMk id="56" creationId="{33B86BAE-87B4-4192-ABB2-627FFC965AC7}"/>
          </ac:spMkLst>
        </pc:spChg>
        <pc:spChg chg="add del">
          <ac:chgData name="Arunabh Ghosh" userId="7064b204c6fa9c53" providerId="LiveId" clId="{E8A4E8FB-03D8-4BD9-8E85-DFFB18045EFD}" dt="2018-11-03T16:24:10.462" v="68" actId="26606"/>
          <ac:spMkLst>
            <pc:docMk/>
            <pc:sldMk cId="3581918730" sldId="271"/>
            <ac:spMk id="57" creationId="{22BB4F03-4463-45CC-89A7-8E03412EDDBF}"/>
          </ac:spMkLst>
        </pc:spChg>
        <pc:spChg chg="add del">
          <ac:chgData name="Arunabh Ghosh" userId="7064b204c6fa9c53" providerId="LiveId" clId="{E8A4E8FB-03D8-4BD9-8E85-DFFB18045EFD}" dt="2018-11-03T16:24:10.462" v="68" actId="26606"/>
          <ac:spMkLst>
            <pc:docMk/>
            <pc:sldMk cId="3581918730" sldId="271"/>
            <ac:spMk id="58" creationId="{80E1AEAE-1F52-4C29-925C-27738417E9F5}"/>
          </ac:spMkLst>
        </pc:spChg>
        <pc:picChg chg="del mod ord">
          <ac:chgData name="Arunabh Ghosh" userId="7064b204c6fa9c53" providerId="LiveId" clId="{E8A4E8FB-03D8-4BD9-8E85-DFFB18045EFD}" dt="2018-11-04T07:15:37.951" v="1811" actId="478"/>
          <ac:picMkLst>
            <pc:docMk/>
            <pc:sldMk cId="3581918730" sldId="271"/>
            <ac:picMk id="5" creationId="{48E98B5F-8837-418F-90A8-03A8255B1EDC}"/>
          </ac:picMkLst>
        </pc:picChg>
        <pc:picChg chg="del mod ord">
          <ac:chgData name="Arunabh Ghosh" userId="7064b204c6fa9c53" providerId="LiveId" clId="{E8A4E8FB-03D8-4BD9-8E85-DFFB18045EFD}" dt="2018-11-04T07:15:36.676" v="1810" actId="478"/>
          <ac:picMkLst>
            <pc:docMk/>
            <pc:sldMk cId="3581918730" sldId="271"/>
            <ac:picMk id="7" creationId="{C6330864-BB6F-4AA0-AF12-FF62E382AA0E}"/>
          </ac:picMkLst>
        </pc:picChg>
        <pc:picChg chg="del mod ord">
          <ac:chgData name="Arunabh Ghosh" userId="7064b204c6fa9c53" providerId="LiveId" clId="{E8A4E8FB-03D8-4BD9-8E85-DFFB18045EFD}" dt="2018-11-03T16:24:21.579" v="71" actId="478"/>
          <ac:picMkLst>
            <pc:docMk/>
            <pc:sldMk cId="3581918730" sldId="271"/>
            <ac:picMk id="9" creationId="{0B27677D-378F-49FD-A27A-3435F611011F}"/>
          </ac:picMkLst>
        </pc:picChg>
        <pc:picChg chg="del mod ord">
          <ac:chgData name="Arunabh Ghosh" userId="7064b204c6fa9c53" providerId="LiveId" clId="{E8A4E8FB-03D8-4BD9-8E85-DFFB18045EFD}" dt="2018-11-03T16:24:23.370" v="72" actId="478"/>
          <ac:picMkLst>
            <pc:docMk/>
            <pc:sldMk cId="3581918730" sldId="271"/>
            <ac:picMk id="11" creationId="{952F3457-4652-44AD-B872-47ED882BFCC4}"/>
          </ac:picMkLst>
        </pc:picChg>
        <pc:picChg chg="add del">
          <ac:chgData name="Arunabh Ghosh" userId="7064b204c6fa9c53" providerId="LiveId" clId="{E8A4E8FB-03D8-4BD9-8E85-DFFB18045EFD}" dt="2018-11-03T16:22:25.233" v="3" actId="26606"/>
          <ac:picMkLst>
            <pc:docMk/>
            <pc:sldMk cId="3581918730" sldId="271"/>
            <ac:picMk id="26" creationId="{8557749F-B943-4D30-8F08-8AA92F25A8AF}"/>
          </ac:picMkLst>
        </pc:picChg>
        <pc:picChg chg="add del">
          <ac:chgData name="Arunabh Ghosh" userId="7064b204c6fa9c53" providerId="LiveId" clId="{E8A4E8FB-03D8-4BD9-8E85-DFFB18045EFD}" dt="2018-11-03T16:23:02.631" v="9" actId="26606"/>
          <ac:picMkLst>
            <pc:docMk/>
            <pc:sldMk cId="3581918730" sldId="271"/>
            <ac:picMk id="43" creationId="{8557749F-B943-4D30-8F08-8AA92F25A8AF}"/>
          </ac:picMkLst>
        </pc:picChg>
        <pc:cxnChg chg="add del">
          <ac:chgData name="Arunabh Ghosh" userId="7064b204c6fa9c53" providerId="LiveId" clId="{E8A4E8FB-03D8-4BD9-8E85-DFFB18045EFD}" dt="2018-11-03T16:24:35.439" v="74" actId="26606"/>
          <ac:cxnSpMkLst>
            <pc:docMk/>
            <pc:sldMk cId="3581918730" sldId="271"/>
            <ac:cxnSpMk id="14" creationId="{99905336-A7CD-4C75-9E77-C704674F4047}"/>
          </ac:cxnSpMkLst>
        </pc:cxnChg>
        <pc:cxnChg chg="add del">
          <ac:chgData name="Arunabh Ghosh" userId="7064b204c6fa9c53" providerId="LiveId" clId="{E8A4E8FB-03D8-4BD9-8E85-DFFB18045EFD}" dt="2018-11-04T07:15:46.941" v="1812" actId="26606"/>
          <ac:cxnSpMkLst>
            <pc:docMk/>
            <pc:sldMk cId="3581918730" sldId="271"/>
            <ac:cxnSpMk id="23" creationId="{99905336-A7CD-4C75-9E77-C704674F4047}"/>
          </ac:cxnSpMkLst>
        </pc:cxnChg>
      </pc:sldChg>
      <pc:sldChg chg="addSp modSp mod setBg setClrOvrMap">
        <pc:chgData name="Arunabh Ghosh" userId="7064b204c6fa9c53" providerId="LiveId" clId="{E8A4E8FB-03D8-4BD9-8E85-DFFB18045EFD}" dt="2018-11-04T07:13:56.171" v="1800" actId="20577"/>
        <pc:sldMkLst>
          <pc:docMk/>
          <pc:sldMk cId="1358424178" sldId="272"/>
        </pc:sldMkLst>
        <pc:spChg chg="mod">
          <ac:chgData name="Arunabh Ghosh" userId="7064b204c6fa9c53" providerId="LiveId" clId="{E8A4E8FB-03D8-4BD9-8E85-DFFB18045EFD}" dt="2018-11-04T07:11:51.881" v="1527" actId="26606"/>
          <ac:spMkLst>
            <pc:docMk/>
            <pc:sldMk cId="1358424178" sldId="272"/>
            <ac:spMk id="2" creationId="{3B4AD5FF-AB96-4576-BDF8-A187A68E20D6}"/>
          </ac:spMkLst>
        </pc:spChg>
        <pc:spChg chg="mod">
          <ac:chgData name="Arunabh Ghosh" userId="7064b204c6fa9c53" providerId="LiveId" clId="{E8A4E8FB-03D8-4BD9-8E85-DFFB18045EFD}" dt="2018-11-04T07:13:56.171" v="1800" actId="20577"/>
          <ac:spMkLst>
            <pc:docMk/>
            <pc:sldMk cId="1358424178" sldId="272"/>
            <ac:spMk id="3" creationId="{C9F92564-FA73-40DF-AA91-74765A43658D}"/>
          </ac:spMkLst>
        </pc:spChg>
        <pc:spChg chg="add">
          <ac:chgData name="Arunabh Ghosh" userId="7064b204c6fa9c53" providerId="LiveId" clId="{E8A4E8FB-03D8-4BD9-8E85-DFFB18045EFD}" dt="2018-11-04T07:11:51.881" v="1527" actId="26606"/>
          <ac:spMkLst>
            <pc:docMk/>
            <pc:sldMk cId="1358424178" sldId="272"/>
            <ac:spMk id="8" creationId="{EA67B5B4-3A24-436E-B663-1B2EBFF8A0CD}"/>
          </ac:spMkLst>
        </pc:spChg>
        <pc:spChg chg="add">
          <ac:chgData name="Arunabh Ghosh" userId="7064b204c6fa9c53" providerId="LiveId" clId="{E8A4E8FB-03D8-4BD9-8E85-DFFB18045EFD}" dt="2018-11-04T07:11:51.881" v="1527" actId="26606"/>
          <ac:spMkLst>
            <pc:docMk/>
            <pc:sldMk cId="1358424178" sldId="272"/>
            <ac:spMk id="10" creationId="{987FDF89-C993-41F4-A1B8-DBAFF16008A9}"/>
          </ac:spMkLst>
        </pc:spChg>
        <pc:spChg chg="add">
          <ac:chgData name="Arunabh Ghosh" userId="7064b204c6fa9c53" providerId="LiveId" clId="{E8A4E8FB-03D8-4BD9-8E85-DFFB18045EFD}" dt="2018-11-04T07:11:51.881" v="1527" actId="26606"/>
          <ac:spMkLst>
            <pc:docMk/>
            <pc:sldMk cId="1358424178" sldId="272"/>
            <ac:spMk id="12" creationId="{64E585EA-75FD-4025-8270-F66A58A15CDA}"/>
          </ac:spMkLst>
        </pc:spChg>
      </pc:sldChg>
      <pc:sldChg chg="addSp delSp modSp add mod ord setBg">
        <pc:chgData name="Arunabh Ghosh" userId="7064b204c6fa9c53" providerId="LiveId" clId="{E8A4E8FB-03D8-4BD9-8E85-DFFB18045EFD}" dt="2018-11-04T05:17:13.655" v="3118" actId="1076"/>
        <pc:sldMkLst>
          <pc:docMk/>
          <pc:sldMk cId="799515249" sldId="274"/>
        </pc:sldMkLst>
        <pc:spChg chg="del mod ord">
          <ac:chgData name="Arunabh Ghosh" userId="7064b204c6fa9c53" providerId="LiveId" clId="{E8A4E8FB-03D8-4BD9-8E85-DFFB18045EFD}" dt="2018-11-04T07:08:39.506" v="1503" actId="478"/>
          <ac:spMkLst>
            <pc:docMk/>
            <pc:sldMk cId="799515249" sldId="274"/>
            <ac:spMk id="2" creationId="{1C6802C4-CA48-4882-9B80-80963EE77DD4}"/>
          </ac:spMkLst>
        </pc:spChg>
        <pc:spChg chg="add mod">
          <ac:chgData name="Arunabh Ghosh" userId="7064b204c6fa9c53" providerId="LiveId" clId="{E8A4E8FB-03D8-4BD9-8E85-DFFB18045EFD}" dt="2018-11-04T05:14:14.489" v="2869" actId="122"/>
          <ac:spMkLst>
            <pc:docMk/>
            <pc:sldMk cId="799515249" sldId="274"/>
            <ac:spMk id="2" creationId="{DC4D9039-7CA3-4544-BEB7-B743C35E347A}"/>
          </ac:spMkLst>
        </pc:spChg>
        <pc:spChg chg="add mod">
          <ac:chgData name="Arunabh Ghosh" userId="7064b204c6fa9c53" providerId="LiveId" clId="{E8A4E8FB-03D8-4BD9-8E85-DFFB18045EFD}" dt="2018-11-04T05:15:12.466" v="2882" actId="20577"/>
          <ac:spMkLst>
            <pc:docMk/>
            <pc:sldMk cId="799515249" sldId="274"/>
            <ac:spMk id="3" creationId="{A2559895-0639-448F-87E5-B0361283CCB9}"/>
          </ac:spMkLst>
        </pc:spChg>
        <pc:spChg chg="del">
          <ac:chgData name="Arunabh Ghosh" userId="7064b204c6fa9c53" providerId="LiveId" clId="{E8A4E8FB-03D8-4BD9-8E85-DFFB18045EFD}" dt="2018-11-04T07:06:12.020" v="1474"/>
          <ac:spMkLst>
            <pc:docMk/>
            <pc:sldMk cId="799515249" sldId="274"/>
            <ac:spMk id="3" creationId="{AE6F6809-61E5-44A6-B6EA-654A2D702AD1}"/>
          </ac:spMkLst>
        </pc:spChg>
        <pc:spChg chg="add mod">
          <ac:chgData name="Arunabh Ghosh" userId="7064b204c6fa9c53" providerId="LiveId" clId="{E8A4E8FB-03D8-4BD9-8E85-DFFB18045EFD}" dt="2018-11-04T05:14:40.330" v="2870" actId="1076"/>
          <ac:spMkLst>
            <pc:docMk/>
            <pc:sldMk cId="799515249" sldId="274"/>
            <ac:spMk id="10" creationId="{28DE2384-5FE7-4857-A718-0AFFC7214D25}"/>
          </ac:spMkLst>
        </pc:spChg>
        <pc:spChg chg="add mod">
          <ac:chgData name="Arunabh Ghosh" userId="7064b204c6fa9c53" providerId="LiveId" clId="{E8A4E8FB-03D8-4BD9-8E85-DFFB18045EFD}" dt="2018-11-04T05:17:13.655" v="3118" actId="1076"/>
          <ac:spMkLst>
            <pc:docMk/>
            <pc:sldMk cId="799515249" sldId="274"/>
            <ac:spMk id="12" creationId="{5F6F6166-AFF6-4694-865A-B14934C778EA}"/>
          </ac:spMkLst>
        </pc:spChg>
        <pc:spChg chg="add">
          <ac:chgData name="Arunabh Ghosh" userId="7064b204c6fa9c53" providerId="LiveId" clId="{E8A4E8FB-03D8-4BD9-8E85-DFFB18045EFD}" dt="2018-11-04T07:10:13.287" v="1518" actId="26606"/>
          <ac:spMkLst>
            <pc:docMk/>
            <pc:sldMk cId="799515249" sldId="274"/>
            <ac:spMk id="13" creationId="{417CDA24-35F8-4540-8C52-3096D6D94949}"/>
          </ac:spMkLst>
        </pc:spChg>
        <pc:spChg chg="add del mod">
          <ac:chgData name="Arunabh Ghosh" userId="7064b204c6fa9c53" providerId="LiveId" clId="{E8A4E8FB-03D8-4BD9-8E85-DFFB18045EFD}" dt="2018-11-04T07:08:41.939" v="1504" actId="478"/>
          <ac:spMkLst>
            <pc:docMk/>
            <pc:sldMk cId="799515249" sldId="274"/>
            <ac:spMk id="14" creationId="{049A6180-F20D-46AD-AAA3-04BB5E4A14ED}"/>
          </ac:spMkLst>
        </pc:spChg>
        <pc:spChg chg="add">
          <ac:chgData name="Arunabh Ghosh" userId="7064b204c6fa9c53" providerId="LiveId" clId="{E8A4E8FB-03D8-4BD9-8E85-DFFB18045EFD}" dt="2018-11-04T07:10:13.287" v="1518" actId="26606"/>
          <ac:spMkLst>
            <pc:docMk/>
            <pc:sldMk cId="799515249" sldId="274"/>
            <ac:spMk id="15" creationId="{8658BFE0-4E65-4174-9C75-687C94E88273}"/>
          </ac:spMkLst>
        </pc:spChg>
        <pc:spChg chg="add">
          <ac:chgData name="Arunabh Ghosh" userId="7064b204c6fa9c53" providerId="LiveId" clId="{E8A4E8FB-03D8-4BD9-8E85-DFFB18045EFD}" dt="2018-11-04T07:10:13.287" v="1518" actId="26606"/>
          <ac:spMkLst>
            <pc:docMk/>
            <pc:sldMk cId="799515249" sldId="274"/>
            <ac:spMk id="17" creationId="{FA75DFED-A0C1-4A83-BE1D-0271C1826EF6}"/>
          </ac:spMkLst>
        </pc:spChg>
        <pc:spChg chg="add del">
          <ac:chgData name="Arunabh Ghosh" userId="7064b204c6fa9c53" providerId="LiveId" clId="{E8A4E8FB-03D8-4BD9-8E85-DFFB18045EFD}" dt="2018-11-04T07:06:58.739" v="1484" actId="26606"/>
          <ac:spMkLst>
            <pc:docMk/>
            <pc:sldMk cId="799515249" sldId="274"/>
            <ac:spMk id="18" creationId="{7AE95D8F-9825-4222-8846-E3461598CC62}"/>
          </ac:spMkLst>
        </pc:spChg>
        <pc:spChg chg="add del">
          <ac:chgData name="Arunabh Ghosh" userId="7064b204c6fa9c53" providerId="LiveId" clId="{E8A4E8FB-03D8-4BD9-8E85-DFFB18045EFD}" dt="2018-11-04T07:07:04.785" v="1486" actId="26606"/>
          <ac:spMkLst>
            <pc:docMk/>
            <pc:sldMk cId="799515249" sldId="274"/>
            <ac:spMk id="26" creationId="{928F64C6-FE22-4FC1-A763-DFCC514811BD}"/>
          </ac:spMkLst>
        </pc:spChg>
        <pc:graphicFrameChg chg="add del mod">
          <ac:chgData name="Arunabh Ghosh" userId="7064b204c6fa9c53" providerId="LiveId" clId="{E8A4E8FB-03D8-4BD9-8E85-DFFB18045EFD}" dt="2018-11-04T07:08:00.785" v="1497" actId="1032"/>
          <ac:graphicFrameMkLst>
            <pc:docMk/>
            <pc:sldMk cId="799515249" sldId="274"/>
            <ac:graphicFrameMk id="12" creationId="{2D76F6A1-84C0-4D50-865E-2027F04757DA}"/>
          </ac:graphicFrameMkLst>
        </pc:graphicFrameChg>
        <pc:picChg chg="add mod ord">
          <ac:chgData name="Arunabh Ghosh" userId="7064b204c6fa9c53" providerId="LiveId" clId="{E8A4E8FB-03D8-4BD9-8E85-DFFB18045EFD}" dt="2018-11-04T05:16:31.722" v="3077" actId="1076"/>
          <ac:picMkLst>
            <pc:docMk/>
            <pc:sldMk cId="799515249" sldId="274"/>
            <ac:picMk id="5" creationId="{E2BCF36C-DCFB-4EA8-B211-3F6EAA5BC025}"/>
          </ac:picMkLst>
        </pc:picChg>
        <pc:picChg chg="add mod ord">
          <ac:chgData name="Arunabh Ghosh" userId="7064b204c6fa9c53" providerId="LiveId" clId="{E8A4E8FB-03D8-4BD9-8E85-DFFB18045EFD}" dt="2018-11-04T05:12:42.092" v="2722" actId="1076"/>
          <ac:picMkLst>
            <pc:docMk/>
            <pc:sldMk cId="799515249" sldId="274"/>
            <ac:picMk id="7" creationId="{3D3B4B78-2D20-418A-B3E1-ACA74DF5EC1B}"/>
          </ac:picMkLst>
        </pc:picChg>
        <pc:picChg chg="add mod ord">
          <ac:chgData name="Arunabh Ghosh" userId="7064b204c6fa9c53" providerId="LiveId" clId="{E8A4E8FB-03D8-4BD9-8E85-DFFB18045EFD}" dt="2018-11-04T05:14:56.215" v="2871" actId="1076"/>
          <ac:picMkLst>
            <pc:docMk/>
            <pc:sldMk cId="799515249" sldId="274"/>
            <ac:picMk id="9" creationId="{90E8F66A-48C5-4B07-A504-1060BD996849}"/>
          </ac:picMkLst>
        </pc:picChg>
        <pc:picChg chg="add mod">
          <ac:chgData name="Arunabh Ghosh" userId="7064b204c6fa9c53" providerId="LiveId" clId="{E8A4E8FB-03D8-4BD9-8E85-DFFB18045EFD}" dt="2018-11-04T07:10:13.287" v="1518" actId="26606"/>
          <ac:picMkLst>
            <pc:docMk/>
            <pc:sldMk cId="799515249" sldId="274"/>
            <ac:picMk id="11" creationId="{F2047471-BB8F-4712-BD62-DC73AF7818D5}"/>
          </ac:picMkLst>
        </pc:picChg>
        <pc:cxnChg chg="add del">
          <ac:chgData name="Arunabh Ghosh" userId="7064b204c6fa9c53" providerId="LiveId" clId="{E8A4E8FB-03D8-4BD9-8E85-DFFB18045EFD}" dt="2018-11-04T07:06:58.739" v="1484" actId="26606"/>
          <ac:cxnSpMkLst>
            <pc:docMk/>
            <pc:sldMk cId="799515249" sldId="274"/>
            <ac:cxnSpMk id="16" creationId="{DFDA47BC-3069-47F5-8257-24B3B1F76A08}"/>
          </ac:cxnSpMkLst>
        </pc:cxnChg>
        <pc:cxnChg chg="add del">
          <ac:chgData name="Arunabh Ghosh" userId="7064b204c6fa9c53" providerId="LiveId" clId="{E8A4E8FB-03D8-4BD9-8E85-DFFB18045EFD}" dt="2018-11-04T07:06:58.739" v="1484" actId="26606"/>
          <ac:cxnSpMkLst>
            <pc:docMk/>
            <pc:sldMk cId="799515249" sldId="274"/>
            <ac:cxnSpMk id="20" creationId="{942B920A-73AD-402A-8EEF-B88E1A9398B8}"/>
          </ac:cxnSpMkLst>
        </pc:cxnChg>
        <pc:cxnChg chg="add del">
          <ac:chgData name="Arunabh Ghosh" userId="7064b204c6fa9c53" providerId="LiveId" clId="{E8A4E8FB-03D8-4BD9-8E85-DFFB18045EFD}" dt="2018-11-04T07:06:58.739" v="1484" actId="26606"/>
          <ac:cxnSpMkLst>
            <pc:docMk/>
            <pc:sldMk cId="799515249" sldId="274"/>
            <ac:cxnSpMk id="22" creationId="{00C9EB70-BC82-414A-BF8D-AD7FC6727616}"/>
          </ac:cxnSpMkLst>
        </pc:cxnChg>
        <pc:cxnChg chg="add del">
          <ac:chgData name="Arunabh Ghosh" userId="7064b204c6fa9c53" providerId="LiveId" clId="{E8A4E8FB-03D8-4BD9-8E85-DFFB18045EFD}" dt="2018-11-04T07:06:58.739" v="1484" actId="26606"/>
          <ac:cxnSpMkLst>
            <pc:docMk/>
            <pc:sldMk cId="799515249" sldId="274"/>
            <ac:cxnSpMk id="24" creationId="{3217665F-0036-444A-8D4A-33AF36A36A42}"/>
          </ac:cxnSpMkLst>
        </pc:cxnChg>
        <pc:cxnChg chg="add del">
          <ac:chgData name="Arunabh Ghosh" userId="7064b204c6fa9c53" providerId="LiveId" clId="{E8A4E8FB-03D8-4BD9-8E85-DFFB18045EFD}" dt="2018-11-04T07:07:04.785" v="1486" actId="26606"/>
          <ac:cxnSpMkLst>
            <pc:docMk/>
            <pc:sldMk cId="799515249" sldId="274"/>
            <ac:cxnSpMk id="27" creationId="{5C34627B-48E6-4F4D-B843-97717A86B490}"/>
          </ac:cxnSpMkLst>
        </pc:cxnChg>
      </pc:sldChg>
      <pc:sldChg chg="addSp delSp modSp add mod setBg">
        <pc:chgData name="Arunabh Ghosh" userId="7064b204c6fa9c53" providerId="LiveId" clId="{E8A4E8FB-03D8-4BD9-8E85-DFFB18045EFD}" dt="2018-11-04T05:22:06.403" v="3282" actId="20577"/>
        <pc:sldMkLst>
          <pc:docMk/>
          <pc:sldMk cId="3588675468" sldId="275"/>
        </pc:sldMkLst>
        <pc:spChg chg="del">
          <ac:chgData name="Arunabh Ghosh" userId="7064b204c6fa9c53" providerId="LiveId" clId="{E8A4E8FB-03D8-4BD9-8E85-DFFB18045EFD}" dt="2018-11-04T07:14:18.015" v="1802" actId="478"/>
          <ac:spMkLst>
            <pc:docMk/>
            <pc:sldMk cId="3588675468" sldId="275"/>
            <ac:spMk id="2" creationId="{39C51F49-D6F5-491C-BCEF-7ECA381AF5FE}"/>
          </ac:spMkLst>
        </pc:spChg>
        <pc:spChg chg="del">
          <ac:chgData name="Arunabh Ghosh" userId="7064b204c6fa9c53" providerId="LiveId" clId="{E8A4E8FB-03D8-4BD9-8E85-DFFB18045EFD}" dt="2018-11-04T07:14:19.691" v="1803" actId="478"/>
          <ac:spMkLst>
            <pc:docMk/>
            <pc:sldMk cId="3588675468" sldId="275"/>
            <ac:spMk id="3" creationId="{4A8130A6-C139-479B-8C83-049220BB33C5}"/>
          </ac:spMkLst>
        </pc:spChg>
        <pc:spChg chg="add mod">
          <ac:chgData name="Arunabh Ghosh" userId="7064b204c6fa9c53" providerId="LiveId" clId="{E8A4E8FB-03D8-4BD9-8E85-DFFB18045EFD}" dt="2018-11-04T05:18:34.502" v="3140" actId="1076"/>
          <ac:spMkLst>
            <pc:docMk/>
            <pc:sldMk cId="3588675468" sldId="275"/>
            <ac:spMk id="9" creationId="{3DBC646C-0DE8-4122-BBE4-9EBEA56D9562}"/>
          </ac:spMkLst>
        </pc:spChg>
        <pc:spChg chg="add mod">
          <ac:chgData name="Arunabh Ghosh" userId="7064b204c6fa9c53" providerId="LiveId" clId="{E8A4E8FB-03D8-4BD9-8E85-DFFB18045EFD}" dt="2018-11-04T05:19:13.823" v="3188" actId="1076"/>
          <ac:spMkLst>
            <pc:docMk/>
            <pc:sldMk cId="3588675468" sldId="275"/>
            <ac:spMk id="10" creationId="{BDD6EFF7-E973-4ED7-BA69-A59D41DC9F2B}"/>
          </ac:spMkLst>
        </pc:spChg>
        <pc:spChg chg="add mod">
          <ac:chgData name="Arunabh Ghosh" userId="7064b204c6fa9c53" providerId="LiveId" clId="{E8A4E8FB-03D8-4BD9-8E85-DFFB18045EFD}" dt="2018-11-04T05:20:31.207" v="3202" actId="1076"/>
          <ac:spMkLst>
            <pc:docMk/>
            <pc:sldMk cId="3588675468" sldId="275"/>
            <ac:spMk id="11" creationId="{8F2F97E4-8005-44F1-B51A-28F6175F05D1}"/>
          </ac:spMkLst>
        </pc:spChg>
        <pc:spChg chg="add">
          <ac:chgData name="Arunabh Ghosh" userId="7064b204c6fa9c53" providerId="LiveId" clId="{E8A4E8FB-03D8-4BD9-8E85-DFFB18045EFD}" dt="2018-11-04T07:14:41.246" v="1806" actId="26606"/>
          <ac:spMkLst>
            <pc:docMk/>
            <pc:sldMk cId="3588675468" sldId="275"/>
            <ac:spMk id="12" creationId="{417CDA24-35F8-4540-8C52-3096D6D94949}"/>
          </ac:spMkLst>
        </pc:spChg>
        <pc:spChg chg="add mod">
          <ac:chgData name="Arunabh Ghosh" userId="7064b204c6fa9c53" providerId="LiveId" clId="{E8A4E8FB-03D8-4BD9-8E85-DFFB18045EFD}" dt="2018-11-04T05:22:06.403" v="3282" actId="20577"/>
          <ac:spMkLst>
            <pc:docMk/>
            <pc:sldMk cId="3588675468" sldId="275"/>
            <ac:spMk id="13" creationId="{20586D2A-D1BD-4897-8BEC-10C4261D7A9A}"/>
          </ac:spMkLst>
        </pc:spChg>
        <pc:spChg chg="add">
          <ac:chgData name="Arunabh Ghosh" userId="7064b204c6fa9c53" providerId="LiveId" clId="{E8A4E8FB-03D8-4BD9-8E85-DFFB18045EFD}" dt="2018-11-04T07:14:41.246" v="1806" actId="26606"/>
          <ac:spMkLst>
            <pc:docMk/>
            <pc:sldMk cId="3588675468" sldId="275"/>
            <ac:spMk id="14" creationId="{8658BFE0-4E65-4174-9C75-687C94E88273}"/>
          </ac:spMkLst>
        </pc:spChg>
        <pc:spChg chg="add">
          <ac:chgData name="Arunabh Ghosh" userId="7064b204c6fa9c53" providerId="LiveId" clId="{E8A4E8FB-03D8-4BD9-8E85-DFFB18045EFD}" dt="2018-11-04T07:14:41.246" v="1806" actId="26606"/>
          <ac:spMkLst>
            <pc:docMk/>
            <pc:sldMk cId="3588675468" sldId="275"/>
            <ac:spMk id="16" creationId="{FA75DFED-A0C1-4A83-BE1D-0271C1826EF6}"/>
          </ac:spMkLst>
        </pc:spChg>
        <pc:picChg chg="add mod ord">
          <ac:chgData name="Arunabh Ghosh" userId="7064b204c6fa9c53" providerId="LiveId" clId="{E8A4E8FB-03D8-4BD9-8E85-DFFB18045EFD}" dt="2018-11-04T07:14:41.246" v="1806" actId="26606"/>
          <ac:picMkLst>
            <pc:docMk/>
            <pc:sldMk cId="3588675468" sldId="275"/>
            <ac:picMk id="4" creationId="{54E36071-2E82-455C-8B61-8AED542F93E5}"/>
          </ac:picMkLst>
        </pc:picChg>
        <pc:picChg chg="add mod ord">
          <ac:chgData name="Arunabh Ghosh" userId="7064b204c6fa9c53" providerId="LiveId" clId="{E8A4E8FB-03D8-4BD9-8E85-DFFB18045EFD}" dt="2018-11-04T07:15:25.549" v="1809" actId="1076"/>
          <ac:picMkLst>
            <pc:docMk/>
            <pc:sldMk cId="3588675468" sldId="275"/>
            <ac:picMk id="5" creationId="{5CF9E2D7-F40D-41D8-83D3-ECE22E96C66F}"/>
          </ac:picMkLst>
        </pc:picChg>
        <pc:picChg chg="add mod">
          <ac:chgData name="Arunabh Ghosh" userId="7064b204c6fa9c53" providerId="LiveId" clId="{E8A4E8FB-03D8-4BD9-8E85-DFFB18045EFD}" dt="2018-11-04T07:15:08.532" v="1808" actId="1076"/>
          <ac:picMkLst>
            <pc:docMk/>
            <pc:sldMk cId="3588675468" sldId="275"/>
            <ac:picMk id="6" creationId="{1D78DE8D-1137-4A14-8672-986F006F846B}"/>
          </ac:picMkLst>
        </pc:picChg>
        <pc:picChg chg="add mod">
          <ac:chgData name="Arunabh Ghosh" userId="7064b204c6fa9c53" providerId="LiveId" clId="{E8A4E8FB-03D8-4BD9-8E85-DFFB18045EFD}" dt="2018-11-04T07:14:41.246" v="1806" actId="26606"/>
          <ac:picMkLst>
            <pc:docMk/>
            <pc:sldMk cId="3588675468" sldId="275"/>
            <ac:picMk id="7" creationId="{972DE872-1F32-4325-B5A3-E6691A7A1B75}"/>
          </ac:picMkLst>
        </pc:picChg>
      </pc:sldChg>
      <pc:sldChg chg="addSp modSp add mod setBg setClrOvrMap">
        <pc:chgData name="Arunabh Ghosh" userId="7064b204c6fa9c53" providerId="LiveId" clId="{E8A4E8FB-03D8-4BD9-8E85-DFFB18045EFD}" dt="2018-11-07T23:24:56.597" v="4185" actId="20577"/>
        <pc:sldMkLst>
          <pc:docMk/>
          <pc:sldMk cId="2547457885" sldId="276"/>
        </pc:sldMkLst>
        <pc:spChg chg="add mod">
          <ac:chgData name="Arunabh Ghosh" userId="7064b204c6fa9c53" providerId="LiveId" clId="{E8A4E8FB-03D8-4BD9-8E85-DFFB18045EFD}" dt="2018-11-04T08:06:49.310" v="2382" actId="26606"/>
          <ac:spMkLst>
            <pc:docMk/>
            <pc:sldMk cId="2547457885" sldId="276"/>
            <ac:spMk id="2" creationId="{D5427E5D-D7D4-4145-95C5-478301884F35}"/>
          </ac:spMkLst>
        </pc:spChg>
        <pc:spChg chg="add mod">
          <ac:chgData name="Arunabh Ghosh" userId="7064b204c6fa9c53" providerId="LiveId" clId="{E8A4E8FB-03D8-4BD9-8E85-DFFB18045EFD}" dt="2018-11-07T23:24:56.597" v="4185" actId="20577"/>
          <ac:spMkLst>
            <pc:docMk/>
            <pc:sldMk cId="2547457885" sldId="276"/>
            <ac:spMk id="3" creationId="{34758CB6-5EA8-47AF-BF0C-8CD409F5F963}"/>
          </ac:spMkLst>
        </pc:spChg>
        <pc:spChg chg="add">
          <ac:chgData name="Arunabh Ghosh" userId="7064b204c6fa9c53" providerId="LiveId" clId="{E8A4E8FB-03D8-4BD9-8E85-DFFB18045EFD}" dt="2018-11-04T08:06:49.310" v="2382" actId="26606"/>
          <ac:spMkLst>
            <pc:docMk/>
            <pc:sldMk cId="2547457885" sldId="276"/>
            <ac:spMk id="8" creationId="{EA67B5B4-3A24-436E-B663-1B2EBFF8A0CD}"/>
          </ac:spMkLst>
        </pc:spChg>
        <pc:spChg chg="add">
          <ac:chgData name="Arunabh Ghosh" userId="7064b204c6fa9c53" providerId="LiveId" clId="{E8A4E8FB-03D8-4BD9-8E85-DFFB18045EFD}" dt="2018-11-04T08:06:49.310" v="2382" actId="26606"/>
          <ac:spMkLst>
            <pc:docMk/>
            <pc:sldMk cId="2547457885" sldId="276"/>
            <ac:spMk id="10" creationId="{987FDF89-C993-41F4-A1B8-DBAFF16008A9}"/>
          </ac:spMkLst>
        </pc:spChg>
        <pc:spChg chg="add">
          <ac:chgData name="Arunabh Ghosh" userId="7064b204c6fa9c53" providerId="LiveId" clId="{E8A4E8FB-03D8-4BD9-8E85-DFFB18045EFD}" dt="2018-11-04T08:06:49.310" v="2382" actId="26606"/>
          <ac:spMkLst>
            <pc:docMk/>
            <pc:sldMk cId="2547457885" sldId="276"/>
            <ac:spMk id="12" creationId="{64E585EA-75FD-4025-8270-F66A58A15CDA}"/>
          </ac:spMkLst>
        </pc:spChg>
      </pc:sldChg>
      <pc:sldChg chg="addSp delSp modSp add">
        <pc:chgData name="Arunabh Ghosh" userId="7064b204c6fa9c53" providerId="LiveId" clId="{E8A4E8FB-03D8-4BD9-8E85-DFFB18045EFD}" dt="2018-11-07T21:00:49.797" v="4073" actId="20577"/>
        <pc:sldMkLst>
          <pc:docMk/>
          <pc:sldMk cId="3696942661" sldId="279"/>
        </pc:sldMkLst>
        <pc:spChg chg="add del">
          <ac:chgData name="Arunabh Ghosh" userId="7064b204c6fa9c53" providerId="LiveId" clId="{E8A4E8FB-03D8-4BD9-8E85-DFFB18045EFD}" dt="2018-11-04T06:19:24.860" v="3471" actId="478"/>
          <ac:spMkLst>
            <pc:docMk/>
            <pc:sldMk cId="3696942661" sldId="279"/>
            <ac:spMk id="2" creationId="{D5427E5D-D7D4-4145-95C5-478301884F35}"/>
          </ac:spMkLst>
        </pc:spChg>
        <pc:spChg chg="add del">
          <ac:chgData name="Arunabh Ghosh" userId="7064b204c6fa9c53" providerId="LiveId" clId="{E8A4E8FB-03D8-4BD9-8E85-DFFB18045EFD}" dt="2018-11-04T06:19:20.514" v="3470" actId="478"/>
          <ac:spMkLst>
            <pc:docMk/>
            <pc:sldMk cId="3696942661" sldId="279"/>
            <ac:spMk id="3" creationId="{34758CB6-5EA8-47AF-BF0C-8CD409F5F963}"/>
          </ac:spMkLst>
        </pc:spChg>
        <pc:spChg chg="add del mod">
          <ac:chgData name="Arunabh Ghosh" userId="7064b204c6fa9c53" providerId="LiveId" clId="{E8A4E8FB-03D8-4BD9-8E85-DFFB18045EFD}" dt="2018-11-04T06:19:10.512" v="3467" actId="478"/>
          <ac:spMkLst>
            <pc:docMk/>
            <pc:sldMk cId="3696942661" sldId="279"/>
            <ac:spMk id="5" creationId="{1A371939-D809-4A80-B0EB-09CB3E7D8569}"/>
          </ac:spMkLst>
        </pc:spChg>
        <pc:spChg chg="add del mod">
          <ac:chgData name="Arunabh Ghosh" userId="7064b204c6fa9c53" providerId="LiveId" clId="{E8A4E8FB-03D8-4BD9-8E85-DFFB18045EFD}" dt="2018-11-04T06:19:10.512" v="3467" actId="478"/>
          <ac:spMkLst>
            <pc:docMk/>
            <pc:sldMk cId="3696942661" sldId="279"/>
            <ac:spMk id="7" creationId="{4643B3A8-919B-499A-8FE1-6FE2729A8A49}"/>
          </ac:spMkLst>
        </pc:spChg>
        <pc:spChg chg="add del">
          <ac:chgData name="Arunabh Ghosh" userId="7064b204c6fa9c53" providerId="LiveId" clId="{E8A4E8FB-03D8-4BD9-8E85-DFFB18045EFD}" dt="2018-11-04T06:19:14.141" v="3469" actId="478"/>
          <ac:spMkLst>
            <pc:docMk/>
            <pc:sldMk cId="3696942661" sldId="279"/>
            <ac:spMk id="8" creationId="{EA67B5B4-3A24-436E-B663-1B2EBFF8A0CD}"/>
          </ac:spMkLst>
        </pc:spChg>
        <pc:spChg chg="add del">
          <ac:chgData name="Arunabh Ghosh" userId="7064b204c6fa9c53" providerId="LiveId" clId="{E8A4E8FB-03D8-4BD9-8E85-DFFB18045EFD}" dt="2018-11-04T06:19:14.141" v="3469" actId="478"/>
          <ac:spMkLst>
            <pc:docMk/>
            <pc:sldMk cId="3696942661" sldId="279"/>
            <ac:spMk id="10" creationId="{987FDF89-C993-41F4-A1B8-DBAFF16008A9}"/>
          </ac:spMkLst>
        </pc:spChg>
        <pc:spChg chg="add del mod">
          <ac:chgData name="Arunabh Ghosh" userId="7064b204c6fa9c53" providerId="LiveId" clId="{E8A4E8FB-03D8-4BD9-8E85-DFFB18045EFD}" dt="2018-11-04T06:19:14.141" v="3469" actId="478"/>
          <ac:spMkLst>
            <pc:docMk/>
            <pc:sldMk cId="3696942661" sldId="279"/>
            <ac:spMk id="11" creationId="{8E2640A6-4AF2-4123-A24A-BC1414744AB0}"/>
          </ac:spMkLst>
        </pc:spChg>
        <pc:spChg chg="add del">
          <ac:chgData name="Arunabh Ghosh" userId="7064b204c6fa9c53" providerId="LiveId" clId="{E8A4E8FB-03D8-4BD9-8E85-DFFB18045EFD}" dt="2018-11-04T06:19:14.141" v="3469" actId="478"/>
          <ac:spMkLst>
            <pc:docMk/>
            <pc:sldMk cId="3696942661" sldId="279"/>
            <ac:spMk id="12" creationId="{64E585EA-75FD-4025-8270-F66A58A15CDA}"/>
          </ac:spMkLst>
        </pc:spChg>
        <pc:spChg chg="add del mod">
          <ac:chgData name="Arunabh Ghosh" userId="7064b204c6fa9c53" providerId="LiveId" clId="{E8A4E8FB-03D8-4BD9-8E85-DFFB18045EFD}" dt="2018-11-04T06:19:14.141" v="3469" actId="478"/>
          <ac:spMkLst>
            <pc:docMk/>
            <pc:sldMk cId="3696942661" sldId="279"/>
            <ac:spMk id="14" creationId="{71577EAC-D8A0-4BD6-99F6-2AA76C6793E7}"/>
          </ac:spMkLst>
        </pc:spChg>
        <pc:spChg chg="add del mod">
          <ac:chgData name="Arunabh Ghosh" userId="7064b204c6fa9c53" providerId="LiveId" clId="{E8A4E8FB-03D8-4BD9-8E85-DFFB18045EFD}" dt="2018-11-04T06:19:28.600" v="3472" actId="478"/>
          <ac:spMkLst>
            <pc:docMk/>
            <pc:sldMk cId="3696942661" sldId="279"/>
            <ac:spMk id="16" creationId="{0EFC12AF-0430-466F-8967-9E71FEFE77F0}"/>
          </ac:spMkLst>
        </pc:spChg>
        <pc:spChg chg="add del mod">
          <ac:chgData name="Arunabh Ghosh" userId="7064b204c6fa9c53" providerId="LiveId" clId="{E8A4E8FB-03D8-4BD9-8E85-DFFB18045EFD}" dt="2018-11-04T06:19:31.058" v="3473" actId="478"/>
          <ac:spMkLst>
            <pc:docMk/>
            <pc:sldMk cId="3696942661" sldId="279"/>
            <ac:spMk id="18" creationId="{CB16C829-E827-4C21-AA4C-7E52A5E6CBFA}"/>
          </ac:spMkLst>
        </pc:spChg>
        <pc:spChg chg="add mod">
          <ac:chgData name="Arunabh Ghosh" userId="7064b204c6fa9c53" providerId="LiveId" clId="{E8A4E8FB-03D8-4BD9-8E85-DFFB18045EFD}" dt="2018-11-04T06:21:51.485" v="3484" actId="1076"/>
          <ac:spMkLst>
            <pc:docMk/>
            <pc:sldMk cId="3696942661" sldId="279"/>
            <ac:spMk id="24" creationId="{4990E65D-ACD8-42F2-BDA3-DD868F1CAF0A}"/>
          </ac:spMkLst>
        </pc:spChg>
        <pc:spChg chg="add mod">
          <ac:chgData name="Arunabh Ghosh" userId="7064b204c6fa9c53" providerId="LiveId" clId="{E8A4E8FB-03D8-4BD9-8E85-DFFB18045EFD}" dt="2018-11-04T06:26:05.478" v="3486" actId="1076"/>
          <ac:spMkLst>
            <pc:docMk/>
            <pc:sldMk cId="3696942661" sldId="279"/>
            <ac:spMk id="25" creationId="{2B61A54B-3D48-4599-80F6-0EB792CC9EB3}"/>
          </ac:spMkLst>
        </pc:spChg>
        <pc:spChg chg="add mod">
          <ac:chgData name="Arunabh Ghosh" userId="7064b204c6fa9c53" providerId="LiveId" clId="{E8A4E8FB-03D8-4BD9-8E85-DFFB18045EFD}" dt="2018-11-04T06:26:16.262" v="3487" actId="1076"/>
          <ac:spMkLst>
            <pc:docMk/>
            <pc:sldMk cId="3696942661" sldId="279"/>
            <ac:spMk id="26" creationId="{E502BA79-4DDB-4C8C-B350-A21D748A9F02}"/>
          </ac:spMkLst>
        </pc:spChg>
        <pc:spChg chg="add mod">
          <ac:chgData name="Arunabh Ghosh" userId="7064b204c6fa9c53" providerId="LiveId" clId="{E8A4E8FB-03D8-4BD9-8E85-DFFB18045EFD}" dt="2018-11-04T06:20:55.995" v="3479" actId="207"/>
          <ac:spMkLst>
            <pc:docMk/>
            <pc:sldMk cId="3696942661" sldId="279"/>
            <ac:spMk id="27" creationId="{FE2253D6-1B1C-445E-B243-4FACC53835B4}"/>
          </ac:spMkLst>
        </pc:spChg>
        <pc:spChg chg="add mod">
          <ac:chgData name="Arunabh Ghosh" userId="7064b204c6fa9c53" providerId="LiveId" clId="{E8A4E8FB-03D8-4BD9-8E85-DFFB18045EFD}" dt="2018-11-04T06:21:31.859" v="3483" actId="1076"/>
          <ac:spMkLst>
            <pc:docMk/>
            <pc:sldMk cId="3696942661" sldId="279"/>
            <ac:spMk id="28" creationId="{F23186E1-A707-44AD-89D9-E7A8F89EF52B}"/>
          </ac:spMkLst>
        </pc:spChg>
        <pc:graphicFrameChg chg="add modGraphic">
          <ac:chgData name="Arunabh Ghosh" userId="7064b204c6fa9c53" providerId="LiveId" clId="{E8A4E8FB-03D8-4BD9-8E85-DFFB18045EFD}" dt="2018-11-07T21:00:49.797" v="4073" actId="20577"/>
          <ac:graphicFrameMkLst>
            <pc:docMk/>
            <pc:sldMk cId="3696942661" sldId="279"/>
            <ac:graphicFrameMk id="29" creationId="{745CD057-150F-4AC9-BDA2-57FA79BC5086}"/>
          </ac:graphicFrameMkLst>
        </pc:graphicFrameChg>
        <pc:picChg chg="add">
          <ac:chgData name="Arunabh Ghosh" userId="7064b204c6fa9c53" providerId="LiveId" clId="{E8A4E8FB-03D8-4BD9-8E85-DFFB18045EFD}" dt="2018-11-04T06:19:40.155" v="3474"/>
          <ac:picMkLst>
            <pc:docMk/>
            <pc:sldMk cId="3696942661" sldId="279"/>
            <ac:picMk id="19" creationId="{8DFCBB6C-BFAB-4FB1-B052-E0347630701F}"/>
          </ac:picMkLst>
        </pc:picChg>
        <pc:picChg chg="add">
          <ac:chgData name="Arunabh Ghosh" userId="7064b204c6fa9c53" providerId="LiveId" clId="{E8A4E8FB-03D8-4BD9-8E85-DFFB18045EFD}" dt="2018-11-04T06:19:40.155" v="3474"/>
          <ac:picMkLst>
            <pc:docMk/>
            <pc:sldMk cId="3696942661" sldId="279"/>
            <ac:picMk id="20" creationId="{2DEB9E40-D250-45E1-BDC2-A79774678160}"/>
          </ac:picMkLst>
        </pc:picChg>
        <pc:picChg chg="add">
          <ac:chgData name="Arunabh Ghosh" userId="7064b204c6fa9c53" providerId="LiveId" clId="{E8A4E8FB-03D8-4BD9-8E85-DFFB18045EFD}" dt="2018-11-04T06:19:40.155" v="3474"/>
          <ac:picMkLst>
            <pc:docMk/>
            <pc:sldMk cId="3696942661" sldId="279"/>
            <ac:picMk id="21" creationId="{1C0E4D75-7156-4774-8305-9FBF99D29C50}"/>
          </ac:picMkLst>
        </pc:picChg>
        <pc:picChg chg="add">
          <ac:chgData name="Arunabh Ghosh" userId="7064b204c6fa9c53" providerId="LiveId" clId="{E8A4E8FB-03D8-4BD9-8E85-DFFB18045EFD}" dt="2018-11-04T06:19:40.155" v="3474"/>
          <ac:picMkLst>
            <pc:docMk/>
            <pc:sldMk cId="3696942661" sldId="279"/>
            <ac:picMk id="22" creationId="{4C793EC9-DE69-4AEC-B306-197F7F66C99A}"/>
          </ac:picMkLst>
        </pc:picChg>
        <pc:picChg chg="add mod">
          <ac:chgData name="Arunabh Ghosh" userId="7064b204c6fa9c53" providerId="LiveId" clId="{E8A4E8FB-03D8-4BD9-8E85-DFFB18045EFD}" dt="2018-11-04T06:21:09.936" v="3482" actId="14100"/>
          <ac:picMkLst>
            <pc:docMk/>
            <pc:sldMk cId="3696942661" sldId="279"/>
            <ac:picMk id="23" creationId="{58204934-34F6-4D58-88C9-F07EBBE2FEB5}"/>
          </ac:picMkLst>
        </pc:picChg>
      </pc:sldChg>
      <pc:sldChg chg="addSp delSp modSp add mod setBg setClrOvrMap">
        <pc:chgData name="Arunabh Ghosh" userId="7064b204c6fa9c53" providerId="LiveId" clId="{E8A4E8FB-03D8-4BD9-8E85-DFFB18045EFD}" dt="2018-11-04T06:31:15.390" v="3527" actId="26606"/>
        <pc:sldMkLst>
          <pc:docMk/>
          <pc:sldMk cId="1361610553" sldId="280"/>
        </pc:sldMkLst>
        <pc:spChg chg="mod">
          <ac:chgData name="Arunabh Ghosh" userId="7064b204c6fa9c53" providerId="LiveId" clId="{E8A4E8FB-03D8-4BD9-8E85-DFFB18045EFD}" dt="2018-11-04T06:31:05.113" v="3526" actId="20577"/>
          <ac:spMkLst>
            <pc:docMk/>
            <pc:sldMk cId="1361610553" sldId="280"/>
            <ac:spMk id="2" creationId="{604E077B-CFED-4D45-9520-7CC5BAA43FA6}"/>
          </ac:spMkLst>
        </pc:spChg>
        <pc:spChg chg="del">
          <ac:chgData name="Arunabh Ghosh" userId="7064b204c6fa9c53" providerId="LiveId" clId="{E8A4E8FB-03D8-4BD9-8E85-DFFB18045EFD}" dt="2018-11-04T06:30:31.262" v="3501"/>
          <ac:spMkLst>
            <pc:docMk/>
            <pc:sldMk cId="1361610553" sldId="280"/>
            <ac:spMk id="3" creationId="{F807859B-10B8-4111-8DD2-C25D414F07F3}"/>
          </ac:spMkLst>
        </pc:spChg>
        <pc:spChg chg="add del">
          <ac:chgData name="Arunabh Ghosh" userId="7064b204c6fa9c53" providerId="LiveId" clId="{E8A4E8FB-03D8-4BD9-8E85-DFFB18045EFD}" dt="2018-11-04T06:31:15.390" v="3527" actId="26606"/>
          <ac:spMkLst>
            <pc:docMk/>
            <pc:sldMk cId="1361610553" sldId="280"/>
            <ac:spMk id="9" creationId="{3B0DF90E-6BAD-4E82-8FDF-717C9A357378}"/>
          </ac:spMkLst>
        </pc:spChg>
        <pc:spChg chg="add del">
          <ac:chgData name="Arunabh Ghosh" userId="7064b204c6fa9c53" providerId="LiveId" clId="{E8A4E8FB-03D8-4BD9-8E85-DFFB18045EFD}" dt="2018-11-04T06:31:15.390" v="3527" actId="26606"/>
          <ac:spMkLst>
            <pc:docMk/>
            <pc:sldMk cId="1361610553" sldId="280"/>
            <ac:spMk id="11" creationId="{13DCC859-0434-4BB8-B6C5-09C88AE698FB}"/>
          </ac:spMkLst>
        </pc:spChg>
        <pc:spChg chg="add del">
          <ac:chgData name="Arunabh Ghosh" userId="7064b204c6fa9c53" providerId="LiveId" clId="{E8A4E8FB-03D8-4BD9-8E85-DFFB18045EFD}" dt="2018-11-04T06:31:15.390" v="3527" actId="26606"/>
          <ac:spMkLst>
            <pc:docMk/>
            <pc:sldMk cId="1361610553" sldId="280"/>
            <ac:spMk id="13" creationId="{08E7ACFB-B791-4C23-8B17-013FEDC09A89}"/>
          </ac:spMkLst>
        </pc:spChg>
        <pc:spChg chg="add">
          <ac:chgData name="Arunabh Ghosh" userId="7064b204c6fa9c53" providerId="LiveId" clId="{E8A4E8FB-03D8-4BD9-8E85-DFFB18045EFD}" dt="2018-11-04T06:31:15.390" v="3527" actId="26606"/>
          <ac:spMkLst>
            <pc:docMk/>
            <pc:sldMk cId="1361610553" sldId="280"/>
            <ac:spMk id="18" creationId="{3B0DF90E-6BAD-4E82-8FDF-717C9A357378}"/>
          </ac:spMkLst>
        </pc:spChg>
        <pc:spChg chg="add">
          <ac:chgData name="Arunabh Ghosh" userId="7064b204c6fa9c53" providerId="LiveId" clId="{E8A4E8FB-03D8-4BD9-8E85-DFFB18045EFD}" dt="2018-11-04T06:31:15.390" v="3527" actId="26606"/>
          <ac:spMkLst>
            <pc:docMk/>
            <pc:sldMk cId="1361610553" sldId="280"/>
            <ac:spMk id="20" creationId="{13DCC859-0434-4BB8-B6C5-09C88AE698FB}"/>
          </ac:spMkLst>
        </pc:spChg>
        <pc:spChg chg="add">
          <ac:chgData name="Arunabh Ghosh" userId="7064b204c6fa9c53" providerId="LiveId" clId="{E8A4E8FB-03D8-4BD9-8E85-DFFB18045EFD}" dt="2018-11-04T06:31:15.390" v="3527" actId="26606"/>
          <ac:spMkLst>
            <pc:docMk/>
            <pc:sldMk cId="1361610553" sldId="280"/>
            <ac:spMk id="22" creationId="{08E7ACFB-B791-4C23-8B17-013FEDC09A89}"/>
          </ac:spMkLst>
        </pc:spChg>
        <pc:graphicFrameChg chg="add mod">
          <ac:chgData name="Arunabh Ghosh" userId="7064b204c6fa9c53" providerId="LiveId" clId="{E8A4E8FB-03D8-4BD9-8E85-DFFB18045EFD}" dt="2018-11-04T06:31:15.390" v="3527" actId="26606"/>
          <ac:graphicFrameMkLst>
            <pc:docMk/>
            <pc:sldMk cId="1361610553" sldId="280"/>
            <ac:graphicFrameMk id="4" creationId="{E0A3371C-07D9-4207-9269-42422DCB639E}"/>
          </ac:graphicFrameMkLst>
        </pc:graphicFrameChg>
      </pc:sldChg>
      <pc:sldChg chg="modSp">
        <pc:chgData name="Arunabh Ghosh" userId="7064b204c6fa9c53" providerId="LiveId" clId="{E8A4E8FB-03D8-4BD9-8E85-DFFB18045EFD}" dt="2018-11-08T00:13:52.712" v="4193" actId="20577"/>
        <pc:sldMkLst>
          <pc:docMk/>
          <pc:sldMk cId="3668602127" sldId="281"/>
        </pc:sldMkLst>
        <pc:spChg chg="mod">
          <ac:chgData name="Arunabh Ghosh" userId="7064b204c6fa9c53" providerId="LiveId" clId="{E8A4E8FB-03D8-4BD9-8E85-DFFB18045EFD}" dt="2018-11-08T00:13:52.712" v="4193" actId="20577"/>
          <ac:spMkLst>
            <pc:docMk/>
            <pc:sldMk cId="3668602127" sldId="281"/>
            <ac:spMk id="3" creationId="{15FD6C9A-3B39-4B37-8978-3720A3BF217D}"/>
          </ac:spMkLst>
        </pc:spChg>
      </pc:sldChg>
    </pc:docChg>
  </pc:docChgLst>
  <pc:docChgLst>
    <pc:chgData name="Arunabh Ghosh" userId="7064b204c6fa9c53" providerId="LiveId" clId="{E554C7E0-6840-4451-A587-DB71BB0E22C1}"/>
    <pc:docChg chg="modSld">
      <pc:chgData name="Arunabh Ghosh" userId="7064b204c6fa9c53" providerId="LiveId" clId="{E554C7E0-6840-4451-A587-DB71BB0E22C1}" dt="2018-12-10T05:12:44.427" v="3" actId="1076"/>
      <pc:docMkLst>
        <pc:docMk/>
      </pc:docMkLst>
      <pc:sldChg chg="modSp">
        <pc:chgData name="Arunabh Ghosh" userId="7064b204c6fa9c53" providerId="LiveId" clId="{E554C7E0-6840-4451-A587-DB71BB0E22C1}" dt="2018-11-26T11:37:09.095" v="1" actId="1076"/>
        <pc:sldMkLst>
          <pc:docMk/>
          <pc:sldMk cId="799515249" sldId="274"/>
        </pc:sldMkLst>
        <pc:picChg chg="mod">
          <ac:chgData name="Arunabh Ghosh" userId="7064b204c6fa9c53" providerId="LiveId" clId="{E554C7E0-6840-4451-A587-DB71BB0E22C1}" dt="2018-11-26T11:36:19.420" v="0" actId="1076"/>
          <ac:picMkLst>
            <pc:docMk/>
            <pc:sldMk cId="799515249" sldId="274"/>
            <ac:picMk id="7" creationId="{3D3B4B78-2D20-418A-B3E1-ACA74DF5EC1B}"/>
          </ac:picMkLst>
        </pc:picChg>
        <pc:picChg chg="mod">
          <ac:chgData name="Arunabh Ghosh" userId="7064b204c6fa9c53" providerId="LiveId" clId="{E554C7E0-6840-4451-A587-DB71BB0E22C1}" dt="2018-11-26T11:37:09.095" v="1" actId="1076"/>
          <ac:picMkLst>
            <pc:docMk/>
            <pc:sldMk cId="799515249" sldId="274"/>
            <ac:picMk id="9" creationId="{90E8F66A-48C5-4B07-A504-1060BD996849}"/>
          </ac:picMkLst>
        </pc:picChg>
      </pc:sldChg>
      <pc:sldChg chg="modSp">
        <pc:chgData name="Arunabh Ghosh" userId="7064b204c6fa9c53" providerId="LiveId" clId="{E554C7E0-6840-4451-A587-DB71BB0E22C1}" dt="2018-12-10T05:12:44.427" v="3" actId="1076"/>
        <pc:sldMkLst>
          <pc:docMk/>
          <pc:sldMk cId="3588675468" sldId="275"/>
        </pc:sldMkLst>
        <pc:picChg chg="mod">
          <ac:chgData name="Arunabh Ghosh" userId="7064b204c6fa9c53" providerId="LiveId" clId="{E554C7E0-6840-4451-A587-DB71BB0E22C1}" dt="2018-12-10T05:12:44.427" v="3" actId="1076"/>
          <ac:picMkLst>
            <pc:docMk/>
            <pc:sldMk cId="3588675468" sldId="275"/>
            <ac:picMk id="4" creationId="{54E36071-2E82-455C-8B61-8AED542F93E5}"/>
          </ac:picMkLst>
        </pc:picChg>
        <pc:picChg chg="mod">
          <ac:chgData name="Arunabh Ghosh" userId="7064b204c6fa9c53" providerId="LiveId" clId="{E554C7E0-6840-4451-A587-DB71BB0E22C1}" dt="2018-12-10T05:12:21.048" v="2" actId="1076"/>
          <ac:picMkLst>
            <pc:docMk/>
            <pc:sldMk cId="3588675468" sldId="275"/>
            <ac:picMk id="5" creationId="{5CF9E2D7-F40D-41D8-83D3-ECE22E96C66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7064b204c6fa9c53/BTP-CryoEM/results/Symmety%20estima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IN"/>
              <a:t>Error in Symmetry axis estimate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L2-norm</c:v>
          </c:tx>
          <c:spPr>
            <a:solidFill>
              <a:schemeClr val="accent1"/>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estimate.xlsx]Sheet2'!$A$13:$AD$13</c:f>
              <c:numCache>
                <c:formatCode>General</c:formatCode>
                <c:ptCount val="30"/>
                <c:pt idx="0">
                  <c:v>0</c:v>
                </c:pt>
                <c:pt idx="1">
                  <c:v>-0.33333333333333331</c:v>
                </c:pt>
                <c:pt idx="2">
                  <c:v>0</c:v>
                </c:pt>
                <c:pt idx="3">
                  <c:v>0</c:v>
                </c:pt>
                <c:pt idx="4">
                  <c:v>0</c:v>
                </c:pt>
                <c:pt idx="5">
                  <c:v>-0.66666666666666663</c:v>
                </c:pt>
                <c:pt idx="6">
                  <c:v>0</c:v>
                </c:pt>
                <c:pt idx="7">
                  <c:v>-0.33333333333333331</c:v>
                </c:pt>
                <c:pt idx="8">
                  <c:v>0.33333333333333331</c:v>
                </c:pt>
                <c:pt idx="9">
                  <c:v>1</c:v>
                </c:pt>
                <c:pt idx="10">
                  <c:v>1</c:v>
                </c:pt>
                <c:pt idx="11">
                  <c:v>0</c:v>
                </c:pt>
                <c:pt idx="12">
                  <c:v>-0.33333333333333331</c:v>
                </c:pt>
                <c:pt idx="13">
                  <c:v>1</c:v>
                </c:pt>
                <c:pt idx="14">
                  <c:v>0</c:v>
                </c:pt>
                <c:pt idx="15">
                  <c:v>0</c:v>
                </c:pt>
                <c:pt idx="16">
                  <c:v>0.66666666666666663</c:v>
                </c:pt>
                <c:pt idx="17">
                  <c:v>-0.66666666666666663</c:v>
                </c:pt>
                <c:pt idx="18">
                  <c:v>-1.3333333333333333</c:v>
                </c:pt>
                <c:pt idx="19">
                  <c:v>0.66666666666666663</c:v>
                </c:pt>
                <c:pt idx="20">
                  <c:v>0</c:v>
                </c:pt>
                <c:pt idx="21">
                  <c:v>15.333333333333334</c:v>
                </c:pt>
                <c:pt idx="22">
                  <c:v>1.3333333333333333</c:v>
                </c:pt>
                <c:pt idx="23">
                  <c:v>-14</c:v>
                </c:pt>
                <c:pt idx="24">
                  <c:v>17</c:v>
                </c:pt>
                <c:pt idx="25">
                  <c:v>0.66666666666666663</c:v>
                </c:pt>
                <c:pt idx="26">
                  <c:v>-0.33333333333333331</c:v>
                </c:pt>
                <c:pt idx="27">
                  <c:v>17.666666666666668</c:v>
                </c:pt>
                <c:pt idx="28">
                  <c:v>-29</c:v>
                </c:pt>
                <c:pt idx="29">
                  <c:v>16</c:v>
                </c:pt>
              </c:numCache>
            </c:numRef>
          </c:val>
          <c:extLst>
            <c:ext xmlns:c16="http://schemas.microsoft.com/office/drawing/2014/chart" uri="{C3380CC4-5D6E-409C-BE32-E72D297353CC}">
              <c16:uniqueId val="{00000000-C643-437D-B152-48534BC5F274}"/>
            </c:ext>
          </c:extLst>
        </c:ser>
        <c:ser>
          <c:idx val="1"/>
          <c:order val="1"/>
          <c:tx>
            <c:v>L1-norm</c:v>
          </c:tx>
          <c:spPr>
            <a:solidFill>
              <a:schemeClr val="accent2"/>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estimate.xlsx]Sheet2'!$A$14:$AD$14</c:f>
              <c:numCache>
                <c:formatCode>General</c:formatCode>
                <c:ptCount val="30"/>
                <c:pt idx="0">
                  <c:v>-0.66666666666666663</c:v>
                </c:pt>
                <c:pt idx="1">
                  <c:v>0.33333333333333331</c:v>
                </c:pt>
                <c:pt idx="2">
                  <c:v>-0.66666666666666663</c:v>
                </c:pt>
                <c:pt idx="3">
                  <c:v>0.66666666666666663</c:v>
                </c:pt>
                <c:pt idx="4">
                  <c:v>-0.33333333333333331</c:v>
                </c:pt>
                <c:pt idx="5">
                  <c:v>0</c:v>
                </c:pt>
                <c:pt idx="6">
                  <c:v>-14</c:v>
                </c:pt>
                <c:pt idx="7">
                  <c:v>0.33333333333333331</c:v>
                </c:pt>
                <c:pt idx="8">
                  <c:v>-1</c:v>
                </c:pt>
                <c:pt idx="9">
                  <c:v>0.66666666666666663</c:v>
                </c:pt>
                <c:pt idx="10">
                  <c:v>-31.333333333333332</c:v>
                </c:pt>
                <c:pt idx="11">
                  <c:v>1.6666666666666667</c:v>
                </c:pt>
                <c:pt idx="12">
                  <c:v>0.66666666666666663</c:v>
                </c:pt>
                <c:pt idx="13">
                  <c:v>-0.66666666666666663</c:v>
                </c:pt>
                <c:pt idx="14">
                  <c:v>-31</c:v>
                </c:pt>
                <c:pt idx="15">
                  <c:v>31</c:v>
                </c:pt>
                <c:pt idx="16">
                  <c:v>-33.333333333333336</c:v>
                </c:pt>
                <c:pt idx="17">
                  <c:v>-31</c:v>
                </c:pt>
                <c:pt idx="18">
                  <c:v>-16.666666666666668</c:v>
                </c:pt>
                <c:pt idx="19">
                  <c:v>29</c:v>
                </c:pt>
                <c:pt idx="20">
                  <c:v>0.33333333333333331</c:v>
                </c:pt>
                <c:pt idx="21">
                  <c:v>-42.333333333333336</c:v>
                </c:pt>
                <c:pt idx="22">
                  <c:v>-30.666666666666668</c:v>
                </c:pt>
                <c:pt idx="23">
                  <c:v>-29.666666666666668</c:v>
                </c:pt>
                <c:pt idx="24">
                  <c:v>45.333333333333336</c:v>
                </c:pt>
                <c:pt idx="25">
                  <c:v>-18.333333333333332</c:v>
                </c:pt>
                <c:pt idx="26">
                  <c:v>-14</c:v>
                </c:pt>
                <c:pt idx="27">
                  <c:v>42.333333333333336</c:v>
                </c:pt>
                <c:pt idx="28">
                  <c:v>32.666666666666664</c:v>
                </c:pt>
                <c:pt idx="29">
                  <c:v>-51</c:v>
                </c:pt>
              </c:numCache>
            </c:numRef>
          </c:val>
          <c:extLst>
            <c:ext xmlns:c16="http://schemas.microsoft.com/office/drawing/2014/chart" uri="{C3380CC4-5D6E-409C-BE32-E72D297353CC}">
              <c16:uniqueId val="{00000001-C643-437D-B152-48534BC5F274}"/>
            </c:ext>
          </c:extLst>
        </c:ser>
        <c:ser>
          <c:idx val="2"/>
          <c:order val="2"/>
          <c:tx>
            <c:v>Frequency-domain</c:v>
          </c:tx>
          <c:spPr>
            <a:solidFill>
              <a:schemeClr val="accent3"/>
            </a:solidFill>
            <a:ln>
              <a:noFill/>
            </a:ln>
            <a:effectLst/>
          </c:spPr>
          <c:invertIfNegative val="0"/>
          <c:cat>
            <c:numRef>
              <c:f>'[Symmety estimate.xlsx]Sheet2'!$A$18:$AD$18</c:f>
              <c:numCache>
                <c:formatCode>General</c:formatCode>
                <c:ptCount val="30"/>
                <c:pt idx="0">
                  <c:v>0.11</c:v>
                </c:pt>
                <c:pt idx="1">
                  <c:v>0.12000000000000001</c:v>
                </c:pt>
                <c:pt idx="2">
                  <c:v>0.13</c:v>
                </c:pt>
                <c:pt idx="3">
                  <c:v>0.14000000000000001</c:v>
                </c:pt>
                <c:pt idx="4">
                  <c:v>0.15000000000000002</c:v>
                </c:pt>
                <c:pt idx="5">
                  <c:v>0.16</c:v>
                </c:pt>
                <c:pt idx="6">
                  <c:v>0.17</c:v>
                </c:pt>
                <c:pt idx="7">
                  <c:v>0.18</c:v>
                </c:pt>
                <c:pt idx="8">
                  <c:v>0.19</c:v>
                </c:pt>
                <c:pt idx="9">
                  <c:v>0.2</c:v>
                </c:pt>
                <c:pt idx="10">
                  <c:v>0.21000000000000002</c:v>
                </c:pt>
                <c:pt idx="11">
                  <c:v>0.22</c:v>
                </c:pt>
                <c:pt idx="12">
                  <c:v>0.23</c:v>
                </c:pt>
                <c:pt idx="13">
                  <c:v>0.24000000000000002</c:v>
                </c:pt>
                <c:pt idx="14">
                  <c:v>0.25</c:v>
                </c:pt>
                <c:pt idx="15">
                  <c:v>0.26</c:v>
                </c:pt>
                <c:pt idx="16">
                  <c:v>0.27</c:v>
                </c:pt>
                <c:pt idx="17">
                  <c:v>0.28000000000000003</c:v>
                </c:pt>
                <c:pt idx="18">
                  <c:v>0.29000000000000004</c:v>
                </c:pt>
                <c:pt idx="19">
                  <c:v>0.30000000000000004</c:v>
                </c:pt>
                <c:pt idx="20">
                  <c:v>0.31</c:v>
                </c:pt>
                <c:pt idx="21">
                  <c:v>0.32</c:v>
                </c:pt>
                <c:pt idx="22">
                  <c:v>0.33</c:v>
                </c:pt>
                <c:pt idx="23">
                  <c:v>0.33999999999999997</c:v>
                </c:pt>
                <c:pt idx="24">
                  <c:v>0.35</c:v>
                </c:pt>
                <c:pt idx="25">
                  <c:v>0.36</c:v>
                </c:pt>
                <c:pt idx="26">
                  <c:v>0.37</c:v>
                </c:pt>
                <c:pt idx="27">
                  <c:v>0.38</c:v>
                </c:pt>
                <c:pt idx="28">
                  <c:v>0.39</c:v>
                </c:pt>
                <c:pt idx="29">
                  <c:v>0.4</c:v>
                </c:pt>
              </c:numCache>
            </c:numRef>
          </c:cat>
          <c:val>
            <c:numRef>
              <c:f>'[Symmety estimate.xlsx]Sheet2'!$A$15:$AD$15</c:f>
              <c:numCache>
                <c:formatCode>General</c:formatCode>
                <c:ptCount val="30"/>
                <c:pt idx="0">
                  <c:v>-0.33333333333333331</c:v>
                </c:pt>
                <c:pt idx="1">
                  <c:v>0</c:v>
                </c:pt>
                <c:pt idx="2">
                  <c:v>-0.33333333333333331</c:v>
                </c:pt>
                <c:pt idx="3">
                  <c:v>-0.66666666666666663</c:v>
                </c:pt>
                <c:pt idx="4">
                  <c:v>0</c:v>
                </c:pt>
                <c:pt idx="5">
                  <c:v>0.66666666666666663</c:v>
                </c:pt>
                <c:pt idx="6">
                  <c:v>-0.66666666666666663</c:v>
                </c:pt>
                <c:pt idx="7">
                  <c:v>1</c:v>
                </c:pt>
                <c:pt idx="8">
                  <c:v>-0.66666666666666663</c:v>
                </c:pt>
                <c:pt idx="9">
                  <c:v>-0.66666666666666663</c:v>
                </c:pt>
                <c:pt idx="10">
                  <c:v>-1.3333333333333333</c:v>
                </c:pt>
                <c:pt idx="11">
                  <c:v>-0.33333333333333331</c:v>
                </c:pt>
                <c:pt idx="12">
                  <c:v>-0.33333333333333331</c:v>
                </c:pt>
                <c:pt idx="13">
                  <c:v>-1</c:v>
                </c:pt>
                <c:pt idx="14">
                  <c:v>-1</c:v>
                </c:pt>
                <c:pt idx="15">
                  <c:v>-0.33333333333333331</c:v>
                </c:pt>
                <c:pt idx="16">
                  <c:v>0.66666666666666663</c:v>
                </c:pt>
                <c:pt idx="17">
                  <c:v>0.66666666666666663</c:v>
                </c:pt>
                <c:pt idx="18">
                  <c:v>-0.66666666666666663</c:v>
                </c:pt>
                <c:pt idx="19">
                  <c:v>-1</c:v>
                </c:pt>
                <c:pt idx="20">
                  <c:v>0.33333333333333331</c:v>
                </c:pt>
                <c:pt idx="21">
                  <c:v>2</c:v>
                </c:pt>
                <c:pt idx="22">
                  <c:v>-1.3333333333333333</c:v>
                </c:pt>
                <c:pt idx="23">
                  <c:v>-0.66666666666666663</c:v>
                </c:pt>
                <c:pt idx="24">
                  <c:v>1</c:v>
                </c:pt>
                <c:pt idx="25">
                  <c:v>-0.66666666666666663</c:v>
                </c:pt>
                <c:pt idx="26">
                  <c:v>0.66666666666666663</c:v>
                </c:pt>
                <c:pt idx="27">
                  <c:v>0</c:v>
                </c:pt>
                <c:pt idx="28">
                  <c:v>-0.33333333333333331</c:v>
                </c:pt>
                <c:pt idx="29">
                  <c:v>-1</c:v>
                </c:pt>
              </c:numCache>
            </c:numRef>
          </c:val>
          <c:extLst>
            <c:ext xmlns:c16="http://schemas.microsoft.com/office/drawing/2014/chart" uri="{C3380CC4-5D6E-409C-BE32-E72D297353CC}">
              <c16:uniqueId val="{00000002-C643-437D-B152-48534BC5F274}"/>
            </c:ext>
          </c:extLst>
        </c:ser>
        <c:dLbls>
          <c:showLegendKey val="0"/>
          <c:showVal val="0"/>
          <c:showCatName val="0"/>
          <c:showSerName val="0"/>
          <c:showPercent val="0"/>
          <c:showBubbleSize val="0"/>
        </c:dLbls>
        <c:gapWidth val="219"/>
        <c:overlap val="-27"/>
        <c:axId val="1042102672"/>
        <c:axId val="1591619552"/>
      </c:barChart>
      <c:catAx>
        <c:axId val="1042102672"/>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IN"/>
                  <a:t>Noise fraction</a:t>
                </a: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91619552"/>
        <c:crosses val="autoZero"/>
        <c:auto val="1"/>
        <c:lblAlgn val="ctr"/>
        <c:lblOffset val="100"/>
        <c:noMultiLvlLbl val="0"/>
      </c:catAx>
      <c:valAx>
        <c:axId val="1591619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IN"/>
                  <a:t>Error in degrees</a:t>
                </a: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42102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D6BB-1AA7-4744-BC52-79FB592E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D945FF-DFA0-45E1-8F38-AE0E52839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F476BC-ADE8-4F6A-BF9E-CF2AC2C93FF8}"/>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5" name="Footer Placeholder 4">
            <a:extLst>
              <a:ext uri="{FF2B5EF4-FFF2-40B4-BE49-F238E27FC236}">
                <a16:creationId xmlns:a16="http://schemas.microsoft.com/office/drawing/2014/main" id="{5E64524C-B0BD-4BA9-8ED6-A50582F27E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288BF7C-8FEB-4C72-A4BC-84D3E6C7E8F8}"/>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357734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54B6-E7CF-48EA-8852-D0C8F84074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851E3D-38BD-4E82-A15F-683E8A3157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59E404-5A56-4A21-96E1-3E1857088875}"/>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5" name="Footer Placeholder 4">
            <a:extLst>
              <a:ext uri="{FF2B5EF4-FFF2-40B4-BE49-F238E27FC236}">
                <a16:creationId xmlns:a16="http://schemas.microsoft.com/office/drawing/2014/main" id="{1BEFD7E3-6BEF-4D3D-BCE9-DF90E8E0CD2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C92A666-2B27-4996-B658-2A7F69977071}"/>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401687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32227-1D7C-430B-9BD8-451BB07BA3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5F19DA-34C5-4BC4-95B4-3AE66F20C6F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79A570-C93E-4F7E-B1E4-135AC1C06685}"/>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5" name="Footer Placeholder 4">
            <a:extLst>
              <a:ext uri="{FF2B5EF4-FFF2-40B4-BE49-F238E27FC236}">
                <a16:creationId xmlns:a16="http://schemas.microsoft.com/office/drawing/2014/main" id="{89118988-E334-46BA-B4D2-229DAC219A0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D24ADE-61E5-46A3-9AC1-33319CF4622A}"/>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42272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80F7-F18C-4612-B763-AAF6CA5842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89149C-AAEB-4648-81BA-2D216A0781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3B682-C828-465E-9BD6-90717F26A278}"/>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5" name="Footer Placeholder 4">
            <a:extLst>
              <a:ext uri="{FF2B5EF4-FFF2-40B4-BE49-F238E27FC236}">
                <a16:creationId xmlns:a16="http://schemas.microsoft.com/office/drawing/2014/main" id="{74EBF8F9-DDB2-4B7A-8EE2-CB0AE75C4D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C5D7859-B480-4248-845A-448A093E8D6D}"/>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26909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199A2-0D62-44D6-AD93-147EEB442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D1C54D-DB36-4DFD-9B96-628BD966B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DF5B98-69C6-4B89-AFD7-AF5951707AB2}"/>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5" name="Footer Placeholder 4">
            <a:extLst>
              <a:ext uri="{FF2B5EF4-FFF2-40B4-BE49-F238E27FC236}">
                <a16:creationId xmlns:a16="http://schemas.microsoft.com/office/drawing/2014/main" id="{A3EDE020-344E-49EF-839F-2D0348FA481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81F352-87B5-4C13-A3ED-3A195A56274C}"/>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368634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F2E2-9C4B-4B42-8E6A-5620971EA2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143C49-AC26-4E41-97FF-DF184BAA93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F7FAA3-C3CA-4140-8475-E7262A450D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86C882-5AB6-45ED-A372-164BF8F82171}"/>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6" name="Footer Placeholder 5">
            <a:extLst>
              <a:ext uri="{FF2B5EF4-FFF2-40B4-BE49-F238E27FC236}">
                <a16:creationId xmlns:a16="http://schemas.microsoft.com/office/drawing/2014/main" id="{9AC74187-94D9-4AE3-B819-2FD2D1DA410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7FC0554-FBF9-4DA1-8CBE-2D66D95D7DE0}"/>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79529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FF96-D450-452E-9553-7CA5CAFBFA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6E9A52-D07B-4F94-9BF4-7AF380D31B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2CA423-B994-470B-B8DB-6F22A3C76E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B11110-AC41-40C6-973F-C4D67F561D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71CDCF-14A3-4CA0-8242-5B0836A43C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670706-737F-4558-A04A-01BFA6CA6CCB}"/>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8" name="Footer Placeholder 7">
            <a:extLst>
              <a:ext uri="{FF2B5EF4-FFF2-40B4-BE49-F238E27FC236}">
                <a16:creationId xmlns:a16="http://schemas.microsoft.com/office/drawing/2014/main" id="{36652A43-5A52-4A9A-B997-00D18959E5B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01919CB-C24E-4884-9B6B-B7B10C08E1F3}"/>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87260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6404-7D94-4F83-89A6-A639CBD3A4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30CDC7-1223-43AE-BE20-FA0BD06D4565}"/>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4" name="Footer Placeholder 3">
            <a:extLst>
              <a:ext uri="{FF2B5EF4-FFF2-40B4-BE49-F238E27FC236}">
                <a16:creationId xmlns:a16="http://schemas.microsoft.com/office/drawing/2014/main" id="{6D600EAB-7B05-4AD7-8D16-6B52E12C681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203B8ED-0BDC-4541-B11F-116DB1B3418B}"/>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110022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40158-1E0A-4B90-AB59-8A766F7B9E57}"/>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3" name="Footer Placeholder 2">
            <a:extLst>
              <a:ext uri="{FF2B5EF4-FFF2-40B4-BE49-F238E27FC236}">
                <a16:creationId xmlns:a16="http://schemas.microsoft.com/office/drawing/2014/main" id="{4A04D0D2-3AE9-4C4E-962D-11F702E7BE7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EBAEFC2-7FF5-4500-AA84-A4ED879698AF}"/>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92300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A48C-1870-4B27-886F-40A37FE33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86BE36-40D0-4ADF-AF31-9A3EC7BE6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52A9B2-0F03-43DE-92D8-8926EC82D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CAED13-CDBD-4905-9D4A-107BCF9738C7}"/>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6" name="Footer Placeholder 5">
            <a:extLst>
              <a:ext uri="{FF2B5EF4-FFF2-40B4-BE49-F238E27FC236}">
                <a16:creationId xmlns:a16="http://schemas.microsoft.com/office/drawing/2014/main" id="{6FD47C4E-0054-44EB-A878-1E065E03EDF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A648EF3-2CB0-4EE1-B298-C6900C727062}"/>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358941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F6C1-5C49-4A05-A695-1A41202E5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4DE632-6BEA-46B9-B833-1E152D796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59AF12D-22E0-4272-98B0-AB2A473E4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A4A60-30F8-4E37-A34C-B429D0588C8F}"/>
              </a:ext>
            </a:extLst>
          </p:cNvPr>
          <p:cNvSpPr>
            <a:spLocks noGrp="1"/>
          </p:cNvSpPr>
          <p:nvPr>
            <p:ph type="dt" sz="half" idx="10"/>
          </p:nvPr>
        </p:nvSpPr>
        <p:spPr/>
        <p:txBody>
          <a:bodyPr/>
          <a:lstStyle/>
          <a:p>
            <a:fld id="{13F95A1F-7933-48EF-A843-12C04E23314E}" type="datetimeFigureOut">
              <a:rPr lang="en-IN" smtClean="0"/>
              <a:t>10-12-2018</a:t>
            </a:fld>
            <a:endParaRPr lang="en-IN" dirty="0"/>
          </a:p>
        </p:txBody>
      </p:sp>
      <p:sp>
        <p:nvSpPr>
          <p:cNvPr id="6" name="Footer Placeholder 5">
            <a:extLst>
              <a:ext uri="{FF2B5EF4-FFF2-40B4-BE49-F238E27FC236}">
                <a16:creationId xmlns:a16="http://schemas.microsoft.com/office/drawing/2014/main" id="{DEB00788-956A-4C12-9D2E-B9D909DF5C7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10D70F1-86AB-4960-8A8D-0642E2387421}"/>
              </a:ext>
            </a:extLst>
          </p:cNvPr>
          <p:cNvSpPr>
            <a:spLocks noGrp="1"/>
          </p:cNvSpPr>
          <p:nvPr>
            <p:ph type="sldNum" sz="quarter" idx="12"/>
          </p:nvPr>
        </p:nvSpPr>
        <p:spPr/>
        <p:txBody>
          <a:bodyPr/>
          <a:lstStyle/>
          <a:p>
            <a:fld id="{6F79033C-3B95-4030-955B-4432F41FEA53}" type="slidenum">
              <a:rPr lang="en-IN" smtClean="0"/>
              <a:t>‹#›</a:t>
            </a:fld>
            <a:endParaRPr lang="en-IN" dirty="0"/>
          </a:p>
        </p:txBody>
      </p:sp>
    </p:spTree>
    <p:extLst>
      <p:ext uri="{BB962C8B-B14F-4D97-AF65-F5344CB8AC3E}">
        <p14:creationId xmlns:p14="http://schemas.microsoft.com/office/powerpoint/2010/main" val="179482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26782-CB99-4950-9CD3-F39D61854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04C84-EE75-48C7-AE66-65EE59EE8C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41EFE-AB12-4785-B228-01D6B5359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95A1F-7933-48EF-A843-12C04E23314E}" type="datetimeFigureOut">
              <a:rPr lang="en-IN" smtClean="0"/>
              <a:t>10-12-2018</a:t>
            </a:fld>
            <a:endParaRPr lang="en-IN" dirty="0"/>
          </a:p>
        </p:txBody>
      </p:sp>
      <p:sp>
        <p:nvSpPr>
          <p:cNvPr id="5" name="Footer Placeholder 4">
            <a:extLst>
              <a:ext uri="{FF2B5EF4-FFF2-40B4-BE49-F238E27FC236}">
                <a16:creationId xmlns:a16="http://schemas.microsoft.com/office/drawing/2014/main" id="{8A1516FA-E6FE-498A-92F0-D6C1BA6E4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6DA9465-2E1A-4C2F-92A5-4824A3AE0F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9033C-3B95-4030-955B-4432F41FEA53}" type="slidenum">
              <a:rPr lang="en-IN" smtClean="0"/>
              <a:t>‹#›</a:t>
            </a:fld>
            <a:endParaRPr lang="en-IN" dirty="0"/>
          </a:p>
        </p:txBody>
      </p:sp>
    </p:spTree>
    <p:extLst>
      <p:ext uri="{BB962C8B-B14F-4D97-AF65-F5344CB8AC3E}">
        <p14:creationId xmlns:p14="http://schemas.microsoft.com/office/powerpoint/2010/main" val="111639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s://arunabh98.github.io/reports/tomography.pdf"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4.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E3B816-FE74-4DFD-8183-6043BB1CD658}"/>
              </a:ext>
            </a:extLst>
          </p:cNvPr>
          <p:cNvSpPr>
            <a:spLocks noGrp="1"/>
          </p:cNvSpPr>
          <p:nvPr>
            <p:ph type="ctrTitle"/>
          </p:nvPr>
        </p:nvSpPr>
        <p:spPr>
          <a:xfrm>
            <a:off x="804670" y="1397832"/>
            <a:ext cx="6405753" cy="3277961"/>
          </a:xfrm>
        </p:spPr>
        <p:txBody>
          <a:bodyPr anchor="t">
            <a:normAutofit/>
          </a:bodyPr>
          <a:lstStyle/>
          <a:p>
            <a:pPr algn="l"/>
            <a:r>
              <a:rPr lang="en-US" sz="4600" dirty="0"/>
              <a:t>Tomographic reconstruction of objects comprising of  heterogeneous structures</a:t>
            </a:r>
            <a:endParaRPr lang="en-IN" sz="4600" dirty="0"/>
          </a:p>
        </p:txBody>
      </p:sp>
      <p:sp>
        <p:nvSpPr>
          <p:cNvPr id="3" name="Subtitle 2">
            <a:extLst>
              <a:ext uri="{FF2B5EF4-FFF2-40B4-BE49-F238E27FC236}">
                <a16:creationId xmlns:a16="http://schemas.microsoft.com/office/drawing/2014/main" id="{7256E76D-9C4B-4353-AAC0-7426EBAFE7F7}"/>
              </a:ext>
            </a:extLst>
          </p:cNvPr>
          <p:cNvSpPr>
            <a:spLocks noGrp="1"/>
          </p:cNvSpPr>
          <p:nvPr>
            <p:ph type="subTitle" idx="1"/>
          </p:nvPr>
        </p:nvSpPr>
        <p:spPr>
          <a:xfrm>
            <a:off x="804669" y="4304643"/>
            <a:ext cx="4167376" cy="1155525"/>
          </a:xfrm>
        </p:spPr>
        <p:txBody>
          <a:bodyPr anchor="b">
            <a:normAutofit/>
          </a:bodyPr>
          <a:lstStyle/>
          <a:p>
            <a:pPr algn="l"/>
            <a:r>
              <a:rPr lang="en-US" sz="2000" dirty="0"/>
              <a:t>By Arunabh Ghosh</a:t>
            </a:r>
          </a:p>
          <a:p>
            <a:pPr algn="l"/>
            <a:r>
              <a:rPr lang="en-US" sz="2000" dirty="0"/>
              <a:t>Advisor: Professor Ajit Rajwade</a:t>
            </a:r>
            <a:endParaRPr lang="en-IN" sz="2000" dirty="0"/>
          </a:p>
        </p:txBody>
      </p:sp>
    </p:spTree>
    <p:extLst>
      <p:ext uri="{BB962C8B-B14F-4D97-AF65-F5344CB8AC3E}">
        <p14:creationId xmlns:p14="http://schemas.microsoft.com/office/powerpoint/2010/main" val="391973772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C7E84-5480-4049-A7F6-A708D14DA8AB}"/>
              </a:ext>
            </a:extLst>
          </p:cNvPr>
          <p:cNvSpPr>
            <a:spLocks noGrp="1"/>
          </p:cNvSpPr>
          <p:nvPr>
            <p:ph type="title"/>
          </p:nvPr>
        </p:nvSpPr>
        <p:spPr>
          <a:xfrm>
            <a:off x="804672" y="723578"/>
            <a:ext cx="3387106" cy="1645501"/>
          </a:xfrm>
        </p:spPr>
        <p:txBody>
          <a:bodyPr>
            <a:normAutofit/>
          </a:bodyPr>
          <a:lstStyle/>
          <a:p>
            <a:r>
              <a:rPr lang="en-US" sz="3700" dirty="0"/>
              <a:t>Graph-Laplacian based clustering</a:t>
            </a:r>
            <a:endParaRPr lang="en-IN" sz="3700" dirty="0"/>
          </a:p>
        </p:txBody>
      </p:sp>
      <p:sp>
        <p:nvSpPr>
          <p:cNvPr id="3" name="Content Placeholder 2">
            <a:extLst>
              <a:ext uri="{FF2B5EF4-FFF2-40B4-BE49-F238E27FC236}">
                <a16:creationId xmlns:a16="http://schemas.microsoft.com/office/drawing/2014/main" id="{534337B7-78B3-4D56-8A7F-F54FB4CBE8D8}"/>
              </a:ext>
            </a:extLst>
          </p:cNvPr>
          <p:cNvSpPr>
            <a:spLocks noGrp="1"/>
          </p:cNvSpPr>
          <p:nvPr>
            <p:ph idx="1"/>
          </p:nvPr>
        </p:nvSpPr>
        <p:spPr>
          <a:xfrm>
            <a:off x="804672" y="2548467"/>
            <a:ext cx="3387105" cy="3987795"/>
          </a:xfrm>
        </p:spPr>
        <p:txBody>
          <a:bodyPr>
            <a:normAutofit lnSpcReduction="10000"/>
          </a:bodyPr>
          <a:lstStyle/>
          <a:p>
            <a:r>
              <a:rPr lang="en-US" sz="1800" dirty="0"/>
              <a:t>We follow the same pre-processing step as mentioned before to obtain the pure clusters. We then reduce the dimensionality using Graph-Laplacians and plot just the top three eigenvectors corresponding to the three largest eigenvalues. </a:t>
            </a:r>
          </a:p>
          <a:p>
            <a:r>
              <a:rPr lang="en-US" sz="1800" dirty="0"/>
              <a:t>Shown on the side are the results of the dimensionality reduction in the case of three classes. </a:t>
            </a:r>
          </a:p>
          <a:p>
            <a:r>
              <a:rPr lang="en-US" sz="1800" dirty="0"/>
              <a:t>Indeed we are able to see three well defined clusters in the shape of strips!</a:t>
            </a:r>
          </a:p>
        </p:txBody>
      </p:sp>
      <p:sp>
        <p:nvSpPr>
          <p:cNvPr id="23" name="Rectangle 11">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close up of a map&#10;&#10;Description generated with high confidence">
            <a:extLst>
              <a:ext uri="{FF2B5EF4-FFF2-40B4-BE49-F238E27FC236}">
                <a16:creationId xmlns:a16="http://schemas.microsoft.com/office/drawing/2014/main" id="{FFB9FCC2-AF43-475E-8E47-5E856D4450ED}"/>
              </a:ext>
            </a:extLst>
          </p:cNvPr>
          <p:cNvPicPr>
            <a:picLocks noChangeAspect="1"/>
          </p:cNvPicPr>
          <p:nvPr/>
        </p:nvPicPr>
        <p:blipFill rotWithShape="1">
          <a:blip r:embed="rId2">
            <a:extLst>
              <a:ext uri="{28A0092B-C50C-407E-A947-70E740481C1C}">
                <a14:useLocalDpi xmlns:a14="http://schemas.microsoft.com/office/drawing/2010/main" val="0"/>
              </a:ext>
            </a:extLst>
          </a:blip>
          <a:srcRect r="11083" b="3"/>
          <a:stretch/>
        </p:blipFill>
        <p:spPr>
          <a:xfrm>
            <a:off x="5009463" y="562518"/>
            <a:ext cx="3775899" cy="3184812"/>
          </a:xfrm>
          <a:prstGeom prst="rect">
            <a:avLst/>
          </a:prstGeom>
        </p:spPr>
      </p:pic>
      <p:sp>
        <p:nvSpPr>
          <p:cNvPr id="16" name="Rectangle 15">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descr="A close up of a map&#10;&#10;Description generated with very high confidence">
            <a:extLst>
              <a:ext uri="{FF2B5EF4-FFF2-40B4-BE49-F238E27FC236}">
                <a16:creationId xmlns:a16="http://schemas.microsoft.com/office/drawing/2014/main" id="{20B57416-F1E4-4250-93D2-DCBC3C5CE47C}"/>
              </a:ext>
            </a:extLst>
          </p:cNvPr>
          <p:cNvPicPr>
            <a:picLocks noChangeAspect="1"/>
          </p:cNvPicPr>
          <p:nvPr/>
        </p:nvPicPr>
        <p:blipFill rotWithShape="1">
          <a:blip r:embed="rId3">
            <a:extLst>
              <a:ext uri="{28A0092B-C50C-407E-A947-70E740481C1C}">
                <a14:useLocalDpi xmlns:a14="http://schemas.microsoft.com/office/drawing/2010/main" val="0"/>
              </a:ext>
            </a:extLst>
          </a:blip>
          <a:srcRect r="-1" b="2995"/>
          <a:stretch/>
        </p:blipFill>
        <p:spPr>
          <a:xfrm>
            <a:off x="9279639" y="945991"/>
            <a:ext cx="2438503" cy="1774084"/>
          </a:xfrm>
          <a:prstGeom prst="rect">
            <a:avLst/>
          </a:prstGeom>
        </p:spPr>
      </p:pic>
      <p:sp>
        <p:nvSpPr>
          <p:cNvPr id="18" name="Rectangle 17">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Content Placeholder 4" descr="A close up of a map&#10;&#10;Description generated with very high confidence">
            <a:extLst>
              <a:ext uri="{FF2B5EF4-FFF2-40B4-BE49-F238E27FC236}">
                <a16:creationId xmlns:a16="http://schemas.microsoft.com/office/drawing/2014/main" id="{E152DBAD-2164-4BCB-87D5-F50080795A96}"/>
              </a:ext>
            </a:extLst>
          </p:cNvPr>
          <p:cNvPicPr>
            <a:picLocks noChangeAspect="1"/>
          </p:cNvPicPr>
          <p:nvPr/>
        </p:nvPicPr>
        <p:blipFill rotWithShape="1">
          <a:blip r:embed="rId4">
            <a:extLst>
              <a:ext uri="{28A0092B-C50C-407E-A947-70E740481C1C}">
                <a14:useLocalDpi xmlns:a14="http://schemas.microsoft.com/office/drawing/2010/main" val="0"/>
              </a:ext>
            </a:extLst>
          </a:blip>
          <a:srcRect l="3868" r="7325" b="3"/>
          <a:stretch/>
        </p:blipFill>
        <p:spPr>
          <a:xfrm>
            <a:off x="5674471" y="4318312"/>
            <a:ext cx="2445882" cy="2065554"/>
          </a:xfrm>
          <a:prstGeom prst="rect">
            <a:avLst/>
          </a:prstGeom>
        </p:spPr>
      </p:pic>
      <p:sp>
        <p:nvSpPr>
          <p:cNvPr id="24" name="Rectangle 19">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descr="A close up of a map&#10;&#10;Description generated with very high confidence">
            <a:extLst>
              <a:ext uri="{FF2B5EF4-FFF2-40B4-BE49-F238E27FC236}">
                <a16:creationId xmlns:a16="http://schemas.microsoft.com/office/drawing/2014/main" id="{1E60E117-3B0F-4B0B-A24F-3DF3C82E9D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9639" y="4112642"/>
            <a:ext cx="2438503" cy="1828877"/>
          </a:xfrm>
          <a:prstGeom prst="rect">
            <a:avLst/>
          </a:prstGeom>
        </p:spPr>
      </p:pic>
    </p:spTree>
    <p:extLst>
      <p:ext uri="{BB962C8B-B14F-4D97-AF65-F5344CB8AC3E}">
        <p14:creationId xmlns:p14="http://schemas.microsoft.com/office/powerpoint/2010/main" val="118908742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53E2-7CBB-4884-AAB6-619F3B927ACD}"/>
              </a:ext>
            </a:extLst>
          </p:cNvPr>
          <p:cNvSpPr>
            <a:spLocks noGrp="1"/>
          </p:cNvSpPr>
          <p:nvPr>
            <p:ph type="title"/>
          </p:nvPr>
        </p:nvSpPr>
        <p:spPr>
          <a:xfrm>
            <a:off x="804672" y="723578"/>
            <a:ext cx="3387106" cy="1645501"/>
          </a:xfrm>
        </p:spPr>
        <p:txBody>
          <a:bodyPr>
            <a:normAutofit/>
          </a:bodyPr>
          <a:lstStyle/>
          <a:p>
            <a:r>
              <a:rPr lang="en-US" sz="3700" dirty="0"/>
              <a:t>Graph-Laplacian based clustering</a:t>
            </a:r>
            <a:endParaRPr lang="en-IN" sz="3700" dirty="0"/>
          </a:p>
        </p:txBody>
      </p:sp>
      <p:sp>
        <p:nvSpPr>
          <p:cNvPr id="3" name="Content Placeholder 2">
            <a:extLst>
              <a:ext uri="{FF2B5EF4-FFF2-40B4-BE49-F238E27FC236}">
                <a16:creationId xmlns:a16="http://schemas.microsoft.com/office/drawing/2014/main" id="{1CAC580B-6079-412C-AFA1-41542E2A9EF8}"/>
              </a:ext>
            </a:extLst>
          </p:cNvPr>
          <p:cNvSpPr>
            <a:spLocks noGrp="1"/>
          </p:cNvSpPr>
          <p:nvPr>
            <p:ph idx="1"/>
          </p:nvPr>
        </p:nvSpPr>
        <p:spPr>
          <a:xfrm>
            <a:off x="804672" y="2548467"/>
            <a:ext cx="3387105" cy="3628495"/>
          </a:xfrm>
        </p:spPr>
        <p:txBody>
          <a:bodyPr>
            <a:normAutofit/>
          </a:bodyPr>
          <a:lstStyle/>
          <a:p>
            <a:r>
              <a:rPr lang="en-US" sz="1800" dirty="0"/>
              <a:t>Even in the case of noisy projections, where we could see the zeroth-order moment based clustering fail, the graph Laplacian based dimensionality reduction clearly distinguishes the clusters as shown on the side. </a:t>
            </a:r>
            <a:endParaRPr lang="en-IN" sz="1800" dirty="0"/>
          </a:p>
        </p:txBody>
      </p:sp>
      <p:sp>
        <p:nvSpPr>
          <p:cNvPr id="16" name="Rectangle 15">
            <a:extLst>
              <a:ext uri="{FF2B5EF4-FFF2-40B4-BE49-F238E27FC236}">
                <a16:creationId xmlns:a16="http://schemas.microsoft.com/office/drawing/2014/main" id="{EBB6D9F6-3E47-45AD-8461-718A3C87E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8409" y="0"/>
            <a:ext cx="7653591" cy="68580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3B16A00-A549-4B07-B8C2-4B3A966D9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321732"/>
            <a:ext cx="4111054" cy="3674848"/>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close up of a map&#10;&#10;Description generated with very high confidence">
            <a:extLst>
              <a:ext uri="{FF2B5EF4-FFF2-40B4-BE49-F238E27FC236}">
                <a16:creationId xmlns:a16="http://schemas.microsoft.com/office/drawing/2014/main" id="{73F21755-7168-46D7-9423-104965543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463" y="738962"/>
            <a:ext cx="3775899" cy="2831923"/>
          </a:xfrm>
          <a:prstGeom prst="rect">
            <a:avLst/>
          </a:prstGeom>
        </p:spPr>
      </p:pic>
      <p:sp>
        <p:nvSpPr>
          <p:cNvPr id="20" name="Rectangle 19">
            <a:extLst>
              <a:ext uri="{FF2B5EF4-FFF2-40B4-BE49-F238E27FC236}">
                <a16:creationId xmlns:a16="http://schemas.microsoft.com/office/drawing/2014/main" id="{33B86BAE-87B4-4192-ABB2-627FFC96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21732"/>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7" name="Picture 6" descr="A close up of a map&#10;&#10;Description generated with high confidence">
            <a:extLst>
              <a:ext uri="{FF2B5EF4-FFF2-40B4-BE49-F238E27FC236}">
                <a16:creationId xmlns:a16="http://schemas.microsoft.com/office/drawing/2014/main" id="{E37A9B94-5332-46AF-96C1-3A22C15CA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639" y="918594"/>
            <a:ext cx="2438503" cy="1828877"/>
          </a:xfrm>
          <a:prstGeom prst="rect">
            <a:avLst/>
          </a:prstGeom>
        </p:spPr>
      </p:pic>
      <p:sp>
        <p:nvSpPr>
          <p:cNvPr id="22" name="Rectangle 21">
            <a:extLst>
              <a:ext uri="{FF2B5EF4-FFF2-40B4-BE49-F238E27FC236}">
                <a16:creationId xmlns:a16="http://schemas.microsoft.com/office/drawing/2014/main" id="{22BB4F03-4463-45CC-89A7-8E03412ED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0141" y="4155753"/>
            <a:ext cx="4111054" cy="2380509"/>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Picture 8" descr="A close up of a map&#10;&#10;Description generated with very high confidence">
            <a:extLst>
              <a:ext uri="{FF2B5EF4-FFF2-40B4-BE49-F238E27FC236}">
                <a16:creationId xmlns:a16="http://schemas.microsoft.com/office/drawing/2014/main" id="{D514AF6E-61FD-47F1-9C5F-91C0D0E961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0376" y="4318312"/>
            <a:ext cx="2754072" cy="2065554"/>
          </a:xfrm>
          <a:prstGeom prst="rect">
            <a:avLst/>
          </a:prstGeom>
        </p:spPr>
      </p:pic>
      <p:sp>
        <p:nvSpPr>
          <p:cNvPr id="24" name="Rectangle 23">
            <a:extLst>
              <a:ext uri="{FF2B5EF4-FFF2-40B4-BE49-F238E27FC236}">
                <a16:creationId xmlns:a16="http://schemas.microsoft.com/office/drawing/2014/main" id="{80E1AEAE-1F52-4C29-925C-27738417E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8156" y="3509431"/>
            <a:ext cx="2766017" cy="3026832"/>
          </a:xfrm>
          <a:prstGeom prst="rect">
            <a:avLst/>
          </a:prstGeom>
          <a:solidFill>
            <a:srgbClr val="FFFFFF"/>
          </a:solidFill>
          <a:ln w="15875"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0" descr="A close up of a map&#10;&#10;Description generated with very high confidence">
            <a:extLst>
              <a:ext uri="{FF2B5EF4-FFF2-40B4-BE49-F238E27FC236}">
                <a16:creationId xmlns:a16="http://schemas.microsoft.com/office/drawing/2014/main" id="{FA96F2DF-0AAA-4AF6-B05E-FC048F72F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9639" y="4112642"/>
            <a:ext cx="2438503" cy="1828877"/>
          </a:xfrm>
          <a:prstGeom prst="rect">
            <a:avLst/>
          </a:prstGeom>
        </p:spPr>
      </p:pic>
    </p:spTree>
    <p:extLst>
      <p:ext uri="{BB962C8B-B14F-4D97-AF65-F5344CB8AC3E}">
        <p14:creationId xmlns:p14="http://schemas.microsoft.com/office/powerpoint/2010/main" val="343447125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549495-0690-4A2B-A384-5A310415B3DB}"/>
              </a:ext>
            </a:extLst>
          </p:cNvPr>
          <p:cNvSpPr>
            <a:spLocks noGrp="1"/>
          </p:cNvSpPr>
          <p:nvPr>
            <p:ph type="title"/>
          </p:nvPr>
        </p:nvSpPr>
        <p:spPr>
          <a:xfrm>
            <a:off x="833002" y="365125"/>
            <a:ext cx="10520702" cy="1325563"/>
          </a:xfrm>
        </p:spPr>
        <p:txBody>
          <a:bodyPr>
            <a:normAutofit/>
          </a:bodyPr>
          <a:lstStyle/>
          <a:p>
            <a:r>
              <a:rPr lang="en-US">
                <a:solidFill>
                  <a:srgbClr val="FFFFFF"/>
                </a:solidFill>
              </a:rPr>
              <a:t>Identifying the clusters</a:t>
            </a:r>
            <a:endParaRPr lang="en-IN">
              <a:solidFill>
                <a:srgbClr val="FFFFFF"/>
              </a:solidFill>
            </a:endParaRPr>
          </a:p>
        </p:txBody>
      </p:sp>
      <p:sp>
        <p:nvSpPr>
          <p:cNvPr id="3" name="Content Placeholder 2">
            <a:extLst>
              <a:ext uri="{FF2B5EF4-FFF2-40B4-BE49-F238E27FC236}">
                <a16:creationId xmlns:a16="http://schemas.microsoft.com/office/drawing/2014/main" id="{95537362-EBA9-4CA3-A9F5-422F60133A71}"/>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Now that we have able to visualize the clusters, our the only step remaining is to identify the clusters automatically using a clustering algorithm. </a:t>
            </a:r>
          </a:p>
          <a:p>
            <a:r>
              <a:rPr lang="en-US" sz="2000" dirty="0">
                <a:solidFill>
                  <a:srgbClr val="FFFFFF"/>
                </a:solidFill>
              </a:rPr>
              <a:t>This turns out to be a surprisingly difficult task, as the clusters are of unusual shapes in the form of long thin strips.</a:t>
            </a:r>
          </a:p>
          <a:p>
            <a:r>
              <a:rPr lang="en-US" sz="2000" dirty="0">
                <a:solidFill>
                  <a:srgbClr val="FFFFFF"/>
                </a:solidFill>
              </a:rPr>
              <a:t>A number of approaches have been a tried, but a robust automated clustering algorithm is yet to be discovered. </a:t>
            </a:r>
          </a:p>
          <a:p>
            <a:r>
              <a:rPr lang="en-US" sz="2000" dirty="0">
                <a:solidFill>
                  <a:srgbClr val="FFFFFF"/>
                </a:solidFill>
              </a:rPr>
              <a:t>Given next are some of the approaches we tried, and also the pros and cons of each one of them. </a:t>
            </a:r>
          </a:p>
        </p:txBody>
      </p:sp>
    </p:spTree>
    <p:extLst>
      <p:ext uri="{BB962C8B-B14F-4D97-AF65-F5344CB8AC3E}">
        <p14:creationId xmlns:p14="http://schemas.microsoft.com/office/powerpoint/2010/main" val="207156573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5" name="Rectangle 2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DB5E36-9872-4D0E-B7B2-68CDB89E4438}"/>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Kernel K-means</a:t>
            </a:r>
            <a:endParaRPr lang="en-IN" dirty="0">
              <a:solidFill>
                <a:srgbClr val="FFFFFF"/>
              </a:solidFill>
            </a:endParaRPr>
          </a:p>
        </p:txBody>
      </p:sp>
      <p:sp>
        <p:nvSpPr>
          <p:cNvPr id="3" name="Content Placeholder 2">
            <a:extLst>
              <a:ext uri="{FF2B5EF4-FFF2-40B4-BE49-F238E27FC236}">
                <a16:creationId xmlns:a16="http://schemas.microsoft.com/office/drawing/2014/main" id="{C2DCF4B9-8695-478B-B3D8-3FB8CA628F5E}"/>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This algorithm applies the same trick as k-means but with one difference that here in the calculation of distance, kernel method is used instead of the Euclidean distance</a:t>
            </a:r>
            <a:r>
              <a:rPr lang="en-IN" sz="2000" dirty="0">
                <a:solidFill>
                  <a:srgbClr val="FFFFFF"/>
                </a:solidFill>
              </a:rPr>
              <a:t>. </a:t>
            </a:r>
            <a:r>
              <a:rPr lang="en-US" sz="2000" dirty="0">
                <a:solidFill>
                  <a:srgbClr val="FFFFFF"/>
                </a:solidFill>
              </a:rPr>
              <a:t>T</a:t>
            </a:r>
            <a:r>
              <a:rPr lang="en-IN" sz="2000" dirty="0">
                <a:solidFill>
                  <a:srgbClr val="FFFFFF"/>
                </a:solidFill>
              </a:rPr>
              <a:t>he transformation of non-linear data into a higher dimensional feature space increases the probability of the linear separability of transformed data. </a:t>
            </a:r>
          </a:p>
          <a:p>
            <a:pPr marL="0" indent="0">
              <a:buNone/>
            </a:pPr>
            <a:r>
              <a:rPr lang="en-IN" sz="2000" dirty="0">
                <a:solidFill>
                  <a:srgbClr val="FFFFFF"/>
                </a:solidFill>
              </a:rPr>
              <a:t>Disadvantages:</a:t>
            </a:r>
          </a:p>
          <a:p>
            <a:r>
              <a:rPr lang="en-US" sz="2000" dirty="0"/>
              <a:t>In the case of high noise, Kernel K-means is not able to effectively identify the clusters, even when they are plainly visible the human eye. </a:t>
            </a:r>
          </a:p>
        </p:txBody>
      </p:sp>
    </p:spTree>
    <p:extLst>
      <p:ext uri="{BB962C8B-B14F-4D97-AF65-F5344CB8AC3E}">
        <p14:creationId xmlns:p14="http://schemas.microsoft.com/office/powerpoint/2010/main" val="358191873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1D78DE8D-1137-4A14-8672-986F006F8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981" y="3487248"/>
            <a:ext cx="3873558" cy="2905170"/>
          </a:xfrm>
          <a:prstGeom prst="rect">
            <a:avLst/>
          </a:prstGeom>
        </p:spPr>
      </p:pic>
      <p:sp>
        <p:nvSpPr>
          <p:cNvPr id="12" name="Rectangle 11">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972DE872-1F32-4325-B5A3-E6691A7A1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551" y="321734"/>
            <a:ext cx="3873560" cy="2905170"/>
          </a:xfrm>
          <a:prstGeom prst="rect">
            <a:avLst/>
          </a:prstGeom>
        </p:spPr>
      </p:pic>
      <p:sp>
        <p:nvSpPr>
          <p:cNvPr id="14" name="Rectangle 13">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generated with very high confidence">
            <a:extLst>
              <a:ext uri="{FF2B5EF4-FFF2-40B4-BE49-F238E27FC236}">
                <a16:creationId xmlns:a16="http://schemas.microsoft.com/office/drawing/2014/main" id="{54E36071-2E82-455C-8B61-8AED542F9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210" y="3669196"/>
            <a:ext cx="3680745" cy="2760560"/>
          </a:xfrm>
          <a:prstGeom prst="rect">
            <a:avLst/>
          </a:prstGeom>
        </p:spPr>
      </p:pic>
      <p:pic>
        <p:nvPicPr>
          <p:cNvPr id="5" name="Picture 4" descr="A close up of a map&#10;&#10;Description generated with very high confidence">
            <a:extLst>
              <a:ext uri="{FF2B5EF4-FFF2-40B4-BE49-F238E27FC236}">
                <a16:creationId xmlns:a16="http://schemas.microsoft.com/office/drawing/2014/main" id="{5CF9E2D7-F40D-41D8-83D3-ECE22E96C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0210" y="283634"/>
            <a:ext cx="3680746" cy="2760560"/>
          </a:xfrm>
          <a:prstGeom prst="rect">
            <a:avLst/>
          </a:prstGeom>
        </p:spPr>
      </p:pic>
      <p:sp>
        <p:nvSpPr>
          <p:cNvPr id="9" name="TextBox 8">
            <a:extLst>
              <a:ext uri="{FF2B5EF4-FFF2-40B4-BE49-F238E27FC236}">
                <a16:creationId xmlns:a16="http://schemas.microsoft.com/office/drawing/2014/main" id="{3DBC646C-0DE8-4122-BBE4-9EBEA56D9562}"/>
              </a:ext>
            </a:extLst>
          </p:cNvPr>
          <p:cNvSpPr txBox="1"/>
          <p:nvPr/>
        </p:nvSpPr>
        <p:spPr>
          <a:xfrm>
            <a:off x="1814626" y="165358"/>
            <a:ext cx="2711911" cy="369332"/>
          </a:xfrm>
          <a:prstGeom prst="rect">
            <a:avLst/>
          </a:prstGeom>
          <a:noFill/>
        </p:spPr>
        <p:txBody>
          <a:bodyPr wrap="square" rtlCol="0">
            <a:spAutoFit/>
          </a:bodyPr>
          <a:lstStyle/>
          <a:p>
            <a:pPr algn="ctr"/>
            <a:r>
              <a:rPr lang="en-US" dirty="0"/>
              <a:t>Original Clusters 10% noise</a:t>
            </a:r>
            <a:endParaRPr lang="en-IN" dirty="0"/>
          </a:p>
        </p:txBody>
      </p:sp>
      <p:sp>
        <p:nvSpPr>
          <p:cNvPr id="10" name="TextBox 9">
            <a:extLst>
              <a:ext uri="{FF2B5EF4-FFF2-40B4-BE49-F238E27FC236}">
                <a16:creationId xmlns:a16="http://schemas.microsoft.com/office/drawing/2014/main" id="{BDD6EFF7-E973-4ED7-BA69-A59D41DC9F2B}"/>
              </a:ext>
            </a:extLst>
          </p:cNvPr>
          <p:cNvSpPr txBox="1"/>
          <p:nvPr/>
        </p:nvSpPr>
        <p:spPr>
          <a:xfrm>
            <a:off x="1445669" y="3548638"/>
            <a:ext cx="3449823" cy="369332"/>
          </a:xfrm>
          <a:prstGeom prst="rect">
            <a:avLst/>
          </a:prstGeom>
          <a:noFill/>
        </p:spPr>
        <p:txBody>
          <a:bodyPr wrap="square" rtlCol="0">
            <a:spAutoFit/>
          </a:bodyPr>
          <a:lstStyle/>
          <a:p>
            <a:pPr algn="ctr"/>
            <a:r>
              <a:rPr lang="en-US" dirty="0"/>
              <a:t>Successful Classification 10% noise</a:t>
            </a:r>
            <a:endParaRPr lang="en-IN" dirty="0"/>
          </a:p>
        </p:txBody>
      </p:sp>
      <p:sp>
        <p:nvSpPr>
          <p:cNvPr id="11" name="TextBox 10">
            <a:extLst>
              <a:ext uri="{FF2B5EF4-FFF2-40B4-BE49-F238E27FC236}">
                <a16:creationId xmlns:a16="http://schemas.microsoft.com/office/drawing/2014/main" id="{8F2F97E4-8005-44F1-B51A-28F6175F05D1}"/>
              </a:ext>
            </a:extLst>
          </p:cNvPr>
          <p:cNvSpPr txBox="1"/>
          <p:nvPr/>
        </p:nvSpPr>
        <p:spPr>
          <a:xfrm>
            <a:off x="7300066" y="3561358"/>
            <a:ext cx="3657387" cy="369332"/>
          </a:xfrm>
          <a:prstGeom prst="rect">
            <a:avLst/>
          </a:prstGeom>
          <a:noFill/>
        </p:spPr>
        <p:txBody>
          <a:bodyPr wrap="square" rtlCol="0">
            <a:spAutoFit/>
          </a:bodyPr>
          <a:lstStyle/>
          <a:p>
            <a:pPr algn="ctr"/>
            <a:r>
              <a:rPr lang="en-US" dirty="0"/>
              <a:t>Unsuccessful Classification 20% noise</a:t>
            </a:r>
            <a:endParaRPr lang="en-IN" dirty="0"/>
          </a:p>
        </p:txBody>
      </p:sp>
      <p:sp>
        <p:nvSpPr>
          <p:cNvPr id="13" name="TextBox 12">
            <a:extLst>
              <a:ext uri="{FF2B5EF4-FFF2-40B4-BE49-F238E27FC236}">
                <a16:creationId xmlns:a16="http://schemas.microsoft.com/office/drawing/2014/main" id="{20586D2A-D1BD-4897-8BEC-10C4261D7A9A}"/>
              </a:ext>
            </a:extLst>
          </p:cNvPr>
          <p:cNvSpPr txBox="1"/>
          <p:nvPr/>
        </p:nvSpPr>
        <p:spPr>
          <a:xfrm>
            <a:off x="7296508" y="165358"/>
            <a:ext cx="3657387" cy="369332"/>
          </a:xfrm>
          <a:prstGeom prst="rect">
            <a:avLst/>
          </a:prstGeom>
          <a:noFill/>
        </p:spPr>
        <p:txBody>
          <a:bodyPr wrap="square" rtlCol="0">
            <a:spAutoFit/>
          </a:bodyPr>
          <a:lstStyle/>
          <a:p>
            <a:pPr algn="ctr"/>
            <a:r>
              <a:rPr lang="en-US" dirty="0"/>
              <a:t>Original Clusters 20% noise</a:t>
            </a:r>
            <a:endParaRPr lang="en-IN" dirty="0"/>
          </a:p>
        </p:txBody>
      </p:sp>
    </p:spTree>
    <p:extLst>
      <p:ext uri="{BB962C8B-B14F-4D97-AF65-F5344CB8AC3E}">
        <p14:creationId xmlns:p14="http://schemas.microsoft.com/office/powerpoint/2010/main" val="3588675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4AD5FF-AB96-4576-BDF8-A187A68E20D6}"/>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Multi-RANSAC based algorithm</a:t>
            </a:r>
            <a:endParaRPr lang="en-IN" dirty="0">
              <a:solidFill>
                <a:srgbClr val="FFFFFF"/>
              </a:solidFill>
            </a:endParaRPr>
          </a:p>
        </p:txBody>
      </p:sp>
      <p:sp>
        <p:nvSpPr>
          <p:cNvPr id="3" name="Content Placeholder 2">
            <a:extLst>
              <a:ext uri="{FF2B5EF4-FFF2-40B4-BE49-F238E27FC236}">
                <a16:creationId xmlns:a16="http://schemas.microsoft.com/office/drawing/2014/main" id="{C9F92564-FA73-40DF-AA91-74765A43658D}"/>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Random sample consensus (RANSAC) is an iterative method to estimate parameters of a mathematical model from a set of observed data that contains outliers, when outliers are to be accorded no influence on the values of the estimates.</a:t>
            </a:r>
          </a:p>
          <a:p>
            <a:r>
              <a:rPr lang="en-US" sz="2000" dirty="0">
                <a:solidFill>
                  <a:srgbClr val="FFFFFF"/>
                </a:solidFill>
              </a:rPr>
              <a:t>Here we observe that the classes are in shape of smooth curves. Therefore we try to fit multiple polynomials to identify the clusters shown over here. </a:t>
            </a:r>
          </a:p>
          <a:p>
            <a:r>
              <a:rPr lang="en-US" sz="2000" dirty="0">
                <a:solidFill>
                  <a:srgbClr val="FFFFFF"/>
                </a:solidFill>
              </a:rPr>
              <a:t>To obtain reliable clustering, we use the zeroth-moment based estimate as an initialization.</a:t>
            </a:r>
          </a:p>
          <a:p>
            <a:pPr marL="0" indent="0">
              <a:buNone/>
            </a:pPr>
            <a:r>
              <a:rPr lang="en-US" sz="2000" dirty="0">
                <a:solidFill>
                  <a:srgbClr val="FFFFFF"/>
                </a:solidFill>
              </a:rPr>
              <a:t>Disadvantages:</a:t>
            </a:r>
          </a:p>
          <a:p>
            <a:r>
              <a:rPr lang="en-US" sz="2000" dirty="0">
                <a:solidFill>
                  <a:srgbClr val="FFFFFF"/>
                </a:solidFill>
              </a:rPr>
              <a:t>The curves and therefore the degree of the polynomial we are fitting maybe be dataset dependent. In our case, a two degree polynomial is sufficient for identifying the clusters. </a:t>
            </a:r>
          </a:p>
          <a:p>
            <a:endParaRPr lang="en-IN" sz="2000" dirty="0">
              <a:solidFill>
                <a:srgbClr val="FFFFFF"/>
              </a:solidFill>
            </a:endParaRPr>
          </a:p>
        </p:txBody>
      </p:sp>
    </p:spTree>
    <p:extLst>
      <p:ext uri="{BB962C8B-B14F-4D97-AF65-F5344CB8AC3E}">
        <p14:creationId xmlns:p14="http://schemas.microsoft.com/office/powerpoint/2010/main" val="135842417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3D3B4B78-2D20-418A-B3E1-ACA74DF5E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802" y="302399"/>
            <a:ext cx="3873560" cy="2905170"/>
          </a:xfrm>
          <a:prstGeom prst="rect">
            <a:avLst/>
          </a:prstGeom>
        </p:spPr>
      </p:pic>
      <p:sp>
        <p:nvSpPr>
          <p:cNvPr id="13"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map&#10;&#10;Description automatically generated">
            <a:extLst>
              <a:ext uri="{FF2B5EF4-FFF2-40B4-BE49-F238E27FC236}">
                <a16:creationId xmlns:a16="http://schemas.microsoft.com/office/drawing/2014/main" id="{F2047471-BB8F-4712-BD62-DC73AF781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551" y="321734"/>
            <a:ext cx="3873560" cy="2905170"/>
          </a:xfrm>
          <a:prstGeom prst="rect">
            <a:avLst/>
          </a:prstGeom>
        </p:spPr>
      </p:pic>
      <p:sp>
        <p:nvSpPr>
          <p:cNvPr id="15"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90E8F66A-48C5-4B07-A504-1060BD996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0209" y="3726346"/>
            <a:ext cx="3680747" cy="2760560"/>
          </a:xfrm>
          <a:prstGeom prst="rect">
            <a:avLst/>
          </a:prstGeom>
        </p:spPr>
      </p:pic>
      <p:pic>
        <p:nvPicPr>
          <p:cNvPr id="5" name="Content Placeholder 4" descr="A close up of a map&#10;&#10;Description automatically generated">
            <a:extLst>
              <a:ext uri="{FF2B5EF4-FFF2-40B4-BE49-F238E27FC236}">
                <a16:creationId xmlns:a16="http://schemas.microsoft.com/office/drawing/2014/main" id="{E2BCF36C-DCFB-4EA8-B211-3F6EAA5BC02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023958" y="3631096"/>
            <a:ext cx="3680747" cy="2760560"/>
          </a:xfrm>
          <a:prstGeom prst="rect">
            <a:avLst/>
          </a:prstGeom>
        </p:spPr>
      </p:pic>
      <p:sp>
        <p:nvSpPr>
          <p:cNvPr id="2" name="TextBox 1">
            <a:extLst>
              <a:ext uri="{FF2B5EF4-FFF2-40B4-BE49-F238E27FC236}">
                <a16:creationId xmlns:a16="http://schemas.microsoft.com/office/drawing/2014/main" id="{DC4D9039-7CA3-4544-BEB7-B743C35E347A}"/>
              </a:ext>
            </a:extLst>
          </p:cNvPr>
          <p:cNvSpPr txBox="1"/>
          <p:nvPr/>
        </p:nvSpPr>
        <p:spPr>
          <a:xfrm>
            <a:off x="2299044" y="183457"/>
            <a:ext cx="1743075" cy="369332"/>
          </a:xfrm>
          <a:prstGeom prst="rect">
            <a:avLst/>
          </a:prstGeom>
          <a:noFill/>
        </p:spPr>
        <p:txBody>
          <a:bodyPr wrap="square" rtlCol="0">
            <a:spAutoFit/>
          </a:bodyPr>
          <a:lstStyle/>
          <a:p>
            <a:pPr algn="ctr"/>
            <a:r>
              <a:rPr lang="en-US" dirty="0"/>
              <a:t>Original Clusters</a:t>
            </a:r>
            <a:endParaRPr lang="en-IN" dirty="0"/>
          </a:p>
        </p:txBody>
      </p:sp>
      <p:sp>
        <p:nvSpPr>
          <p:cNvPr id="10" name="TextBox 9">
            <a:extLst>
              <a:ext uri="{FF2B5EF4-FFF2-40B4-BE49-F238E27FC236}">
                <a16:creationId xmlns:a16="http://schemas.microsoft.com/office/drawing/2014/main" id="{28DE2384-5FE7-4857-A718-0AFFC7214D25}"/>
              </a:ext>
            </a:extLst>
          </p:cNvPr>
          <p:cNvSpPr txBox="1"/>
          <p:nvPr/>
        </p:nvSpPr>
        <p:spPr>
          <a:xfrm>
            <a:off x="7115523" y="44957"/>
            <a:ext cx="4019549" cy="646331"/>
          </a:xfrm>
          <a:prstGeom prst="rect">
            <a:avLst/>
          </a:prstGeom>
          <a:noFill/>
        </p:spPr>
        <p:txBody>
          <a:bodyPr wrap="square" rtlCol="0">
            <a:spAutoFit/>
          </a:bodyPr>
          <a:lstStyle/>
          <a:p>
            <a:pPr algn="ctr"/>
            <a:r>
              <a:rPr lang="en-US" dirty="0"/>
              <a:t>Polynomial fitted to one group</a:t>
            </a:r>
          </a:p>
          <a:p>
            <a:pPr algn="ctr"/>
            <a:r>
              <a:rPr lang="en-US" dirty="0"/>
              <a:t>(due to RANSAC the outliers are ignored)</a:t>
            </a:r>
            <a:endParaRPr lang="en-IN" dirty="0"/>
          </a:p>
        </p:txBody>
      </p:sp>
      <p:sp>
        <p:nvSpPr>
          <p:cNvPr id="3" name="Rectangle 2">
            <a:extLst>
              <a:ext uri="{FF2B5EF4-FFF2-40B4-BE49-F238E27FC236}">
                <a16:creationId xmlns:a16="http://schemas.microsoft.com/office/drawing/2014/main" id="{A2559895-0639-448F-87E5-B0361283CCB9}"/>
              </a:ext>
            </a:extLst>
          </p:cNvPr>
          <p:cNvSpPr/>
          <p:nvPr/>
        </p:nvSpPr>
        <p:spPr>
          <a:xfrm>
            <a:off x="122581" y="3429000"/>
            <a:ext cx="6096000" cy="646331"/>
          </a:xfrm>
          <a:prstGeom prst="rect">
            <a:avLst/>
          </a:prstGeom>
        </p:spPr>
        <p:txBody>
          <a:bodyPr>
            <a:spAutoFit/>
          </a:bodyPr>
          <a:lstStyle/>
          <a:p>
            <a:pPr algn="ctr"/>
            <a:r>
              <a:rPr lang="en-US" dirty="0"/>
              <a:t>Polynomial fitted to second group</a:t>
            </a:r>
          </a:p>
          <a:p>
            <a:pPr algn="ctr"/>
            <a:r>
              <a:rPr lang="en-US" dirty="0"/>
              <a:t>(due to RANSAC the outliers are ignored)</a:t>
            </a:r>
            <a:endParaRPr lang="en-IN" dirty="0"/>
          </a:p>
        </p:txBody>
      </p:sp>
      <p:sp>
        <p:nvSpPr>
          <p:cNvPr id="12" name="Rectangle 11">
            <a:extLst>
              <a:ext uri="{FF2B5EF4-FFF2-40B4-BE49-F238E27FC236}">
                <a16:creationId xmlns:a16="http://schemas.microsoft.com/office/drawing/2014/main" id="{5F6F6166-AFF6-4694-865A-B14934C778EA}"/>
              </a:ext>
            </a:extLst>
          </p:cNvPr>
          <p:cNvSpPr/>
          <p:nvPr/>
        </p:nvSpPr>
        <p:spPr>
          <a:xfrm>
            <a:off x="6065520" y="3477327"/>
            <a:ext cx="6096000" cy="646331"/>
          </a:xfrm>
          <a:prstGeom prst="rect">
            <a:avLst/>
          </a:prstGeom>
        </p:spPr>
        <p:txBody>
          <a:bodyPr>
            <a:spAutoFit/>
          </a:bodyPr>
          <a:lstStyle/>
          <a:p>
            <a:pPr algn="ctr"/>
            <a:r>
              <a:rPr lang="en-US" dirty="0"/>
              <a:t>Re-classification of projections </a:t>
            </a:r>
          </a:p>
          <a:p>
            <a:pPr algn="ctr"/>
            <a:r>
              <a:rPr lang="en-US" dirty="0"/>
              <a:t>All clusters are accurately identified</a:t>
            </a:r>
          </a:p>
        </p:txBody>
      </p:sp>
    </p:spTree>
    <p:extLst>
      <p:ext uri="{BB962C8B-B14F-4D97-AF65-F5344CB8AC3E}">
        <p14:creationId xmlns:p14="http://schemas.microsoft.com/office/powerpoint/2010/main" val="79951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B24DF4-51B6-4BFB-AD10-425A770D5376}"/>
              </a:ext>
            </a:extLst>
          </p:cNvPr>
          <p:cNvSpPr>
            <a:spLocks noGrp="1"/>
          </p:cNvSpPr>
          <p:nvPr>
            <p:ph type="title"/>
          </p:nvPr>
        </p:nvSpPr>
        <p:spPr>
          <a:xfrm>
            <a:off x="833002" y="365125"/>
            <a:ext cx="10520702" cy="1325563"/>
          </a:xfrm>
        </p:spPr>
        <p:txBody>
          <a:bodyPr>
            <a:normAutofit/>
          </a:bodyPr>
          <a:lstStyle/>
          <a:p>
            <a:r>
              <a:rPr lang="en-US">
                <a:solidFill>
                  <a:srgbClr val="FFFFFF"/>
                </a:solidFill>
              </a:rPr>
              <a:t>Reconstruction (Graph-Laplacian)</a:t>
            </a:r>
            <a:endParaRPr lang="en-IN">
              <a:solidFill>
                <a:srgbClr val="FFFFFF"/>
              </a:solidFill>
            </a:endParaRPr>
          </a:p>
        </p:txBody>
      </p:sp>
      <p:sp>
        <p:nvSpPr>
          <p:cNvPr id="3" name="Content Placeholder 2">
            <a:extLst>
              <a:ext uri="{FF2B5EF4-FFF2-40B4-BE49-F238E27FC236}">
                <a16:creationId xmlns:a16="http://schemas.microsoft.com/office/drawing/2014/main" id="{15FD6C9A-3B39-4B37-8978-3720A3BF217D}"/>
              </a:ext>
            </a:extLst>
          </p:cNvPr>
          <p:cNvSpPr>
            <a:spLocks noGrp="1"/>
          </p:cNvSpPr>
          <p:nvPr>
            <p:ph idx="1"/>
          </p:nvPr>
        </p:nvSpPr>
        <p:spPr>
          <a:xfrm>
            <a:off x="838201" y="2022601"/>
            <a:ext cx="5486399" cy="4154361"/>
          </a:xfrm>
        </p:spPr>
        <p:txBody>
          <a:bodyPr>
            <a:normAutofit/>
          </a:bodyPr>
          <a:lstStyle/>
          <a:p>
            <a:r>
              <a:rPr lang="en-US" sz="2000" dirty="0">
                <a:solidFill>
                  <a:srgbClr val="FFFFFF"/>
                </a:solidFill>
              </a:rPr>
              <a:t>Once we successfully develop a robust classification scheme in the graph-Laplacian space, we can easily classify all the projections with almost complete accuracy even under highly adverse conditions. </a:t>
            </a:r>
          </a:p>
          <a:p>
            <a:r>
              <a:rPr lang="en-US" sz="2000" dirty="0">
                <a:solidFill>
                  <a:srgbClr val="FFFFFF"/>
                </a:solidFill>
              </a:rPr>
              <a:t>The algorithms we have developed do give us a highly accurate classification in most cases, and the reconstructions resulting from this classification does show promise. </a:t>
            </a:r>
          </a:p>
          <a:p>
            <a:r>
              <a:rPr lang="en-US" sz="2000" dirty="0">
                <a:solidFill>
                  <a:srgbClr val="FFFFFF"/>
                </a:solidFill>
              </a:rPr>
              <a:t>The reconstruction results shown on the side are for noise levels of 25%, 30% and 35% respectively. </a:t>
            </a:r>
          </a:p>
        </p:txBody>
      </p:sp>
      <p:pic>
        <p:nvPicPr>
          <p:cNvPr id="9" name="Content Placeholder 4">
            <a:extLst>
              <a:ext uri="{FF2B5EF4-FFF2-40B4-BE49-F238E27FC236}">
                <a16:creationId xmlns:a16="http://schemas.microsoft.com/office/drawing/2014/main" id="{15B104CE-BCCB-447F-A818-6AA0918BD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477" y="2022601"/>
            <a:ext cx="1099264" cy="1099264"/>
          </a:xfrm>
          <a:prstGeom prst="rect">
            <a:avLst/>
          </a:prstGeom>
        </p:spPr>
      </p:pic>
      <p:pic>
        <p:nvPicPr>
          <p:cNvPr id="11" name="Picture 10" descr="A picture containing animal, invertebrate, cat&#10;&#10;Description generated with high confidence">
            <a:extLst>
              <a:ext uri="{FF2B5EF4-FFF2-40B4-BE49-F238E27FC236}">
                <a16:creationId xmlns:a16="http://schemas.microsoft.com/office/drawing/2014/main" id="{6F2CFDD9-E7F7-4254-8E88-AE16AE879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1" y="2070226"/>
            <a:ext cx="1099264" cy="1099264"/>
          </a:xfrm>
          <a:prstGeom prst="rect">
            <a:avLst/>
          </a:prstGeom>
        </p:spPr>
      </p:pic>
      <p:pic>
        <p:nvPicPr>
          <p:cNvPr id="13" name="Picture 12" descr="A picture containing animal&#10;&#10;Description generated with high confidence">
            <a:extLst>
              <a:ext uri="{FF2B5EF4-FFF2-40B4-BE49-F238E27FC236}">
                <a16:creationId xmlns:a16="http://schemas.microsoft.com/office/drawing/2014/main" id="{91D61F37-C3F7-4D09-B714-B76D40505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0540" y="3562793"/>
            <a:ext cx="1099264" cy="1099264"/>
          </a:xfrm>
          <a:prstGeom prst="rect">
            <a:avLst/>
          </a:prstGeom>
        </p:spPr>
      </p:pic>
      <p:pic>
        <p:nvPicPr>
          <p:cNvPr id="14" name="Picture 13" descr="A close up of a mans face&#10;&#10;Description generated with high confidence">
            <a:extLst>
              <a:ext uri="{FF2B5EF4-FFF2-40B4-BE49-F238E27FC236}">
                <a16:creationId xmlns:a16="http://schemas.microsoft.com/office/drawing/2014/main" id="{B0E88106-FCFF-4E5B-833B-AAA0E66075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7477" y="3562793"/>
            <a:ext cx="1099264" cy="1099264"/>
          </a:xfrm>
          <a:prstGeom prst="rect">
            <a:avLst/>
          </a:prstGeom>
        </p:spPr>
      </p:pic>
      <p:pic>
        <p:nvPicPr>
          <p:cNvPr id="15" name="Picture 14" descr="A close up of a mans face&#10;&#10;Description generated with high confidence">
            <a:extLst>
              <a:ext uri="{FF2B5EF4-FFF2-40B4-BE49-F238E27FC236}">
                <a16:creationId xmlns:a16="http://schemas.microsoft.com/office/drawing/2014/main" id="{6BA6BD8A-A3A1-4CA3-8634-33E417574A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7477" y="5102985"/>
            <a:ext cx="1099264" cy="1099264"/>
          </a:xfrm>
          <a:prstGeom prst="rect">
            <a:avLst/>
          </a:prstGeom>
        </p:spPr>
      </p:pic>
      <p:pic>
        <p:nvPicPr>
          <p:cNvPr id="16" name="Picture 15" descr="A picture containing white, animal, black&#10;&#10;Description generated with high confidence">
            <a:extLst>
              <a:ext uri="{FF2B5EF4-FFF2-40B4-BE49-F238E27FC236}">
                <a16:creationId xmlns:a16="http://schemas.microsoft.com/office/drawing/2014/main" id="{47B19ECD-A373-406C-9F63-CCAFE48ECC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59548" y="5102985"/>
            <a:ext cx="1099264" cy="1099264"/>
          </a:xfrm>
          <a:prstGeom prst="rect">
            <a:avLst/>
          </a:prstGeom>
        </p:spPr>
      </p:pic>
      <p:sp>
        <p:nvSpPr>
          <p:cNvPr id="17" name="Rectangle 16">
            <a:extLst>
              <a:ext uri="{FF2B5EF4-FFF2-40B4-BE49-F238E27FC236}">
                <a16:creationId xmlns:a16="http://schemas.microsoft.com/office/drawing/2014/main" id="{A110ADC3-A1CE-4E38-A9C7-7792FDA924FA}"/>
              </a:ext>
            </a:extLst>
          </p:cNvPr>
          <p:cNvSpPr/>
          <p:nvPr/>
        </p:nvSpPr>
        <p:spPr>
          <a:xfrm>
            <a:off x="7311241" y="4662057"/>
            <a:ext cx="3435499" cy="369332"/>
          </a:xfrm>
          <a:prstGeom prst="rect">
            <a:avLst/>
          </a:prstGeom>
        </p:spPr>
        <p:txBody>
          <a:bodyPr wrap="square">
            <a:spAutoFit/>
          </a:bodyPr>
          <a:lstStyle/>
          <a:p>
            <a:r>
              <a:rPr lang="en-IN" dirty="0"/>
              <a:t>27.19%                                   29.85% </a:t>
            </a:r>
          </a:p>
        </p:txBody>
      </p:sp>
      <p:sp>
        <p:nvSpPr>
          <p:cNvPr id="18" name="Rectangle 17">
            <a:extLst>
              <a:ext uri="{FF2B5EF4-FFF2-40B4-BE49-F238E27FC236}">
                <a16:creationId xmlns:a16="http://schemas.microsoft.com/office/drawing/2014/main" id="{4723A6CA-D8B4-4FF2-9850-EC544237CFA3}"/>
              </a:ext>
            </a:extLst>
          </p:cNvPr>
          <p:cNvSpPr/>
          <p:nvPr/>
        </p:nvSpPr>
        <p:spPr>
          <a:xfrm>
            <a:off x="7311242" y="3077177"/>
            <a:ext cx="3421827" cy="369332"/>
          </a:xfrm>
          <a:prstGeom prst="rect">
            <a:avLst/>
          </a:prstGeom>
        </p:spPr>
        <p:txBody>
          <a:bodyPr wrap="square">
            <a:spAutoFit/>
          </a:bodyPr>
          <a:lstStyle/>
          <a:p>
            <a:r>
              <a:rPr lang="en-IN" dirty="0"/>
              <a:t>25.27%                                   27.10% </a:t>
            </a:r>
          </a:p>
        </p:txBody>
      </p:sp>
      <p:sp>
        <p:nvSpPr>
          <p:cNvPr id="19" name="Rectangle 18">
            <a:extLst>
              <a:ext uri="{FF2B5EF4-FFF2-40B4-BE49-F238E27FC236}">
                <a16:creationId xmlns:a16="http://schemas.microsoft.com/office/drawing/2014/main" id="{2C40CFB1-38F8-47D4-B29D-A3DFF37BEE26}"/>
              </a:ext>
            </a:extLst>
          </p:cNvPr>
          <p:cNvSpPr/>
          <p:nvPr/>
        </p:nvSpPr>
        <p:spPr>
          <a:xfrm>
            <a:off x="7311241" y="6212455"/>
            <a:ext cx="3421827" cy="369332"/>
          </a:xfrm>
          <a:prstGeom prst="rect">
            <a:avLst/>
          </a:prstGeom>
        </p:spPr>
        <p:txBody>
          <a:bodyPr wrap="square">
            <a:spAutoFit/>
          </a:bodyPr>
          <a:lstStyle/>
          <a:p>
            <a:r>
              <a:rPr lang="en-IN" dirty="0"/>
              <a:t>34.92%                                  32.44% </a:t>
            </a:r>
          </a:p>
        </p:txBody>
      </p:sp>
    </p:spTree>
    <p:extLst>
      <p:ext uri="{BB962C8B-B14F-4D97-AF65-F5344CB8AC3E}">
        <p14:creationId xmlns:p14="http://schemas.microsoft.com/office/powerpoint/2010/main" val="366860212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427E5D-D7D4-4145-95C5-478301884F35}"/>
              </a:ext>
            </a:extLst>
          </p:cNvPr>
          <p:cNvSpPr>
            <a:spLocks noGrp="1"/>
          </p:cNvSpPr>
          <p:nvPr>
            <p:ph type="title"/>
          </p:nvPr>
        </p:nvSpPr>
        <p:spPr>
          <a:xfrm>
            <a:off x="833002" y="365125"/>
            <a:ext cx="10520702" cy="1325563"/>
          </a:xfrm>
        </p:spPr>
        <p:txBody>
          <a:bodyPr>
            <a:normAutofit/>
          </a:bodyPr>
          <a:lstStyle/>
          <a:p>
            <a:r>
              <a:rPr lang="en-US">
                <a:solidFill>
                  <a:srgbClr val="FFFFFF"/>
                </a:solidFill>
              </a:rPr>
              <a:t>Tomographic reconstruction of symmetric objects</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58CB6-5EA8-47AF-BF0C-8CD409F5F963}"/>
                  </a:ext>
                </a:extLst>
              </p:cNvPr>
              <p:cNvSpPr>
                <a:spLocks noGrp="1"/>
              </p:cNvSpPr>
              <p:nvPr>
                <p:ph idx="1"/>
              </p:nvPr>
            </p:nvSpPr>
            <p:spPr>
              <a:xfrm>
                <a:off x="838201" y="2022601"/>
                <a:ext cx="10515598" cy="4154361"/>
              </a:xfrm>
            </p:spPr>
            <p:txBody>
              <a:bodyPr>
                <a:normAutofit fontScale="92500" lnSpcReduction="10000"/>
              </a:bodyPr>
              <a:lstStyle/>
              <a:p>
                <a:r>
                  <a:rPr lang="en-US" sz="2000" dirty="0">
                    <a:solidFill>
                      <a:srgbClr val="FFFFFF"/>
                    </a:solidFill>
                  </a:rPr>
                  <a:t>The optimization problem constructed to account multiple axis of symmetry is the following – (shown below is the case for two axis of symmetry)</a:t>
                </a:r>
              </a:p>
              <a:p>
                <a:pPr marL="0" indent="0">
                  <a:buNone/>
                </a:pPr>
                <a14:m>
                  <m:oMathPara xmlns:m="http://schemas.openxmlformats.org/officeDocument/2006/math">
                    <m:oMathParaPr>
                      <m:jc m:val="centerGroup"/>
                    </m:oMathParaPr>
                    <m:oMath xmlns:m="http://schemas.openxmlformats.org/officeDocument/2006/math">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𝑄</m:t>
                          </m:r>
                        </m:sup>
                        <m:e>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𝜙</m:t>
                                      </m:r>
                                    </m:e>
                                    <m:sub>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𝛿</m:t>
                                      </m:r>
                                    </m:sub>
                                  </m:sSub>
                                  <m:r>
                                    <a:rPr lang="en-US" sz="2000" i="1">
                                      <a:latin typeface="Cambria Math" panose="02040503050406030204" pitchFamily="18" charset="0"/>
                                    </a:rPr>
                                    <m:t>𝑥</m:t>
                                  </m:r>
                                </m:e>
                              </m:d>
                            </m:e>
                            <m:sup>
                              <m:r>
                                <a:rPr lang="en-US" sz="2000" i="1">
                                  <a:latin typeface="Cambria Math" panose="02040503050406030204" pitchFamily="18" charset="0"/>
                                </a:rPr>
                                <m:t>2</m:t>
                              </m:r>
                            </m:sup>
                          </m:sSup>
                        </m:e>
                      </m:nary>
                      <m:r>
                        <a:rPr lang="en-US" sz="2000" i="1">
                          <a:latin typeface="Cambria Math" panose="02040503050406030204" pitchFamily="18" charset="0"/>
                        </a:rPr>
                        <m:t>+</m:t>
                      </m:r>
                      <m:sSup>
                        <m:sSupPr>
                          <m:ctrlPr>
                            <a:rPr lang="en-US" sz="2000" i="1">
                              <a:latin typeface="Cambria Math" panose="02040503050406030204" pitchFamily="18" charset="0"/>
                            </a:rPr>
                          </m:ctrlPr>
                        </m:sSup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𝛿</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r>
                                    <a:rPr lang="en-US" sz="2000" i="1">
                                      <a:latin typeface="Cambria Math" panose="02040503050406030204" pitchFamily="18" charset="0"/>
                                    </a:rPr>
                                    <m:t>)</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𝛿</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r>
                                    <a:rPr lang="en-US" sz="2000" i="1">
                                      <a:latin typeface="Cambria Math" panose="02040503050406030204" pitchFamily="18" charset="0"/>
                                    </a:rPr>
                                    <m:t>)</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e>
                          </m:d>
                        </m:e>
                        <m:sup>
                          <m:r>
                            <a:rPr lang="en-US" sz="2000" i="1">
                              <a:latin typeface="Cambria Math" panose="02040503050406030204" pitchFamily="18" charset="0"/>
                            </a:rPr>
                            <m:t>2</m:t>
                          </m:r>
                        </m:sup>
                      </m:sSup>
                    </m:oMath>
                  </m:oMathPara>
                </a14:m>
                <a:endParaRPr lang="en-IN" sz="2000" dirty="0">
                  <a:solidFill>
                    <a:srgbClr val="FFFFFF"/>
                  </a:solidFill>
                </a:endParaRPr>
              </a:p>
              <a:p>
                <a:r>
                  <a:rPr lang="en-US" sz="2000" dirty="0">
                    <a:solidFill>
                      <a:srgbClr val="FFFFFF"/>
                    </a:solidFill>
                  </a:rPr>
                  <a:t>T</a:t>
                </a:r>
                <a:r>
                  <a:rPr lang="en-IN" sz="2000" dirty="0">
                    <a:solidFill>
                      <a:srgbClr val="FFFFFF"/>
                    </a:solidFill>
                  </a:rPr>
                  <a:t>he metric used to detect the axis of symmetry is the following –</a:t>
                </a:r>
              </a:p>
              <a:p>
                <a:pPr marL="0" indent="0">
                  <a:buNone/>
                </a:pPr>
                <a:endParaRPr lang="en-IN" sz="20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r>
                        <a:rPr lang="en-US" sz="2000" i="1">
                          <a:solidFill>
                            <a:srgbClr val="FFFFFF"/>
                          </a:solidFill>
                          <a:latin typeface="Cambria Math" panose="02040503050406030204" pitchFamily="18" charset="0"/>
                        </a:rPr>
                        <m:t>𝑆</m:t>
                      </m:r>
                      <m:d>
                        <m:dPr>
                          <m:begChr m:val="{"/>
                          <m:endChr m:val="}"/>
                          <m:ctrlPr>
                            <a:rPr lang="en-US" sz="2000" i="1">
                              <a:solidFill>
                                <a:srgbClr val="FFFFFF"/>
                              </a:solidFill>
                              <a:latin typeface="Cambria Math" panose="02040503050406030204" pitchFamily="18" charset="0"/>
                            </a:rPr>
                          </m:ctrlPr>
                        </m:dPr>
                        <m:e>
                          <m:r>
                            <a:rPr lang="en-US" sz="2000" i="1">
                              <a:solidFill>
                                <a:srgbClr val="FFFFFF"/>
                              </a:solidFill>
                              <a:latin typeface="Cambria Math" panose="02040503050406030204" pitchFamily="18" charset="0"/>
                            </a:rPr>
                            <m:t>𝑓</m:t>
                          </m:r>
                          <m:d>
                            <m:dPr>
                              <m:ctrlPr>
                                <a:rPr lang="en-US" sz="2000" i="1">
                                  <a:solidFill>
                                    <a:srgbClr val="FFFFFF"/>
                                  </a:solidFill>
                                  <a:latin typeface="Cambria Math" panose="02040503050406030204" pitchFamily="18" charset="0"/>
                                </a:rPr>
                              </m:ctrlPr>
                            </m:dPr>
                            <m:e>
                              <m:r>
                                <a:rPr lang="en-US" sz="2000" i="1">
                                  <a:solidFill>
                                    <a:srgbClr val="FFFFFF"/>
                                  </a:solidFill>
                                  <a:latin typeface="Cambria Math" panose="02040503050406030204" pitchFamily="18" charset="0"/>
                                </a:rPr>
                                <m:t>𝑥</m:t>
                              </m:r>
                            </m:e>
                          </m:d>
                        </m:e>
                      </m:d>
                      <m:r>
                        <a:rPr lang="en-US" sz="2000" i="1">
                          <a:solidFill>
                            <a:srgbClr val="FFFFFF"/>
                          </a:solidFill>
                          <a:latin typeface="Cambria Math" panose="02040503050406030204" pitchFamily="18" charset="0"/>
                        </a:rPr>
                        <m:t>= </m:t>
                      </m:r>
                      <m:f>
                        <m:fPr>
                          <m:ctrlPr>
                            <a:rPr lang="en-US" sz="2000" i="1">
                              <a:solidFill>
                                <a:srgbClr val="FFFFFF"/>
                              </a:solidFill>
                              <a:latin typeface="Cambria Math" panose="02040503050406030204" pitchFamily="18" charset="0"/>
                            </a:rPr>
                          </m:ctrlPr>
                        </m:fPr>
                        <m:num>
                          <m:sSup>
                            <m:sSupPr>
                              <m:ctrlPr>
                                <a:rPr lang="en-US" sz="2000" i="1">
                                  <a:solidFill>
                                    <a:srgbClr val="FFFFFF"/>
                                  </a:solidFill>
                                  <a:latin typeface="Cambria Math" panose="02040503050406030204" pitchFamily="18" charset="0"/>
                                </a:rPr>
                              </m:ctrlPr>
                            </m:sSupPr>
                            <m:e>
                              <m:d>
                                <m:dPr>
                                  <m:begChr m:val="‖"/>
                                  <m:endChr m:val="‖"/>
                                  <m:ctrlPr>
                                    <a:rPr lang="en-US" sz="2000" i="1">
                                      <a:solidFill>
                                        <a:srgbClr val="FFFFFF"/>
                                      </a:solidFill>
                                      <a:latin typeface="Cambria Math" panose="02040503050406030204" pitchFamily="18" charset="0"/>
                                    </a:rPr>
                                  </m:ctrlPr>
                                </m:dPr>
                                <m:e>
                                  <m:sSub>
                                    <m:sSubPr>
                                      <m:ctrlPr>
                                        <a:rPr lang="en-US" sz="2000" i="1">
                                          <a:solidFill>
                                            <a:srgbClr val="FFFFFF"/>
                                          </a:solidFill>
                                          <a:latin typeface="Cambria Math" panose="02040503050406030204" pitchFamily="18" charset="0"/>
                                        </a:rPr>
                                      </m:ctrlPr>
                                    </m:sSubPr>
                                    <m:e>
                                      <m:r>
                                        <a:rPr lang="en-US" sz="2000" i="1">
                                          <a:solidFill>
                                            <a:srgbClr val="FFFFFF"/>
                                          </a:solidFill>
                                          <a:latin typeface="Cambria Math" panose="02040503050406030204" pitchFamily="18" charset="0"/>
                                        </a:rPr>
                                        <m:t>𝑓</m:t>
                                      </m:r>
                                    </m:e>
                                    <m:sub>
                                      <m:r>
                                        <a:rPr lang="en-US" sz="2000" i="1">
                                          <a:solidFill>
                                            <a:srgbClr val="FFFFFF"/>
                                          </a:solidFill>
                                          <a:latin typeface="Cambria Math" panose="02040503050406030204" pitchFamily="18" charset="0"/>
                                        </a:rPr>
                                        <m:t>𝑠</m:t>
                                      </m:r>
                                    </m:sub>
                                  </m:sSub>
                                  <m:d>
                                    <m:dPr>
                                      <m:ctrlPr>
                                        <a:rPr lang="en-US" sz="2000" i="1">
                                          <a:solidFill>
                                            <a:srgbClr val="FFFFFF"/>
                                          </a:solidFill>
                                          <a:latin typeface="Cambria Math" panose="02040503050406030204" pitchFamily="18" charset="0"/>
                                        </a:rPr>
                                      </m:ctrlPr>
                                    </m:dPr>
                                    <m:e>
                                      <m:r>
                                        <a:rPr lang="en-US" sz="2000" i="1">
                                          <a:solidFill>
                                            <a:srgbClr val="FFFFFF"/>
                                          </a:solidFill>
                                          <a:latin typeface="Cambria Math" panose="02040503050406030204" pitchFamily="18" charset="0"/>
                                        </a:rPr>
                                        <m:t>𝑥</m:t>
                                      </m:r>
                                    </m:e>
                                  </m:d>
                                </m:e>
                              </m:d>
                            </m:e>
                            <m:sup>
                              <m:r>
                                <a:rPr lang="en-US" sz="2000" i="1">
                                  <a:solidFill>
                                    <a:srgbClr val="FFFFFF"/>
                                  </a:solidFill>
                                  <a:latin typeface="Cambria Math" panose="02040503050406030204" pitchFamily="18" charset="0"/>
                                </a:rPr>
                                <m:t>2</m:t>
                              </m:r>
                            </m:sup>
                          </m:sSup>
                        </m:num>
                        <m:den>
                          <m:sSup>
                            <m:sSupPr>
                              <m:ctrlPr>
                                <a:rPr lang="en-US" sz="2000" i="1">
                                  <a:solidFill>
                                    <a:srgbClr val="FFFFFF"/>
                                  </a:solidFill>
                                  <a:latin typeface="Cambria Math" panose="02040503050406030204" pitchFamily="18" charset="0"/>
                                </a:rPr>
                              </m:ctrlPr>
                            </m:sSupPr>
                            <m:e>
                              <m:d>
                                <m:dPr>
                                  <m:begChr m:val="‖"/>
                                  <m:endChr m:val="‖"/>
                                  <m:ctrlPr>
                                    <a:rPr lang="en-US" sz="2000" i="1">
                                      <a:solidFill>
                                        <a:srgbClr val="FFFFFF"/>
                                      </a:solidFill>
                                      <a:latin typeface="Cambria Math" panose="02040503050406030204" pitchFamily="18" charset="0"/>
                                    </a:rPr>
                                  </m:ctrlPr>
                                </m:dPr>
                                <m:e>
                                  <m:sSub>
                                    <m:sSubPr>
                                      <m:ctrlPr>
                                        <a:rPr lang="en-US" sz="2000" i="1">
                                          <a:solidFill>
                                            <a:srgbClr val="FFFFFF"/>
                                          </a:solidFill>
                                          <a:latin typeface="Cambria Math" panose="02040503050406030204" pitchFamily="18" charset="0"/>
                                        </a:rPr>
                                      </m:ctrlPr>
                                    </m:sSubPr>
                                    <m:e>
                                      <m:r>
                                        <a:rPr lang="en-US" sz="2000" i="1">
                                          <a:solidFill>
                                            <a:srgbClr val="FFFFFF"/>
                                          </a:solidFill>
                                          <a:latin typeface="Cambria Math" panose="02040503050406030204" pitchFamily="18" charset="0"/>
                                        </a:rPr>
                                        <m:t>𝑓</m:t>
                                      </m:r>
                                    </m:e>
                                    <m:sub>
                                      <m:r>
                                        <a:rPr lang="en-US" sz="2000" i="1">
                                          <a:solidFill>
                                            <a:srgbClr val="FFFFFF"/>
                                          </a:solidFill>
                                          <a:latin typeface="Cambria Math" panose="02040503050406030204" pitchFamily="18" charset="0"/>
                                        </a:rPr>
                                        <m:t>𝑠</m:t>
                                      </m:r>
                                    </m:sub>
                                  </m:sSub>
                                  <m:d>
                                    <m:dPr>
                                      <m:ctrlPr>
                                        <a:rPr lang="en-US" sz="2000" i="1">
                                          <a:solidFill>
                                            <a:srgbClr val="FFFFFF"/>
                                          </a:solidFill>
                                          <a:latin typeface="Cambria Math" panose="02040503050406030204" pitchFamily="18" charset="0"/>
                                        </a:rPr>
                                      </m:ctrlPr>
                                    </m:dPr>
                                    <m:e>
                                      <m:r>
                                        <a:rPr lang="en-US" sz="2000" i="1">
                                          <a:solidFill>
                                            <a:srgbClr val="FFFFFF"/>
                                          </a:solidFill>
                                          <a:latin typeface="Cambria Math" panose="02040503050406030204" pitchFamily="18" charset="0"/>
                                        </a:rPr>
                                        <m:t>𝑥</m:t>
                                      </m:r>
                                    </m:e>
                                  </m:d>
                                </m:e>
                              </m:d>
                            </m:e>
                            <m:sup>
                              <m:r>
                                <a:rPr lang="en-US" sz="2000" i="1">
                                  <a:solidFill>
                                    <a:srgbClr val="FFFFFF"/>
                                  </a:solidFill>
                                  <a:latin typeface="Cambria Math" panose="02040503050406030204" pitchFamily="18" charset="0"/>
                                </a:rPr>
                                <m:t>2</m:t>
                              </m:r>
                            </m:sup>
                          </m:sSup>
                          <m:r>
                            <a:rPr lang="en-US" sz="2000" i="1">
                              <a:solidFill>
                                <a:srgbClr val="FFFFFF"/>
                              </a:solidFill>
                              <a:latin typeface="Cambria Math" panose="02040503050406030204" pitchFamily="18" charset="0"/>
                            </a:rPr>
                            <m:t>+ </m:t>
                          </m:r>
                          <m:sSup>
                            <m:sSupPr>
                              <m:ctrlPr>
                                <a:rPr lang="en-US" sz="2000" i="1">
                                  <a:solidFill>
                                    <a:srgbClr val="FFFFFF"/>
                                  </a:solidFill>
                                  <a:latin typeface="Cambria Math" panose="02040503050406030204" pitchFamily="18" charset="0"/>
                                </a:rPr>
                              </m:ctrlPr>
                            </m:sSupPr>
                            <m:e>
                              <m:d>
                                <m:dPr>
                                  <m:begChr m:val="‖"/>
                                  <m:endChr m:val="‖"/>
                                  <m:ctrlPr>
                                    <a:rPr lang="en-US" sz="2000" i="1">
                                      <a:solidFill>
                                        <a:srgbClr val="FFFFFF"/>
                                      </a:solidFill>
                                      <a:latin typeface="Cambria Math" panose="02040503050406030204" pitchFamily="18" charset="0"/>
                                    </a:rPr>
                                  </m:ctrlPr>
                                </m:dPr>
                                <m:e>
                                  <m:sSub>
                                    <m:sSubPr>
                                      <m:ctrlPr>
                                        <a:rPr lang="en-US" sz="2000" i="1">
                                          <a:solidFill>
                                            <a:srgbClr val="FFFFFF"/>
                                          </a:solidFill>
                                          <a:latin typeface="Cambria Math" panose="02040503050406030204" pitchFamily="18" charset="0"/>
                                        </a:rPr>
                                      </m:ctrlPr>
                                    </m:sSubPr>
                                    <m:e>
                                      <m:r>
                                        <a:rPr lang="en-US" sz="2000" i="1">
                                          <a:solidFill>
                                            <a:srgbClr val="FFFFFF"/>
                                          </a:solidFill>
                                          <a:latin typeface="Cambria Math" panose="02040503050406030204" pitchFamily="18" charset="0"/>
                                        </a:rPr>
                                        <m:t>𝑓</m:t>
                                      </m:r>
                                    </m:e>
                                    <m:sub>
                                      <m:r>
                                        <a:rPr lang="en-US" sz="2000" i="1">
                                          <a:solidFill>
                                            <a:srgbClr val="FFFFFF"/>
                                          </a:solidFill>
                                          <a:latin typeface="Cambria Math" panose="02040503050406030204" pitchFamily="18" charset="0"/>
                                        </a:rPr>
                                        <m:t>𝑎𝑠</m:t>
                                      </m:r>
                                    </m:sub>
                                  </m:sSub>
                                  <m:d>
                                    <m:dPr>
                                      <m:ctrlPr>
                                        <a:rPr lang="en-US" sz="2000" i="1">
                                          <a:solidFill>
                                            <a:srgbClr val="FFFFFF"/>
                                          </a:solidFill>
                                          <a:latin typeface="Cambria Math" panose="02040503050406030204" pitchFamily="18" charset="0"/>
                                        </a:rPr>
                                      </m:ctrlPr>
                                    </m:dPr>
                                    <m:e>
                                      <m:r>
                                        <a:rPr lang="en-US" sz="2000" i="1">
                                          <a:solidFill>
                                            <a:srgbClr val="FFFFFF"/>
                                          </a:solidFill>
                                          <a:latin typeface="Cambria Math" panose="02040503050406030204" pitchFamily="18" charset="0"/>
                                        </a:rPr>
                                        <m:t>𝑥</m:t>
                                      </m:r>
                                    </m:e>
                                  </m:d>
                                </m:e>
                              </m:d>
                            </m:e>
                            <m:sup>
                              <m:r>
                                <a:rPr lang="en-US" sz="2000" i="1">
                                  <a:solidFill>
                                    <a:srgbClr val="FFFFFF"/>
                                  </a:solidFill>
                                  <a:latin typeface="Cambria Math" panose="02040503050406030204" pitchFamily="18" charset="0"/>
                                </a:rPr>
                                <m:t>2</m:t>
                              </m:r>
                            </m:sup>
                          </m:sSup>
                        </m:den>
                      </m:f>
                    </m:oMath>
                  </m:oMathPara>
                </a14:m>
                <a:endParaRPr lang="en-US" sz="2000" dirty="0">
                  <a:solidFill>
                    <a:srgbClr val="FFFFFF"/>
                  </a:solidFill>
                </a:endParaRPr>
              </a:p>
              <a:p>
                <a:pPr marL="0" indent="0">
                  <a:buNone/>
                </a:pPr>
                <a:endParaRPr lang="en-US" sz="2000" dirty="0">
                  <a:solidFill>
                    <a:srgbClr val="FFFFFF"/>
                  </a:solidFill>
                </a:endParaRPr>
              </a:p>
              <a:p>
                <a:r>
                  <a:rPr lang="en-US" sz="2000" dirty="0">
                    <a:solidFill>
                      <a:srgbClr val="FFFFFF"/>
                    </a:solidFill>
                  </a:rPr>
                  <a:t>Where </a:t>
                </a:r>
                <a14:m>
                  <m:oMath xmlns:m="http://schemas.openxmlformats.org/officeDocument/2006/math">
                    <m:sSub>
                      <m:sSubPr>
                        <m:ctrlPr>
                          <a:rPr lang="en-US" sz="2000" i="1">
                            <a:solidFill>
                              <a:srgbClr val="FFFFFF"/>
                            </a:solidFill>
                            <a:latin typeface="Cambria Math" panose="02040503050406030204" pitchFamily="18" charset="0"/>
                          </a:rPr>
                        </m:ctrlPr>
                      </m:sSubPr>
                      <m:e>
                        <m:r>
                          <a:rPr lang="en-US" sz="2000" i="1">
                            <a:solidFill>
                              <a:srgbClr val="FFFFFF"/>
                            </a:solidFill>
                            <a:latin typeface="Cambria Math" panose="02040503050406030204" pitchFamily="18" charset="0"/>
                          </a:rPr>
                          <m:t>𝑓</m:t>
                        </m:r>
                      </m:e>
                      <m:sub>
                        <m:r>
                          <a:rPr lang="en-US" sz="2000" i="1">
                            <a:solidFill>
                              <a:srgbClr val="FFFFFF"/>
                            </a:solidFill>
                            <a:latin typeface="Cambria Math" panose="02040503050406030204" pitchFamily="18" charset="0"/>
                          </a:rPr>
                          <m:t>𝑠</m:t>
                        </m:r>
                      </m:sub>
                    </m:sSub>
                    <m:d>
                      <m:dPr>
                        <m:ctrlPr>
                          <a:rPr lang="en-US" sz="2000" i="1">
                            <a:solidFill>
                              <a:srgbClr val="FFFFFF"/>
                            </a:solidFill>
                            <a:latin typeface="Cambria Math" panose="02040503050406030204" pitchFamily="18" charset="0"/>
                          </a:rPr>
                        </m:ctrlPr>
                      </m:dPr>
                      <m:e>
                        <m:r>
                          <a:rPr lang="en-US" sz="2000" i="1">
                            <a:solidFill>
                              <a:srgbClr val="FFFFFF"/>
                            </a:solidFill>
                            <a:latin typeface="Cambria Math" panose="02040503050406030204" pitchFamily="18" charset="0"/>
                          </a:rPr>
                          <m:t>𝑥</m:t>
                        </m:r>
                      </m:e>
                    </m:d>
                  </m:oMath>
                </a14:m>
                <a:r>
                  <a:rPr lang="en-US" sz="2000" dirty="0">
                    <a:solidFill>
                      <a:srgbClr val="FFFFFF"/>
                    </a:solidFill>
                  </a:rPr>
                  <a:t> and </a:t>
                </a:r>
                <a14:m>
                  <m:oMath xmlns:m="http://schemas.openxmlformats.org/officeDocument/2006/math">
                    <m:sSub>
                      <m:sSubPr>
                        <m:ctrlPr>
                          <a:rPr lang="en-US" sz="2000" i="1">
                            <a:solidFill>
                              <a:srgbClr val="FFFFFF"/>
                            </a:solidFill>
                            <a:latin typeface="Cambria Math" panose="02040503050406030204" pitchFamily="18" charset="0"/>
                          </a:rPr>
                        </m:ctrlPr>
                      </m:sSubPr>
                      <m:e>
                        <m:r>
                          <a:rPr lang="en-US" sz="2000" i="1">
                            <a:solidFill>
                              <a:srgbClr val="FFFFFF"/>
                            </a:solidFill>
                            <a:latin typeface="Cambria Math" panose="02040503050406030204" pitchFamily="18" charset="0"/>
                          </a:rPr>
                          <m:t>𝑓</m:t>
                        </m:r>
                      </m:e>
                      <m:sub>
                        <m:r>
                          <a:rPr lang="en-US" sz="2000" i="1">
                            <a:solidFill>
                              <a:srgbClr val="FFFFFF"/>
                            </a:solidFill>
                            <a:latin typeface="Cambria Math" panose="02040503050406030204" pitchFamily="18" charset="0"/>
                          </a:rPr>
                          <m:t>𝑎𝑠</m:t>
                        </m:r>
                      </m:sub>
                    </m:sSub>
                    <m:d>
                      <m:dPr>
                        <m:ctrlPr>
                          <a:rPr lang="en-US" sz="2000" i="1">
                            <a:solidFill>
                              <a:srgbClr val="FFFFFF"/>
                            </a:solidFill>
                            <a:latin typeface="Cambria Math" panose="02040503050406030204" pitchFamily="18" charset="0"/>
                          </a:rPr>
                        </m:ctrlPr>
                      </m:dPr>
                      <m:e>
                        <m:r>
                          <a:rPr lang="en-US" sz="2000" i="1">
                            <a:solidFill>
                              <a:srgbClr val="FFFFFF"/>
                            </a:solidFill>
                            <a:latin typeface="Cambria Math" panose="02040503050406030204" pitchFamily="18" charset="0"/>
                          </a:rPr>
                          <m:t>𝑥</m:t>
                        </m:r>
                      </m:e>
                    </m:d>
                  </m:oMath>
                </a14:m>
                <a:r>
                  <a:rPr lang="en-US" sz="2000" dirty="0">
                    <a:solidFill>
                      <a:srgbClr val="FFFFFF"/>
                    </a:solidFill>
                  </a:rPr>
                  <a:t> denote the symmetric and ani-symmetric parts of the function.</a:t>
                </a:r>
              </a:p>
              <a:p>
                <a:r>
                  <a:rPr lang="en-US" sz="2000" dirty="0">
                    <a:solidFill>
                      <a:srgbClr val="FFFFFF"/>
                    </a:solidFill>
                  </a:rPr>
                  <a:t>The reason we choose this metric over more simpler metrics like L1-norm and L2-norm is because this metric is more robust to high noise levels. Even at noise levels upto 40%, this metric is able to accurately identify the symmetry axis, as the next graph will show. </a:t>
                </a:r>
              </a:p>
              <a:p>
                <a:pPr marL="0" indent="0">
                  <a:buNone/>
                </a:pPr>
                <a:endParaRPr lang="en-IN" sz="2000" dirty="0">
                  <a:solidFill>
                    <a:srgbClr val="FFFFFF"/>
                  </a:solidFill>
                </a:endParaRPr>
              </a:p>
            </p:txBody>
          </p:sp>
        </mc:Choice>
        <mc:Fallback xmlns="">
          <p:sp>
            <p:nvSpPr>
              <p:cNvPr id="3" name="Content Placeholder 2">
                <a:extLst>
                  <a:ext uri="{FF2B5EF4-FFF2-40B4-BE49-F238E27FC236}">
                    <a16:creationId xmlns:a16="http://schemas.microsoft.com/office/drawing/2014/main" id="{34758CB6-5EA8-47AF-BF0C-8CD409F5F963}"/>
                  </a:ext>
                </a:extLst>
              </p:cNvPr>
              <p:cNvSpPr>
                <a:spLocks noGrp="1" noRot="1" noChangeAspect="1" noMove="1" noResize="1" noEditPoints="1" noAdjustHandles="1" noChangeArrowheads="1" noChangeShapeType="1" noTextEdit="1"/>
              </p:cNvSpPr>
              <p:nvPr>
                <p:ph idx="1"/>
              </p:nvPr>
            </p:nvSpPr>
            <p:spPr>
              <a:xfrm>
                <a:off x="838201" y="2022601"/>
                <a:ext cx="10515598" cy="4154361"/>
              </a:xfrm>
              <a:blipFill>
                <a:blip r:embed="rId2"/>
                <a:stretch>
                  <a:fillRect l="-464" t="-1909" b="-1762"/>
                </a:stretch>
              </a:blipFill>
            </p:spPr>
            <p:txBody>
              <a:bodyPr/>
              <a:lstStyle/>
              <a:p>
                <a:r>
                  <a:rPr lang="en-IN">
                    <a:noFill/>
                  </a:rPr>
                  <a:t> </a:t>
                </a:r>
              </a:p>
            </p:txBody>
          </p:sp>
        </mc:Fallback>
      </mc:AlternateContent>
    </p:spTree>
    <p:extLst>
      <p:ext uri="{BB962C8B-B14F-4D97-AF65-F5344CB8AC3E}">
        <p14:creationId xmlns:p14="http://schemas.microsoft.com/office/powerpoint/2010/main" val="254745788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4E077B-CFED-4D45-9520-7CC5BAA43FA6}"/>
              </a:ext>
            </a:extLst>
          </p:cNvPr>
          <p:cNvSpPr>
            <a:spLocks noGrp="1"/>
          </p:cNvSpPr>
          <p:nvPr>
            <p:ph type="title"/>
          </p:nvPr>
        </p:nvSpPr>
        <p:spPr>
          <a:xfrm>
            <a:off x="833002" y="365125"/>
            <a:ext cx="10520702" cy="1325563"/>
          </a:xfrm>
        </p:spPr>
        <p:txBody>
          <a:bodyPr>
            <a:normAutofit/>
          </a:bodyPr>
          <a:lstStyle/>
          <a:p>
            <a:r>
              <a:rPr lang="en-US" dirty="0"/>
              <a:t>Comparison of symmetric metrics</a:t>
            </a:r>
            <a:endParaRPr lang="en-IN" dirty="0"/>
          </a:p>
        </p:txBody>
      </p:sp>
      <p:graphicFrame>
        <p:nvGraphicFramePr>
          <p:cNvPr id="4" name="Content Placeholder 3">
            <a:extLst>
              <a:ext uri="{FF2B5EF4-FFF2-40B4-BE49-F238E27FC236}">
                <a16:creationId xmlns:a16="http://schemas.microsoft.com/office/drawing/2014/main" id="{E0A3371C-07D9-4207-9269-42422DCB639E}"/>
              </a:ext>
            </a:extLst>
          </p:cNvPr>
          <p:cNvGraphicFramePr>
            <a:graphicFrameLocks noGrp="1"/>
          </p:cNvGraphicFramePr>
          <p:nvPr>
            <p:ph idx="1"/>
            <p:extLst>
              <p:ext uri="{D42A27DB-BD31-4B8C-83A1-F6EECF244321}">
                <p14:modId xmlns:p14="http://schemas.microsoft.com/office/powerpoint/2010/main" val="1620445707"/>
              </p:ext>
            </p:extLst>
          </p:nvPr>
        </p:nvGraphicFramePr>
        <p:xfrm>
          <a:off x="838200" y="2022475"/>
          <a:ext cx="10515600" cy="4154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16105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181A6A-3929-4E4C-80A2-9A8E668DADFE}"/>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Motivation</a:t>
            </a:r>
            <a:endParaRPr lang="en-IN" dirty="0">
              <a:solidFill>
                <a:srgbClr val="FFFFFF"/>
              </a:solidFill>
            </a:endParaRPr>
          </a:p>
        </p:txBody>
      </p:sp>
      <p:sp>
        <p:nvSpPr>
          <p:cNvPr id="3" name="Content Placeholder 2">
            <a:extLst>
              <a:ext uri="{FF2B5EF4-FFF2-40B4-BE49-F238E27FC236}">
                <a16:creationId xmlns:a16="http://schemas.microsoft.com/office/drawing/2014/main" id="{FFB7524E-8666-48B2-87E6-C9506585DB47}"/>
              </a:ext>
            </a:extLst>
          </p:cNvPr>
          <p:cNvSpPr>
            <a:spLocks noGrp="1"/>
          </p:cNvSpPr>
          <p:nvPr>
            <p:ph idx="1"/>
          </p:nvPr>
        </p:nvSpPr>
        <p:spPr>
          <a:xfrm>
            <a:off x="838201" y="2022601"/>
            <a:ext cx="10515598" cy="4154361"/>
          </a:xfrm>
        </p:spPr>
        <p:txBody>
          <a:bodyPr>
            <a:normAutofit fontScale="92500" lnSpcReduction="10000"/>
          </a:bodyPr>
          <a:lstStyle/>
          <a:p>
            <a:r>
              <a:rPr lang="en-US" sz="2000" dirty="0">
                <a:solidFill>
                  <a:srgbClr val="FFFFFF"/>
                </a:solidFill>
              </a:rPr>
              <a:t>The primary motivation for tackling this problem comes from the field of cryo-electron microscopy which </a:t>
            </a:r>
            <a:r>
              <a:rPr lang="en-IN" sz="2000" dirty="0">
                <a:solidFill>
                  <a:srgbClr val="FFFFFF"/>
                </a:solidFill>
              </a:rPr>
              <a:t>has become an important technique for determining the geometry of a biological molecule.</a:t>
            </a:r>
          </a:p>
          <a:p>
            <a:r>
              <a:rPr lang="en-US" sz="2000" dirty="0">
                <a:solidFill>
                  <a:srgbClr val="FFFFFF"/>
                </a:solidFill>
              </a:rPr>
              <a:t>I</a:t>
            </a:r>
            <a:r>
              <a:rPr lang="en-IN" sz="2000" dirty="0">
                <a:solidFill>
                  <a:srgbClr val="FFFFFF"/>
                </a:solidFill>
              </a:rPr>
              <a:t>t is often the case that virus particles can be grouped into a number of discrete classes depending on their geometric forms, sizes, pH values, etc.</a:t>
            </a:r>
          </a:p>
          <a:p>
            <a:r>
              <a:rPr lang="en-IN" sz="2000" dirty="0">
                <a:solidFill>
                  <a:srgbClr val="FFFFFF"/>
                </a:solidFill>
              </a:rPr>
              <a:t>If the case of a single object reconstruction is well studied, the heterogeneous case is an active research field. In this thesis project, I have developed algorithms to automatically detect the number of conformations from the set of projections and accurately reconstruct all of them.</a:t>
            </a:r>
          </a:p>
          <a:p>
            <a:r>
              <a:rPr lang="en-US" sz="2000" dirty="0">
                <a:solidFill>
                  <a:srgbClr val="FFFFFF"/>
                </a:solidFill>
              </a:rPr>
              <a:t>Several strategies have been proposed for classification of heterogeneous projection data. The most potent one may be supervised classification which requires prior structural knowledge about the sample heterogeneity. Here the dependency on a priori available information seriously limits the general applicability of this approach.</a:t>
            </a:r>
          </a:p>
          <a:p>
            <a:r>
              <a:rPr lang="en-US" sz="2000" dirty="0">
                <a:solidFill>
                  <a:srgbClr val="FFFFFF"/>
                </a:solidFill>
              </a:rPr>
              <a:t>Secondly, some strategies use a maximum-likelihood based approach where the number of conformations is specified by the user. This specification by the user, sometimes leads to important conformations being missed by biologists. </a:t>
            </a:r>
          </a:p>
          <a:p>
            <a:endParaRPr lang="en-IN" sz="2000" dirty="0">
              <a:solidFill>
                <a:srgbClr val="FFFFFF"/>
              </a:solidFill>
            </a:endParaRPr>
          </a:p>
        </p:txBody>
      </p:sp>
    </p:spTree>
    <p:extLst>
      <p:ext uri="{BB962C8B-B14F-4D97-AF65-F5344CB8AC3E}">
        <p14:creationId xmlns:p14="http://schemas.microsoft.com/office/powerpoint/2010/main" val="104667213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a:extLst>
              <a:ext uri="{FF2B5EF4-FFF2-40B4-BE49-F238E27FC236}">
                <a16:creationId xmlns:a16="http://schemas.microsoft.com/office/drawing/2014/main" id="{8DFCBB6C-BFAB-4FB1-B052-E03476307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435" y="3749285"/>
            <a:ext cx="2457132" cy="2457132"/>
          </a:xfrm>
          <a:prstGeom prst="rect">
            <a:avLst/>
          </a:prstGeom>
        </p:spPr>
      </p:pic>
      <p:pic>
        <p:nvPicPr>
          <p:cNvPr id="20" name="Picture 19">
            <a:extLst>
              <a:ext uri="{FF2B5EF4-FFF2-40B4-BE49-F238E27FC236}">
                <a16:creationId xmlns:a16="http://schemas.microsoft.com/office/drawing/2014/main" id="{2DEB9E40-D250-45E1-BDC2-A7977467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1" y="3749284"/>
            <a:ext cx="2457133" cy="2457133"/>
          </a:xfrm>
          <a:prstGeom prst="rect">
            <a:avLst/>
          </a:prstGeom>
        </p:spPr>
      </p:pic>
      <p:pic>
        <p:nvPicPr>
          <p:cNvPr id="21" name="Picture 20">
            <a:extLst>
              <a:ext uri="{FF2B5EF4-FFF2-40B4-BE49-F238E27FC236}">
                <a16:creationId xmlns:a16="http://schemas.microsoft.com/office/drawing/2014/main" id="{1C0E4D75-7156-4774-8305-9FBF99D29C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4787" y="3749284"/>
            <a:ext cx="2457133" cy="2457133"/>
          </a:xfrm>
          <a:prstGeom prst="rect">
            <a:avLst/>
          </a:prstGeom>
        </p:spPr>
      </p:pic>
      <p:pic>
        <p:nvPicPr>
          <p:cNvPr id="22" name="Picture 21">
            <a:extLst>
              <a:ext uri="{FF2B5EF4-FFF2-40B4-BE49-F238E27FC236}">
                <a16:creationId xmlns:a16="http://schemas.microsoft.com/office/drawing/2014/main" id="{4C793EC9-DE69-4AEC-B306-197F7F66C9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800" y="71120"/>
            <a:ext cx="3831481" cy="2873610"/>
          </a:xfrm>
          <a:prstGeom prst="rect">
            <a:avLst/>
          </a:prstGeom>
        </p:spPr>
      </p:pic>
      <p:pic>
        <p:nvPicPr>
          <p:cNvPr id="23" name="Picture 22">
            <a:extLst>
              <a:ext uri="{FF2B5EF4-FFF2-40B4-BE49-F238E27FC236}">
                <a16:creationId xmlns:a16="http://schemas.microsoft.com/office/drawing/2014/main" id="{58204934-34F6-4D58-88C9-F07EBBE2FE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7039" y="71118"/>
            <a:ext cx="3831481" cy="2873611"/>
          </a:xfrm>
          <a:prstGeom prst="rect">
            <a:avLst/>
          </a:prstGeom>
        </p:spPr>
      </p:pic>
      <p:sp>
        <p:nvSpPr>
          <p:cNvPr id="24" name="TextBox 23">
            <a:extLst>
              <a:ext uri="{FF2B5EF4-FFF2-40B4-BE49-F238E27FC236}">
                <a16:creationId xmlns:a16="http://schemas.microsoft.com/office/drawing/2014/main" id="{4990E65D-ACD8-42F2-BDA3-DD868F1CAF0A}"/>
              </a:ext>
            </a:extLst>
          </p:cNvPr>
          <p:cNvSpPr txBox="1"/>
          <p:nvPr/>
        </p:nvSpPr>
        <p:spPr>
          <a:xfrm>
            <a:off x="8720252" y="2987316"/>
            <a:ext cx="2915920" cy="369332"/>
          </a:xfrm>
          <a:prstGeom prst="rect">
            <a:avLst/>
          </a:prstGeom>
          <a:noFill/>
        </p:spPr>
        <p:txBody>
          <a:bodyPr wrap="square" rtlCol="0">
            <a:spAutoFit/>
          </a:bodyPr>
          <a:lstStyle/>
          <a:p>
            <a:r>
              <a:rPr lang="en-US" dirty="0"/>
              <a:t>Non-symmetric convergence</a:t>
            </a:r>
            <a:endParaRPr lang="en-IN" dirty="0"/>
          </a:p>
        </p:txBody>
      </p:sp>
      <p:sp>
        <p:nvSpPr>
          <p:cNvPr id="25" name="TextBox 24">
            <a:extLst>
              <a:ext uri="{FF2B5EF4-FFF2-40B4-BE49-F238E27FC236}">
                <a16:creationId xmlns:a16="http://schemas.microsoft.com/office/drawing/2014/main" id="{2B61A54B-3D48-4599-80F6-0EB792CC9EB3}"/>
              </a:ext>
            </a:extLst>
          </p:cNvPr>
          <p:cNvSpPr txBox="1"/>
          <p:nvPr/>
        </p:nvSpPr>
        <p:spPr>
          <a:xfrm>
            <a:off x="9113059" y="6206417"/>
            <a:ext cx="2428240" cy="369332"/>
          </a:xfrm>
          <a:prstGeom prst="rect">
            <a:avLst/>
          </a:prstGeom>
          <a:noFill/>
        </p:spPr>
        <p:txBody>
          <a:bodyPr wrap="square" rtlCol="0">
            <a:spAutoFit/>
          </a:bodyPr>
          <a:lstStyle/>
          <a:p>
            <a:r>
              <a:rPr lang="en-US" dirty="0"/>
              <a:t>Symmetric convergence</a:t>
            </a:r>
            <a:endParaRPr lang="en-IN" dirty="0"/>
          </a:p>
        </p:txBody>
      </p:sp>
      <p:sp>
        <p:nvSpPr>
          <p:cNvPr id="26" name="TextBox 25">
            <a:extLst>
              <a:ext uri="{FF2B5EF4-FFF2-40B4-BE49-F238E27FC236}">
                <a16:creationId xmlns:a16="http://schemas.microsoft.com/office/drawing/2014/main" id="{E502BA79-4DDB-4C8C-B350-A21D748A9F02}"/>
              </a:ext>
            </a:extLst>
          </p:cNvPr>
          <p:cNvSpPr txBox="1"/>
          <p:nvPr/>
        </p:nvSpPr>
        <p:spPr>
          <a:xfrm>
            <a:off x="4746487" y="6206417"/>
            <a:ext cx="2699026" cy="369332"/>
          </a:xfrm>
          <a:prstGeom prst="rect">
            <a:avLst/>
          </a:prstGeom>
          <a:noFill/>
        </p:spPr>
        <p:txBody>
          <a:bodyPr wrap="square" rtlCol="0">
            <a:spAutoFit/>
          </a:bodyPr>
          <a:lstStyle/>
          <a:p>
            <a:r>
              <a:rPr lang="en-US" dirty="0"/>
              <a:t>Estimate returned by HLCC</a:t>
            </a:r>
            <a:endParaRPr lang="en-IN" dirty="0"/>
          </a:p>
        </p:txBody>
      </p:sp>
      <p:sp>
        <p:nvSpPr>
          <p:cNvPr id="27" name="TextBox 26">
            <a:extLst>
              <a:ext uri="{FF2B5EF4-FFF2-40B4-BE49-F238E27FC236}">
                <a16:creationId xmlns:a16="http://schemas.microsoft.com/office/drawing/2014/main" id="{FE2253D6-1B1C-445E-B243-4FACC53835B4}"/>
              </a:ext>
            </a:extLst>
          </p:cNvPr>
          <p:cNvSpPr txBox="1"/>
          <p:nvPr/>
        </p:nvSpPr>
        <p:spPr>
          <a:xfrm>
            <a:off x="190004" y="6206417"/>
            <a:ext cx="3602653" cy="369332"/>
          </a:xfrm>
          <a:prstGeom prst="rect">
            <a:avLst/>
          </a:prstGeom>
          <a:noFill/>
        </p:spPr>
        <p:txBody>
          <a:bodyPr wrap="square" rtlCol="0">
            <a:spAutoFit/>
          </a:bodyPr>
          <a:lstStyle/>
          <a:p>
            <a:r>
              <a:rPr lang="en-US" dirty="0"/>
              <a:t>Refinement without using symmetry</a:t>
            </a:r>
            <a:endParaRPr lang="en-IN" dirty="0"/>
          </a:p>
        </p:txBody>
      </p:sp>
      <p:sp>
        <p:nvSpPr>
          <p:cNvPr id="28" name="Rectangle 27">
            <a:extLst>
              <a:ext uri="{FF2B5EF4-FFF2-40B4-BE49-F238E27FC236}">
                <a16:creationId xmlns:a16="http://schemas.microsoft.com/office/drawing/2014/main" id="{F23186E1-A707-44AD-89D9-E7A8F89EF52B}"/>
              </a:ext>
            </a:extLst>
          </p:cNvPr>
          <p:cNvSpPr/>
          <p:nvPr/>
        </p:nvSpPr>
        <p:spPr>
          <a:xfrm>
            <a:off x="4826592" y="2977675"/>
            <a:ext cx="2812373" cy="369332"/>
          </a:xfrm>
          <a:prstGeom prst="rect">
            <a:avLst/>
          </a:prstGeom>
        </p:spPr>
        <p:txBody>
          <a:bodyPr wrap="none">
            <a:spAutoFit/>
          </a:bodyPr>
          <a:lstStyle/>
          <a:p>
            <a:r>
              <a:rPr lang="en-US" dirty="0"/>
              <a:t>Refinement using symmetry</a:t>
            </a:r>
            <a:endParaRPr lang="en-IN" dirty="0"/>
          </a:p>
        </p:txBody>
      </p:sp>
      <p:graphicFrame>
        <p:nvGraphicFramePr>
          <p:cNvPr id="29" name="Table 28">
            <a:extLst>
              <a:ext uri="{FF2B5EF4-FFF2-40B4-BE49-F238E27FC236}">
                <a16:creationId xmlns:a16="http://schemas.microsoft.com/office/drawing/2014/main" id="{745CD057-150F-4AC9-BDA2-57FA79BC5086}"/>
              </a:ext>
            </a:extLst>
          </p:cNvPr>
          <p:cNvGraphicFramePr>
            <a:graphicFrameLocks noGrp="1"/>
          </p:cNvGraphicFramePr>
          <p:nvPr>
            <p:extLst>
              <p:ext uri="{D42A27DB-BD31-4B8C-83A1-F6EECF244321}">
                <p14:modId xmlns:p14="http://schemas.microsoft.com/office/powerpoint/2010/main" val="1784522103"/>
              </p:ext>
            </p:extLst>
          </p:nvPr>
        </p:nvGraphicFramePr>
        <p:xfrm>
          <a:off x="75591" y="71120"/>
          <a:ext cx="3831481" cy="1651000"/>
        </p:xfrm>
        <a:graphic>
          <a:graphicData uri="http://schemas.openxmlformats.org/drawingml/2006/table">
            <a:tbl>
              <a:tblPr firstRow="1" bandRow="1">
                <a:tableStyleId>{5C22544A-7EE6-4342-B048-85BDC9FD1C3A}</a:tableStyleId>
              </a:tblPr>
              <a:tblGrid>
                <a:gridCol w="2646322">
                  <a:extLst>
                    <a:ext uri="{9D8B030D-6E8A-4147-A177-3AD203B41FA5}">
                      <a16:colId xmlns:a16="http://schemas.microsoft.com/office/drawing/2014/main" val="1256761519"/>
                    </a:ext>
                  </a:extLst>
                </a:gridCol>
                <a:gridCol w="1185159">
                  <a:extLst>
                    <a:ext uri="{9D8B030D-6E8A-4147-A177-3AD203B41FA5}">
                      <a16:colId xmlns:a16="http://schemas.microsoft.com/office/drawing/2014/main" val="2410816472"/>
                    </a:ext>
                  </a:extLst>
                </a:gridCol>
              </a:tblGrid>
              <a:tr h="370840">
                <a:tc gridSpan="2">
                  <a:txBody>
                    <a:bodyPr/>
                    <a:lstStyle/>
                    <a:p>
                      <a:pPr algn="ctr"/>
                      <a:r>
                        <a:rPr lang="en-US" dirty="0"/>
                        <a:t>Relative reconstruction error</a:t>
                      </a:r>
                      <a:endParaRPr lang="en-IN" dirty="0"/>
                    </a:p>
                  </a:txBody>
                  <a:tcPr/>
                </a:tc>
                <a:tc hMerge="1">
                  <a:txBody>
                    <a:bodyPr/>
                    <a:lstStyle/>
                    <a:p>
                      <a:endParaRPr lang="en-IN" dirty="0"/>
                    </a:p>
                  </a:txBody>
                  <a:tcPr/>
                </a:tc>
                <a:extLst>
                  <a:ext uri="{0D108BD9-81ED-4DB2-BD59-A6C34878D82A}">
                    <a16:rowId xmlns:a16="http://schemas.microsoft.com/office/drawing/2014/main" val="353495263"/>
                  </a:ext>
                </a:extLst>
              </a:tr>
              <a:tr h="370840">
                <a:tc>
                  <a:txBody>
                    <a:bodyPr/>
                    <a:lstStyle/>
                    <a:p>
                      <a:r>
                        <a:rPr lang="en-US" dirty="0"/>
                        <a:t>Refinement without using symmetry</a:t>
                      </a:r>
                      <a:endParaRPr lang="en-IN" dirty="0"/>
                    </a:p>
                  </a:txBody>
                  <a:tcPr/>
                </a:tc>
                <a:tc>
                  <a:txBody>
                    <a:bodyPr/>
                    <a:lstStyle/>
                    <a:p>
                      <a:r>
                        <a:rPr lang="en-US" dirty="0"/>
                        <a:t>33.19%</a:t>
                      </a:r>
                      <a:endParaRPr lang="en-IN" dirty="0"/>
                    </a:p>
                  </a:txBody>
                  <a:tcPr/>
                </a:tc>
                <a:extLst>
                  <a:ext uri="{0D108BD9-81ED-4DB2-BD59-A6C34878D82A}">
                    <a16:rowId xmlns:a16="http://schemas.microsoft.com/office/drawing/2014/main" val="35571012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Refinement using symmetry</a:t>
                      </a:r>
                      <a:endParaRPr lang="en-IN" dirty="0"/>
                    </a:p>
                  </a:txBody>
                  <a:tcPr/>
                </a:tc>
                <a:tc>
                  <a:txBody>
                    <a:bodyPr/>
                    <a:lstStyle/>
                    <a:p>
                      <a:r>
                        <a:rPr lang="en-US" dirty="0"/>
                        <a:t>28.55%</a:t>
                      </a:r>
                      <a:endParaRPr lang="en-IN" dirty="0"/>
                    </a:p>
                  </a:txBody>
                  <a:tcPr/>
                </a:tc>
                <a:extLst>
                  <a:ext uri="{0D108BD9-81ED-4DB2-BD59-A6C34878D82A}">
                    <a16:rowId xmlns:a16="http://schemas.microsoft.com/office/drawing/2014/main" val="3073323628"/>
                  </a:ext>
                </a:extLst>
              </a:tr>
            </a:tbl>
          </a:graphicData>
        </a:graphic>
      </p:graphicFrame>
    </p:spTree>
    <p:extLst>
      <p:ext uri="{BB962C8B-B14F-4D97-AF65-F5344CB8AC3E}">
        <p14:creationId xmlns:p14="http://schemas.microsoft.com/office/powerpoint/2010/main" val="369694266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B151D9-1865-4EAC-9E2B-C83AE4218B01}"/>
              </a:ext>
            </a:extLst>
          </p:cNvPr>
          <p:cNvSpPr>
            <a:spLocks noGrp="1"/>
          </p:cNvSpPr>
          <p:nvPr>
            <p:ph type="title"/>
          </p:nvPr>
        </p:nvSpPr>
        <p:spPr>
          <a:xfrm>
            <a:off x="833002" y="365125"/>
            <a:ext cx="10520702" cy="1325563"/>
          </a:xfrm>
        </p:spPr>
        <p:txBody>
          <a:bodyPr>
            <a:normAutofit/>
          </a:bodyPr>
          <a:lstStyle/>
          <a:p>
            <a:r>
              <a:rPr lang="en-US">
                <a:solidFill>
                  <a:srgbClr val="FFFFFF"/>
                </a:solidFill>
              </a:rPr>
              <a:t>Reconstruction using DCT basis</a:t>
            </a:r>
            <a:endParaRPr lang="en-IN">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40353F-33A3-4D83-8E0D-F07C66830D55}"/>
                  </a:ext>
                </a:extLst>
              </p:cNvPr>
              <p:cNvSpPr>
                <a:spLocks noGrp="1"/>
              </p:cNvSpPr>
              <p:nvPr>
                <p:ph idx="1"/>
              </p:nvPr>
            </p:nvSpPr>
            <p:spPr>
              <a:xfrm>
                <a:off x="838201" y="2022601"/>
                <a:ext cx="5486399" cy="4154361"/>
              </a:xfrm>
            </p:spPr>
            <p:txBody>
              <a:bodyPr>
                <a:normAutofit fontScale="92500" lnSpcReduction="20000"/>
              </a:bodyPr>
              <a:lstStyle/>
              <a:p>
                <a:r>
                  <a:rPr lang="en-US" sz="2000" dirty="0">
                    <a:solidFill>
                      <a:srgbClr val="FFFFFF"/>
                    </a:solidFill>
                  </a:rPr>
                  <a:t>We assume that the object is made up of a linear combination of just a few DCT basis vectors and optimize the following function –</a:t>
                </a:r>
              </a:p>
              <a:p>
                <a:pPr marL="0" indent="0">
                  <a:buNone/>
                </a:pPr>
                <a:endParaRPr lang="en-US" sz="20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sz="2000" i="1">
                              <a:solidFill>
                                <a:srgbClr val="FFFFFF"/>
                              </a:solidFill>
                              <a:latin typeface="Cambria Math" panose="02040503050406030204" pitchFamily="18" charset="0"/>
                            </a:rPr>
                          </m:ctrlPr>
                        </m:naryPr>
                        <m:sub>
                          <m:r>
                            <m:rPr>
                              <m:brk m:alnAt="23"/>
                            </m:rPr>
                            <a:rPr lang="en-US" sz="2000" b="0" i="1">
                              <a:solidFill>
                                <a:srgbClr val="FFFFFF"/>
                              </a:solidFill>
                              <a:latin typeface="Cambria Math" panose="02040503050406030204" pitchFamily="18" charset="0"/>
                            </a:rPr>
                            <m:t>𝑖</m:t>
                          </m:r>
                          <m:r>
                            <a:rPr lang="en-US" sz="2000" b="0" i="1">
                              <a:solidFill>
                                <a:srgbClr val="FFFFFF"/>
                              </a:solidFill>
                              <a:latin typeface="Cambria Math" panose="02040503050406030204" pitchFamily="18" charset="0"/>
                            </a:rPr>
                            <m:t>=1</m:t>
                          </m:r>
                        </m:sub>
                        <m:sup>
                          <m:r>
                            <a:rPr lang="en-US" sz="2000" b="0" i="1">
                              <a:solidFill>
                                <a:srgbClr val="FFFFFF"/>
                              </a:solidFill>
                              <a:latin typeface="Cambria Math" panose="02040503050406030204" pitchFamily="18" charset="0"/>
                            </a:rPr>
                            <m:t>𝑄</m:t>
                          </m:r>
                        </m:sup>
                        <m:e>
                          <m:sSup>
                            <m:sSupPr>
                              <m:ctrlPr>
                                <a:rPr lang="en-US" sz="2000" b="0" i="1">
                                  <a:solidFill>
                                    <a:srgbClr val="FFFFFF"/>
                                  </a:solidFill>
                                  <a:latin typeface="Cambria Math" panose="02040503050406030204" pitchFamily="18" charset="0"/>
                                </a:rPr>
                              </m:ctrlPr>
                            </m:sSupPr>
                            <m:e>
                              <m:d>
                                <m:dPr>
                                  <m:begChr m:val="‖"/>
                                  <m:endChr m:val="‖"/>
                                  <m:ctrlPr>
                                    <a:rPr lang="en-US" sz="2000" i="1">
                                      <a:solidFill>
                                        <a:srgbClr val="FFFFFF"/>
                                      </a:solidFill>
                                      <a:latin typeface="Cambria Math" panose="02040503050406030204" pitchFamily="18" charset="0"/>
                                    </a:rPr>
                                  </m:ctrlPr>
                                </m:dPr>
                                <m:e>
                                  <m:sSub>
                                    <m:sSubPr>
                                      <m:ctrlPr>
                                        <a:rPr lang="en-US" sz="2000" b="0" i="1">
                                          <a:solidFill>
                                            <a:srgbClr val="FFFFFF"/>
                                          </a:solidFill>
                                          <a:latin typeface="Cambria Math" panose="02040503050406030204" pitchFamily="18" charset="0"/>
                                        </a:rPr>
                                      </m:ctrlPr>
                                    </m:sSubPr>
                                    <m:e>
                                      <m:r>
                                        <a:rPr lang="en-US" sz="2000" b="0" i="1">
                                          <a:solidFill>
                                            <a:srgbClr val="FFFFFF"/>
                                          </a:solidFill>
                                          <a:latin typeface="Cambria Math" panose="02040503050406030204" pitchFamily="18" charset="0"/>
                                        </a:rPr>
                                        <m:t>𝑦</m:t>
                                      </m:r>
                                    </m:e>
                                    <m:sub>
                                      <m:r>
                                        <a:rPr lang="en-US" sz="2000" b="0" i="1">
                                          <a:solidFill>
                                            <a:srgbClr val="FFFFFF"/>
                                          </a:solidFill>
                                          <a:latin typeface="Cambria Math" panose="02040503050406030204" pitchFamily="18" charset="0"/>
                                        </a:rPr>
                                        <m:t>𝑖</m:t>
                                      </m:r>
                                    </m:sub>
                                  </m:sSub>
                                  <m:r>
                                    <a:rPr lang="en-US" sz="2000" b="0" i="1">
                                      <a:solidFill>
                                        <a:srgbClr val="FFFFFF"/>
                                      </a:solidFill>
                                      <a:latin typeface="Cambria Math" panose="02040503050406030204" pitchFamily="18" charset="0"/>
                                    </a:rPr>
                                    <m:t>−</m:t>
                                  </m:r>
                                  <m:sSub>
                                    <m:sSubPr>
                                      <m:ctrlPr>
                                        <a:rPr lang="en-US" sz="2000" b="0" i="1">
                                          <a:solidFill>
                                            <a:srgbClr val="FFFFFF"/>
                                          </a:solidFill>
                                          <a:latin typeface="Cambria Math" panose="02040503050406030204" pitchFamily="18" charset="0"/>
                                        </a:rPr>
                                      </m:ctrlPr>
                                    </m:sSubPr>
                                    <m:e>
                                      <m:r>
                                        <a:rPr lang="en-US" sz="2000" b="0" i="1">
                                          <a:solidFill>
                                            <a:srgbClr val="FFFFFF"/>
                                          </a:solidFill>
                                          <a:latin typeface="Cambria Math" panose="02040503050406030204" pitchFamily="18" charset="0"/>
                                        </a:rPr>
                                        <m:t>𝑅</m:t>
                                      </m:r>
                                    </m:e>
                                    <m:sub>
                                      <m:sSub>
                                        <m:sSubPr>
                                          <m:ctrlPr>
                                            <a:rPr lang="en-US" sz="2000" b="0" i="1">
                                              <a:solidFill>
                                                <a:srgbClr val="FFFFFF"/>
                                              </a:solidFill>
                                              <a:latin typeface="Cambria Math" panose="02040503050406030204" pitchFamily="18" charset="0"/>
                                            </a:rPr>
                                          </m:ctrlPr>
                                        </m:sSubPr>
                                        <m:e>
                                          <m:r>
                                            <a:rPr lang="en-US" sz="2000" b="0" i="1">
                                              <a:solidFill>
                                                <a:srgbClr val="FFFFFF"/>
                                              </a:solidFill>
                                              <a:latin typeface="Cambria Math" panose="02040503050406030204" pitchFamily="18" charset="0"/>
                                            </a:rPr>
                                            <m:t>𝜃</m:t>
                                          </m:r>
                                        </m:e>
                                        <m:sub>
                                          <m:r>
                                            <a:rPr lang="en-US" sz="2000" b="0" i="1">
                                              <a:solidFill>
                                                <a:srgbClr val="FFFFFF"/>
                                              </a:solidFill>
                                              <a:latin typeface="Cambria Math" panose="02040503050406030204" pitchFamily="18" charset="0"/>
                                            </a:rPr>
                                            <m:t>𝑖</m:t>
                                          </m:r>
                                        </m:sub>
                                      </m:sSub>
                                    </m:sub>
                                  </m:sSub>
                                  <m:r>
                                    <a:rPr lang="en-US" sz="2000" b="0" i="1">
                                      <a:solidFill>
                                        <a:srgbClr val="FFFFFF"/>
                                      </a:solidFill>
                                      <a:latin typeface="Cambria Math" panose="02040503050406030204" pitchFamily="18" charset="0"/>
                                    </a:rPr>
                                    <m:t>𝑈</m:t>
                                  </m:r>
                                  <m:r>
                                    <a:rPr lang="en-US" sz="2000" b="0" i="1">
                                      <a:solidFill>
                                        <a:srgbClr val="FFFFFF"/>
                                      </a:solidFill>
                                      <a:latin typeface="Cambria Math" panose="02040503050406030204" pitchFamily="18" charset="0"/>
                                    </a:rPr>
                                    <m:t>𝛼</m:t>
                                  </m:r>
                                </m:e>
                              </m:d>
                            </m:e>
                            <m:sup>
                              <m:r>
                                <a:rPr lang="en-US" sz="2000" b="0" i="1">
                                  <a:solidFill>
                                    <a:srgbClr val="FFFFFF"/>
                                  </a:solidFill>
                                  <a:latin typeface="Cambria Math" panose="02040503050406030204" pitchFamily="18" charset="0"/>
                                </a:rPr>
                                <m:t>2</m:t>
                              </m:r>
                            </m:sup>
                          </m:sSup>
                        </m:e>
                      </m:nary>
                    </m:oMath>
                  </m:oMathPara>
                </a14:m>
                <a:endParaRPr lang="en-US" sz="2000" dirty="0">
                  <a:solidFill>
                    <a:srgbClr val="FFFFFF"/>
                  </a:solidFill>
                </a:endParaRPr>
              </a:p>
              <a:p>
                <a:endParaRPr lang="en-US" sz="2000" dirty="0">
                  <a:solidFill>
                    <a:srgbClr val="FFFFFF"/>
                  </a:solidFill>
                </a:endParaRPr>
              </a:p>
              <a:p>
                <a:r>
                  <a:rPr lang="en-US" sz="2000" dirty="0">
                    <a:solidFill>
                      <a:srgbClr val="FFFFFF"/>
                    </a:solidFill>
                  </a:rPr>
                  <a:t>By restricting the object to the low-frequency DCT terms, we remove the effect of high frequency terms which usually have a higher noise percentage.</a:t>
                </a:r>
              </a:p>
              <a:p>
                <a:r>
                  <a:rPr lang="en-US" sz="2000" dirty="0">
                    <a:solidFill>
                      <a:srgbClr val="FFFFFF"/>
                    </a:solidFill>
                  </a:rPr>
                  <a:t>The reconstruction results show some improvement over standard techniques like FBP. The noise levels shown on the side are 20, 25 and 30 percent noise respectively.</a:t>
                </a:r>
              </a:p>
            </p:txBody>
          </p:sp>
        </mc:Choice>
        <mc:Fallback xmlns="">
          <p:sp>
            <p:nvSpPr>
              <p:cNvPr id="3" name="Content Placeholder 2">
                <a:extLst>
                  <a:ext uri="{FF2B5EF4-FFF2-40B4-BE49-F238E27FC236}">
                    <a16:creationId xmlns:a16="http://schemas.microsoft.com/office/drawing/2014/main" id="{D840353F-33A3-4D83-8E0D-F07C66830D55}"/>
                  </a:ext>
                </a:extLst>
              </p:cNvPr>
              <p:cNvSpPr>
                <a:spLocks noGrp="1" noRot="1" noChangeAspect="1" noMove="1" noResize="1" noEditPoints="1" noAdjustHandles="1" noChangeArrowheads="1" noChangeShapeType="1" noTextEdit="1"/>
              </p:cNvSpPr>
              <p:nvPr>
                <p:ph idx="1"/>
              </p:nvPr>
            </p:nvSpPr>
            <p:spPr>
              <a:xfrm>
                <a:off x="838201" y="2022601"/>
                <a:ext cx="5486399" cy="4154361"/>
              </a:xfrm>
              <a:blipFill>
                <a:blip r:embed="rId2"/>
                <a:stretch>
                  <a:fillRect l="-889" t="-2496"/>
                </a:stretch>
              </a:blipFill>
            </p:spPr>
            <p:txBody>
              <a:bodyPr/>
              <a:lstStyle/>
              <a:p>
                <a:r>
                  <a:rPr lang="en-IN">
                    <a:noFill/>
                  </a:rPr>
                  <a:t> </a:t>
                </a:r>
              </a:p>
            </p:txBody>
          </p:sp>
        </mc:Fallback>
      </mc:AlternateContent>
      <p:pic>
        <p:nvPicPr>
          <p:cNvPr id="7" name="Picture 6" descr="A picture containing cat&#10;&#10;Description generated with very high confidence">
            <a:extLst>
              <a:ext uri="{FF2B5EF4-FFF2-40B4-BE49-F238E27FC236}">
                <a16:creationId xmlns:a16="http://schemas.microsoft.com/office/drawing/2014/main" id="{3EEBE189-BB6A-4140-87D3-4BA20DDF3E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281" y="2022601"/>
            <a:ext cx="952500" cy="952500"/>
          </a:xfrm>
          <a:prstGeom prst="rect">
            <a:avLst/>
          </a:prstGeom>
        </p:spPr>
      </p:pic>
      <p:pic>
        <p:nvPicPr>
          <p:cNvPr id="9" name="Picture 8" descr="A picture containing indoor, animal&#10;&#10;Description generated with high confidence">
            <a:extLst>
              <a:ext uri="{FF2B5EF4-FFF2-40B4-BE49-F238E27FC236}">
                <a16:creationId xmlns:a16="http://schemas.microsoft.com/office/drawing/2014/main" id="{23BD4D56-C72C-4C2E-9A68-4DAAEC99B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2017" y="2022601"/>
            <a:ext cx="952500" cy="952500"/>
          </a:xfrm>
          <a:prstGeom prst="rect">
            <a:avLst/>
          </a:prstGeom>
        </p:spPr>
      </p:pic>
      <p:pic>
        <p:nvPicPr>
          <p:cNvPr id="11" name="Picture 10" descr="A picture containing animal, invertebrate, white&#10;&#10;Description generated with high confidence">
            <a:extLst>
              <a:ext uri="{FF2B5EF4-FFF2-40B4-BE49-F238E27FC236}">
                <a16:creationId xmlns:a16="http://schemas.microsoft.com/office/drawing/2014/main" id="{E0F91538-0F91-43EA-88C6-FB2833AEB9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1280" y="3520623"/>
            <a:ext cx="952500" cy="952500"/>
          </a:xfrm>
          <a:prstGeom prst="rect">
            <a:avLst/>
          </a:prstGeom>
        </p:spPr>
      </p:pic>
      <p:pic>
        <p:nvPicPr>
          <p:cNvPr id="13" name="Picture 12" descr="A close up of a cat&#10;&#10;Description generated with high confidence">
            <a:extLst>
              <a:ext uri="{FF2B5EF4-FFF2-40B4-BE49-F238E27FC236}">
                <a16:creationId xmlns:a16="http://schemas.microsoft.com/office/drawing/2014/main" id="{1F14D521-AAF6-4EC8-8C42-C0E8227E6E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2016" y="3520623"/>
            <a:ext cx="952500" cy="952500"/>
          </a:xfrm>
          <a:prstGeom prst="rect">
            <a:avLst/>
          </a:prstGeom>
        </p:spPr>
      </p:pic>
      <p:pic>
        <p:nvPicPr>
          <p:cNvPr id="14" name="Picture 13" descr="A picture containing sitting&#10;&#10;Description generated with high confidence">
            <a:extLst>
              <a:ext uri="{FF2B5EF4-FFF2-40B4-BE49-F238E27FC236}">
                <a16:creationId xmlns:a16="http://schemas.microsoft.com/office/drawing/2014/main" id="{71EB3EB5-CDEA-483E-B847-874965545D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91280" y="4997876"/>
            <a:ext cx="952500" cy="952500"/>
          </a:xfrm>
          <a:prstGeom prst="rect">
            <a:avLst/>
          </a:prstGeom>
        </p:spPr>
      </p:pic>
      <p:pic>
        <p:nvPicPr>
          <p:cNvPr id="15" name="Picture 14" descr="A picture containing cat&#10;&#10;Description generated with high confidence">
            <a:extLst>
              <a:ext uri="{FF2B5EF4-FFF2-40B4-BE49-F238E27FC236}">
                <a16:creationId xmlns:a16="http://schemas.microsoft.com/office/drawing/2014/main" id="{EA440B9F-2519-43A1-8008-D2BEB27118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2017" y="5014798"/>
            <a:ext cx="952500" cy="952500"/>
          </a:xfrm>
          <a:prstGeom prst="rect">
            <a:avLst/>
          </a:prstGeom>
        </p:spPr>
      </p:pic>
      <p:sp>
        <p:nvSpPr>
          <p:cNvPr id="16" name="TextBox 15">
            <a:extLst>
              <a:ext uri="{FF2B5EF4-FFF2-40B4-BE49-F238E27FC236}">
                <a16:creationId xmlns:a16="http://schemas.microsoft.com/office/drawing/2014/main" id="{18979F7A-201B-4DE3-94FD-A18EE1EFC2D8}"/>
              </a:ext>
            </a:extLst>
          </p:cNvPr>
          <p:cNvSpPr txBox="1"/>
          <p:nvPr/>
        </p:nvSpPr>
        <p:spPr>
          <a:xfrm>
            <a:off x="8191277" y="2968046"/>
            <a:ext cx="3043239" cy="369332"/>
          </a:xfrm>
          <a:prstGeom prst="rect">
            <a:avLst/>
          </a:prstGeom>
          <a:noFill/>
        </p:spPr>
        <p:txBody>
          <a:bodyPr wrap="square" rtlCol="0">
            <a:spAutoFit/>
          </a:bodyPr>
          <a:lstStyle/>
          <a:p>
            <a:r>
              <a:rPr lang="en-US" dirty="0"/>
              <a:t> 19.14%                           23.39%</a:t>
            </a:r>
            <a:endParaRPr lang="en-IN" dirty="0"/>
          </a:p>
        </p:txBody>
      </p:sp>
      <p:sp>
        <p:nvSpPr>
          <p:cNvPr id="17" name="TextBox 16">
            <a:extLst>
              <a:ext uri="{FF2B5EF4-FFF2-40B4-BE49-F238E27FC236}">
                <a16:creationId xmlns:a16="http://schemas.microsoft.com/office/drawing/2014/main" id="{629DBE34-BC47-4665-AAE9-B0E93D6CCEE4}"/>
              </a:ext>
            </a:extLst>
          </p:cNvPr>
          <p:cNvSpPr txBox="1"/>
          <p:nvPr/>
        </p:nvSpPr>
        <p:spPr>
          <a:xfrm>
            <a:off x="8191277" y="4459211"/>
            <a:ext cx="3043239" cy="369332"/>
          </a:xfrm>
          <a:prstGeom prst="rect">
            <a:avLst/>
          </a:prstGeom>
          <a:noFill/>
        </p:spPr>
        <p:txBody>
          <a:bodyPr wrap="square" rtlCol="0">
            <a:spAutoFit/>
          </a:bodyPr>
          <a:lstStyle/>
          <a:p>
            <a:r>
              <a:rPr lang="en-US" dirty="0"/>
              <a:t> 22.83%                           26.04%</a:t>
            </a:r>
            <a:endParaRPr lang="en-IN" dirty="0"/>
          </a:p>
        </p:txBody>
      </p:sp>
      <p:sp>
        <p:nvSpPr>
          <p:cNvPr id="18" name="TextBox 17">
            <a:extLst>
              <a:ext uri="{FF2B5EF4-FFF2-40B4-BE49-F238E27FC236}">
                <a16:creationId xmlns:a16="http://schemas.microsoft.com/office/drawing/2014/main" id="{512D1F90-7EDA-452F-827A-3A18D25E4E94}"/>
              </a:ext>
            </a:extLst>
          </p:cNvPr>
          <p:cNvSpPr txBox="1"/>
          <p:nvPr/>
        </p:nvSpPr>
        <p:spPr>
          <a:xfrm>
            <a:off x="8191277" y="5950376"/>
            <a:ext cx="3043238" cy="369332"/>
          </a:xfrm>
          <a:prstGeom prst="rect">
            <a:avLst/>
          </a:prstGeom>
          <a:noFill/>
        </p:spPr>
        <p:txBody>
          <a:bodyPr wrap="square" rtlCol="0">
            <a:spAutoFit/>
          </a:bodyPr>
          <a:lstStyle/>
          <a:p>
            <a:r>
              <a:rPr lang="en-US" dirty="0"/>
              <a:t> 23.99%                           27.98%</a:t>
            </a:r>
            <a:endParaRPr lang="en-IN" dirty="0"/>
          </a:p>
        </p:txBody>
      </p:sp>
    </p:spTree>
    <p:extLst>
      <p:ext uri="{BB962C8B-B14F-4D97-AF65-F5344CB8AC3E}">
        <p14:creationId xmlns:p14="http://schemas.microsoft.com/office/powerpoint/2010/main" val="22120551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9021E2A-3655-48EF-8A0C-740B02EE4121}"/>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Preprocessing the projections</a:t>
            </a:r>
            <a:endParaRPr lang="en-IN" dirty="0">
              <a:solidFill>
                <a:srgbClr val="FFFFFF"/>
              </a:solidFill>
            </a:endParaRPr>
          </a:p>
        </p:txBody>
      </p:sp>
      <p:sp>
        <p:nvSpPr>
          <p:cNvPr id="3" name="Content Placeholder 2">
            <a:extLst>
              <a:ext uri="{FF2B5EF4-FFF2-40B4-BE49-F238E27FC236}">
                <a16:creationId xmlns:a16="http://schemas.microsoft.com/office/drawing/2014/main" id="{A641BC38-51F7-4043-9F80-F9A6A9612F71}"/>
              </a:ext>
            </a:extLst>
          </p:cNvPr>
          <p:cNvSpPr>
            <a:spLocks noGrp="1"/>
          </p:cNvSpPr>
          <p:nvPr>
            <p:ph idx="1"/>
          </p:nvPr>
        </p:nvSpPr>
        <p:spPr>
          <a:xfrm>
            <a:off x="838201" y="2022601"/>
            <a:ext cx="10515598" cy="4154361"/>
          </a:xfrm>
        </p:spPr>
        <p:txBody>
          <a:bodyPr>
            <a:normAutofit fontScale="92500" lnSpcReduction="20000"/>
          </a:bodyPr>
          <a:lstStyle/>
          <a:p>
            <a:r>
              <a:rPr lang="en-IN" sz="2000" dirty="0">
                <a:solidFill>
                  <a:srgbClr val="FFFFFF"/>
                </a:solidFill>
              </a:rPr>
              <a:t>In Cryo-EM, most biological specimens are extremely radiosensitive, so they must be imaged with low-dose electron beams which leads to extremely high amounts of noise in the projections.</a:t>
            </a:r>
          </a:p>
          <a:p>
            <a:r>
              <a:rPr lang="en-US" sz="2000" dirty="0">
                <a:solidFill>
                  <a:srgbClr val="FFFFFF"/>
                </a:solidFill>
              </a:rPr>
              <a:t>F</a:t>
            </a:r>
            <a:r>
              <a:rPr lang="en-IN" sz="2000" dirty="0">
                <a:solidFill>
                  <a:srgbClr val="FFFFFF"/>
                </a:solidFill>
              </a:rPr>
              <a:t>or the single reconstruction case, we simply cluster the projections as the averaging greatly reduces the noise. In this case however, we need to cluster the projections such that not only are the orientations similar but they belong to the same class as well. </a:t>
            </a:r>
          </a:p>
          <a:p>
            <a:r>
              <a:rPr lang="en-US" sz="2000" dirty="0">
                <a:solidFill>
                  <a:srgbClr val="FFFFFF"/>
                </a:solidFill>
              </a:rPr>
              <a:t>I</a:t>
            </a:r>
            <a:r>
              <a:rPr lang="en-IN" sz="2000" dirty="0">
                <a:solidFill>
                  <a:srgbClr val="FFFFFF"/>
                </a:solidFill>
              </a:rPr>
              <a:t>f a cluster, comprises of projections belonging to two or more classes, the cluster essentially cannot be used to construct either one of the classes. This makes the purity of the cluster highly important. </a:t>
            </a:r>
          </a:p>
          <a:p>
            <a:r>
              <a:rPr lang="en-US" sz="2000" dirty="0">
                <a:solidFill>
                  <a:srgbClr val="FFFFFF"/>
                </a:solidFill>
              </a:rPr>
              <a:t>To achieve this task we use a variant of agglomerative clustering algorithm called single-linkage clustering. </a:t>
            </a:r>
          </a:p>
          <a:p>
            <a:r>
              <a:rPr lang="en-US" sz="2000" dirty="0">
                <a:solidFill>
                  <a:srgbClr val="FFFFFF"/>
                </a:solidFill>
              </a:rPr>
              <a:t>At each step, the two clusters separated by the shortest distance are combined. In single-linkage clustering, the distance between two clusters is determined by a single element pair, namely those two elements that are closest to each other.</a:t>
            </a:r>
          </a:p>
          <a:p>
            <a:r>
              <a:rPr lang="en-US" sz="2000" dirty="0">
                <a:solidFill>
                  <a:srgbClr val="FFFFFF"/>
                </a:solidFill>
              </a:rPr>
              <a:t>The two elements that are most likely to be close are the projections taken at similar angles. If these two projections come from different classes, the heterogeneity would make a difference and the two clusters would not be merged. On the other hand, if the projections come from the same class, they would almost be the same and the clusters would be merged. </a:t>
            </a:r>
          </a:p>
          <a:p>
            <a:endParaRPr lang="en-IN" sz="2000" dirty="0">
              <a:solidFill>
                <a:srgbClr val="FFFFFF"/>
              </a:solidFill>
            </a:endParaRPr>
          </a:p>
        </p:txBody>
      </p:sp>
    </p:spTree>
    <p:extLst>
      <p:ext uri="{BB962C8B-B14F-4D97-AF65-F5344CB8AC3E}">
        <p14:creationId xmlns:p14="http://schemas.microsoft.com/office/powerpoint/2010/main" val="25618839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C54244-29BC-4C3B-8560-EB4DE9A236CD}"/>
              </a:ext>
            </a:extLst>
          </p:cNvPr>
          <p:cNvSpPr>
            <a:spLocks noGrp="1"/>
          </p:cNvSpPr>
          <p:nvPr>
            <p:ph type="title"/>
          </p:nvPr>
        </p:nvSpPr>
        <p:spPr>
          <a:xfrm>
            <a:off x="833002" y="448253"/>
            <a:ext cx="10520702" cy="1325563"/>
          </a:xfrm>
          <a:prstGeom prst="ellipse">
            <a:avLst/>
          </a:prstGeom>
        </p:spPr>
        <p:txBody>
          <a:bodyPr>
            <a:normAutofit/>
          </a:bodyPr>
          <a:lstStyle/>
          <a:p>
            <a:r>
              <a:rPr lang="en-US" dirty="0"/>
              <a:t>Preprocessing the projections</a:t>
            </a:r>
            <a:endParaRPr lang="en-IN" dirty="0"/>
          </a:p>
        </p:txBody>
      </p:sp>
      <p:sp>
        <p:nvSpPr>
          <p:cNvPr id="3" name="Content Placeholder 2">
            <a:extLst>
              <a:ext uri="{FF2B5EF4-FFF2-40B4-BE49-F238E27FC236}">
                <a16:creationId xmlns:a16="http://schemas.microsoft.com/office/drawing/2014/main" id="{6BA1F9D2-89A1-4246-9E44-843651AA8CFA}"/>
              </a:ext>
            </a:extLst>
          </p:cNvPr>
          <p:cNvSpPr>
            <a:spLocks noGrp="1"/>
          </p:cNvSpPr>
          <p:nvPr>
            <p:ph idx="1"/>
          </p:nvPr>
        </p:nvSpPr>
        <p:spPr>
          <a:xfrm>
            <a:off x="838200" y="2191807"/>
            <a:ext cx="4936067" cy="3985155"/>
          </a:xfrm>
        </p:spPr>
        <p:txBody>
          <a:bodyPr>
            <a:normAutofit/>
          </a:bodyPr>
          <a:lstStyle/>
          <a:p>
            <a:r>
              <a:rPr lang="en-US" sz="1700" dirty="0"/>
              <a:t>We compare our baseline model K-means clustering , against two variants of </a:t>
            </a:r>
            <a:r>
              <a:rPr lang="en-IN" sz="1700" dirty="0"/>
              <a:t>Hierarchical Agglomerative Clustering,</a:t>
            </a:r>
            <a:r>
              <a:rPr lang="en-US" sz="1700" dirty="0"/>
              <a:t> one in which the </a:t>
            </a:r>
            <a:r>
              <a:rPr lang="en-IN" sz="1700" i="1" dirty="0"/>
              <a:t>single-linkage </a:t>
            </a:r>
            <a:r>
              <a:rPr lang="en-IN" sz="1700" dirty="0"/>
              <a:t>criteria is used and in the other,</a:t>
            </a:r>
            <a:r>
              <a:rPr lang="en-IN" sz="1700" i="1" dirty="0"/>
              <a:t> average-linkage </a:t>
            </a:r>
            <a:r>
              <a:rPr lang="en-IN" sz="1700" dirty="0"/>
              <a:t>criteria is used.</a:t>
            </a:r>
          </a:p>
          <a:p>
            <a:r>
              <a:rPr lang="en-US" sz="1700" dirty="0"/>
              <a:t>T</a:t>
            </a:r>
            <a:r>
              <a:rPr lang="en-IN" sz="1700" dirty="0"/>
              <a:t>here are about 20000 projections belonging to three different classes and the noise level is 30%.</a:t>
            </a:r>
          </a:p>
          <a:p>
            <a:r>
              <a:rPr lang="en-IN" sz="1700" dirty="0"/>
              <a:t>Thus we can see that the </a:t>
            </a:r>
            <a:r>
              <a:rPr lang="en-IN" sz="1700" i="1" dirty="0"/>
              <a:t>single-linkage </a:t>
            </a:r>
            <a:r>
              <a:rPr lang="en-IN" sz="1700" dirty="0"/>
              <a:t>criteria clusters the projections such that 99.78% of the projections belong to a single class of the object. </a:t>
            </a:r>
          </a:p>
          <a:p>
            <a:r>
              <a:rPr lang="en-US" sz="1700" dirty="0"/>
              <a:t>Now that we have created pure clusters, we denoise those clusters using a PCA based denoising algorithm. These clusters are now ready to be classified into their respective classes. </a:t>
            </a:r>
            <a:endParaRPr lang="en-IN" sz="1700" dirty="0"/>
          </a:p>
          <a:p>
            <a:endParaRPr lang="en-IN" sz="1700" dirty="0"/>
          </a:p>
        </p:txBody>
      </p:sp>
      <p:graphicFrame>
        <p:nvGraphicFramePr>
          <p:cNvPr id="4" name="Table 3">
            <a:extLst>
              <a:ext uri="{FF2B5EF4-FFF2-40B4-BE49-F238E27FC236}">
                <a16:creationId xmlns:a16="http://schemas.microsoft.com/office/drawing/2014/main" id="{DDAA7B2C-FBDD-4BF4-B0DB-A534E40A736C}"/>
              </a:ext>
            </a:extLst>
          </p:cNvPr>
          <p:cNvGraphicFramePr>
            <a:graphicFrameLocks noGrp="1"/>
          </p:cNvGraphicFramePr>
          <p:nvPr>
            <p:extLst>
              <p:ext uri="{D42A27DB-BD31-4B8C-83A1-F6EECF244321}">
                <p14:modId xmlns:p14="http://schemas.microsoft.com/office/powerpoint/2010/main" val="4220383632"/>
              </p:ext>
            </p:extLst>
          </p:nvPr>
        </p:nvGraphicFramePr>
        <p:xfrm>
          <a:off x="6417734" y="2191807"/>
          <a:ext cx="4935970" cy="3551190"/>
        </p:xfrm>
        <a:graphic>
          <a:graphicData uri="http://schemas.openxmlformats.org/drawingml/2006/table">
            <a:tbl>
              <a:tblPr firstRow="1" bandRow="1">
                <a:noFill/>
                <a:tableStyleId>{8EC20E35-A176-4012-BC5E-935CFFF8708E}</a:tableStyleId>
              </a:tblPr>
              <a:tblGrid>
                <a:gridCol w="2467985">
                  <a:extLst>
                    <a:ext uri="{9D8B030D-6E8A-4147-A177-3AD203B41FA5}">
                      <a16:colId xmlns:a16="http://schemas.microsoft.com/office/drawing/2014/main" val="1777660015"/>
                    </a:ext>
                  </a:extLst>
                </a:gridCol>
                <a:gridCol w="2467985">
                  <a:extLst>
                    <a:ext uri="{9D8B030D-6E8A-4147-A177-3AD203B41FA5}">
                      <a16:colId xmlns:a16="http://schemas.microsoft.com/office/drawing/2014/main" val="1666578462"/>
                    </a:ext>
                  </a:extLst>
                </a:gridCol>
              </a:tblGrid>
              <a:tr h="964250">
                <a:tc>
                  <a:txBody>
                    <a:bodyPr/>
                    <a:lstStyle/>
                    <a:p>
                      <a:r>
                        <a:rPr lang="en-US" sz="2000" b="1" dirty="0">
                          <a:solidFill>
                            <a:schemeClr val="tx1">
                              <a:lumMod val="75000"/>
                              <a:lumOff val="25000"/>
                            </a:schemeClr>
                          </a:solidFill>
                        </a:rPr>
                        <a:t>Clustering Algorithm</a:t>
                      </a:r>
                      <a:endParaRPr lang="en-IN" sz="2000" b="1"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r>
                        <a:rPr lang="en-US" sz="2000" b="1" dirty="0">
                          <a:solidFill>
                            <a:schemeClr val="tx1">
                              <a:lumMod val="75000"/>
                              <a:lumOff val="25000"/>
                            </a:schemeClr>
                          </a:solidFill>
                        </a:rPr>
                        <a:t>Average Cluster Purity</a:t>
                      </a:r>
                      <a:endParaRPr lang="en-IN" sz="2000" b="1"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481309156"/>
                  </a:ext>
                </a:extLst>
              </a:tr>
              <a:tr h="964250">
                <a:tc>
                  <a:txBody>
                    <a:bodyPr/>
                    <a:lstStyle/>
                    <a:p>
                      <a:r>
                        <a:rPr lang="en-US" sz="2000" dirty="0">
                          <a:solidFill>
                            <a:schemeClr val="tx1">
                              <a:lumMod val="75000"/>
                              <a:lumOff val="25000"/>
                            </a:schemeClr>
                          </a:solidFill>
                        </a:rPr>
                        <a:t>K-means clustering</a:t>
                      </a:r>
                      <a:endParaRPr lang="en-IN" sz="2000"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solidFill>
                      <a:srgbClr val="D8DEDC">
                        <a:alpha val="20000"/>
                      </a:srgbClr>
                    </a:solidFill>
                  </a:tcPr>
                </a:tc>
                <a:tc>
                  <a:txBody>
                    <a:bodyPr/>
                    <a:lstStyle/>
                    <a:p>
                      <a:r>
                        <a:rPr lang="en-US" sz="2000" dirty="0">
                          <a:solidFill>
                            <a:schemeClr val="tx1">
                              <a:lumMod val="75000"/>
                              <a:lumOff val="25000"/>
                            </a:schemeClr>
                          </a:solidFill>
                        </a:rPr>
                        <a:t>81.09%</a:t>
                      </a:r>
                      <a:endParaRPr lang="en-IN" sz="2000"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solidFill>
                      <a:srgbClr val="D8DEDC">
                        <a:alpha val="20000"/>
                      </a:srgbClr>
                    </a:solidFill>
                  </a:tcPr>
                </a:tc>
                <a:extLst>
                  <a:ext uri="{0D108BD9-81ED-4DB2-BD59-A6C34878D82A}">
                    <a16:rowId xmlns:a16="http://schemas.microsoft.com/office/drawing/2014/main" val="406637424"/>
                  </a:ext>
                </a:extLst>
              </a:tr>
              <a:tr h="964250">
                <a:tc>
                  <a:txBody>
                    <a:bodyPr/>
                    <a:lstStyle/>
                    <a:p>
                      <a:r>
                        <a:rPr lang="en-US" sz="2000" dirty="0">
                          <a:solidFill>
                            <a:schemeClr val="tx1">
                              <a:lumMod val="75000"/>
                              <a:lumOff val="25000"/>
                            </a:schemeClr>
                          </a:solidFill>
                        </a:rPr>
                        <a:t>Average Linkage</a:t>
                      </a:r>
                      <a:endParaRPr lang="en-IN" sz="2000"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r>
                        <a:rPr lang="en-US" sz="2000" dirty="0">
                          <a:solidFill>
                            <a:schemeClr val="tx1">
                              <a:lumMod val="75000"/>
                              <a:lumOff val="25000"/>
                            </a:schemeClr>
                          </a:solidFill>
                        </a:rPr>
                        <a:t>82.44%</a:t>
                      </a:r>
                      <a:endParaRPr lang="en-IN" sz="2000"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325582544"/>
                  </a:ext>
                </a:extLst>
              </a:tr>
              <a:tr h="658440">
                <a:tc>
                  <a:txBody>
                    <a:bodyPr/>
                    <a:lstStyle/>
                    <a:p>
                      <a:r>
                        <a:rPr lang="en-US" sz="2000" dirty="0">
                          <a:solidFill>
                            <a:schemeClr val="tx1">
                              <a:lumMod val="75000"/>
                              <a:lumOff val="25000"/>
                            </a:schemeClr>
                          </a:solidFill>
                        </a:rPr>
                        <a:t>Single Linkage</a:t>
                      </a:r>
                      <a:endParaRPr lang="en-IN" sz="2000"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solidFill>
                      <a:srgbClr val="D8DEDC">
                        <a:alpha val="20000"/>
                      </a:srgbClr>
                    </a:solidFill>
                  </a:tcPr>
                </a:tc>
                <a:tc>
                  <a:txBody>
                    <a:bodyPr/>
                    <a:lstStyle/>
                    <a:p>
                      <a:r>
                        <a:rPr lang="en-US" sz="2000" dirty="0">
                          <a:solidFill>
                            <a:schemeClr val="tx1">
                              <a:lumMod val="75000"/>
                              <a:lumOff val="25000"/>
                            </a:schemeClr>
                          </a:solidFill>
                        </a:rPr>
                        <a:t>99.78%</a:t>
                      </a:r>
                      <a:endParaRPr lang="en-IN" sz="2000" dirty="0">
                        <a:solidFill>
                          <a:schemeClr val="tx1">
                            <a:lumMod val="75000"/>
                            <a:lumOff val="25000"/>
                          </a:schemeClr>
                        </a:solidFill>
                      </a:endParaRPr>
                    </a:p>
                  </a:txBody>
                  <a:tcPr marL="311855" marR="338258" marT="155927" marB="155927">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solidFill>
                      <a:srgbClr val="D8DEDC">
                        <a:alpha val="20000"/>
                      </a:srgbClr>
                    </a:solidFill>
                  </a:tcPr>
                </a:tc>
                <a:extLst>
                  <a:ext uri="{0D108BD9-81ED-4DB2-BD59-A6C34878D82A}">
                    <a16:rowId xmlns:a16="http://schemas.microsoft.com/office/drawing/2014/main" val="16120775"/>
                  </a:ext>
                </a:extLst>
              </a:tr>
            </a:tbl>
          </a:graphicData>
        </a:graphic>
      </p:graphicFrame>
    </p:spTree>
    <p:extLst>
      <p:ext uri="{BB962C8B-B14F-4D97-AF65-F5344CB8AC3E}">
        <p14:creationId xmlns:p14="http://schemas.microsoft.com/office/powerpoint/2010/main" val="19098774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750D5D-0AE0-47A6-8583-8169202AC44F}"/>
              </a:ext>
            </a:extLst>
          </p:cNvPr>
          <p:cNvSpPr>
            <a:spLocks noGrp="1"/>
          </p:cNvSpPr>
          <p:nvPr>
            <p:ph type="title"/>
          </p:nvPr>
        </p:nvSpPr>
        <p:spPr>
          <a:xfrm>
            <a:off x="833002" y="365125"/>
            <a:ext cx="10520702" cy="1325563"/>
          </a:xfrm>
        </p:spPr>
        <p:txBody>
          <a:bodyPr>
            <a:normAutofit/>
          </a:bodyPr>
          <a:lstStyle/>
          <a:p>
            <a:r>
              <a:rPr lang="en-US">
                <a:solidFill>
                  <a:srgbClr val="FFFFFF"/>
                </a:solidFill>
              </a:rPr>
              <a:t>Classifying the clustered projections</a:t>
            </a:r>
            <a:endParaRPr lang="en-IN" dirty="0">
              <a:solidFill>
                <a:srgbClr val="FFFF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367CF1-62DE-4D4E-AF7B-AA93CB4BBF63}"/>
                  </a:ext>
                </a:extLst>
              </p:cNvPr>
              <p:cNvSpPr>
                <a:spLocks noGrp="1"/>
              </p:cNvSpPr>
              <p:nvPr>
                <p:ph idx="1"/>
              </p:nvPr>
            </p:nvSpPr>
            <p:spPr>
              <a:xfrm>
                <a:off x="838201" y="2022601"/>
                <a:ext cx="5645626" cy="4154361"/>
              </a:xfrm>
            </p:spPr>
            <p:txBody>
              <a:bodyPr>
                <a:normAutofit lnSpcReduction="10000"/>
              </a:bodyPr>
              <a:lstStyle/>
              <a:p>
                <a:r>
                  <a:rPr lang="en-US" sz="2000" dirty="0">
                    <a:solidFill>
                      <a:srgbClr val="FFFFFF"/>
                    </a:solidFill>
                  </a:rPr>
                  <a:t>Now that we have obtained pure clusters, our task is to classify the clusters into their respective classes. We observe that, due to heterogeneity the average value of the different classes of object is different. </a:t>
                </a:r>
              </a:p>
              <a:p>
                <a:r>
                  <a:rPr lang="en-IN" sz="2000" dirty="0">
                    <a:solidFill>
                      <a:srgbClr val="FFFFFF"/>
                    </a:solidFill>
                  </a:rPr>
                  <a:t>Using the Helgasson Ludwig Consistency Conditions (HLCC) we can translate this into an equivalent condition in the projection space. </a:t>
                </a:r>
              </a:p>
              <a:p>
                <a:r>
                  <a:rPr lang="en-US" sz="2000" dirty="0">
                    <a:solidFill>
                      <a:srgbClr val="FFFFFF"/>
                    </a:solidFill>
                  </a:rPr>
                  <a:t>G</a:t>
                </a:r>
                <a:r>
                  <a:rPr lang="en-IN" sz="2000" dirty="0">
                    <a:solidFill>
                      <a:srgbClr val="FFFFFF"/>
                    </a:solidFill>
                  </a:rPr>
                  <a:t>iven below is the HLCC condition relating the image moments to the projection moments.</a:t>
                </a:r>
              </a:p>
              <a:p>
                <a:pPr marL="0" indent="0">
                  <a:buNone/>
                </a:pPr>
                <a:endParaRPr lang="en-IN" sz="20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sz="2000" b="0" i="1" smtClean="0">
                              <a:solidFill>
                                <a:srgbClr val="FFFFFF"/>
                              </a:solidFill>
                              <a:latin typeface="Cambria Math" panose="02040503050406030204" pitchFamily="18" charset="0"/>
                            </a:rPr>
                          </m:ctrlPr>
                        </m:sSubSupPr>
                        <m:e>
                          <m:r>
                            <a:rPr lang="en-US" sz="2000" b="0" i="1" smtClean="0">
                              <a:solidFill>
                                <a:srgbClr val="FFFFFF"/>
                              </a:solidFill>
                              <a:latin typeface="Cambria Math" panose="02040503050406030204" pitchFamily="18" charset="0"/>
                            </a:rPr>
                            <m:t>𝑚</m:t>
                          </m:r>
                        </m:e>
                        <m:sub>
                          <m:sSub>
                            <m:sSubPr>
                              <m:ctrlPr>
                                <a:rPr lang="en-US" sz="2000" b="0" i="1" smtClean="0">
                                  <a:solidFill>
                                    <a:srgbClr val="FFFFFF"/>
                                  </a:solidFill>
                                  <a:latin typeface="Cambria Math" panose="02040503050406030204" pitchFamily="18" charset="0"/>
                                </a:rPr>
                              </m:ctrlPr>
                            </m:sSubPr>
                            <m:e>
                              <m:r>
                                <a:rPr lang="en-US" sz="2000" b="0" i="1" smtClean="0">
                                  <a:solidFill>
                                    <a:srgbClr val="FFFFFF"/>
                                  </a:solidFill>
                                  <a:latin typeface="Cambria Math" panose="02040503050406030204" pitchFamily="18" charset="0"/>
                                </a:rPr>
                                <m:t>𝜃</m:t>
                              </m:r>
                            </m:e>
                            <m:sub>
                              <m:r>
                                <a:rPr lang="en-US" sz="2000" b="0" i="1" smtClean="0">
                                  <a:solidFill>
                                    <a:srgbClr val="FFFFFF"/>
                                  </a:solidFill>
                                  <a:latin typeface="Cambria Math" panose="02040503050406030204" pitchFamily="18" charset="0"/>
                                </a:rPr>
                                <m:t>𝑖</m:t>
                              </m:r>
                            </m:sub>
                          </m:sSub>
                        </m:sub>
                        <m:sup>
                          <m:r>
                            <a:rPr lang="en-US" sz="2000" b="0" i="1" smtClean="0">
                              <a:solidFill>
                                <a:srgbClr val="FFFFFF"/>
                              </a:solidFill>
                              <a:latin typeface="Cambria Math" panose="02040503050406030204" pitchFamily="18" charset="0"/>
                            </a:rPr>
                            <m:t>𝑛</m:t>
                          </m:r>
                        </m:sup>
                      </m:sSubSup>
                      <m:r>
                        <a:rPr lang="en-US" sz="2000" b="0" i="1" smtClean="0">
                          <a:solidFill>
                            <a:srgbClr val="FFFFFF"/>
                          </a:solidFill>
                          <a:latin typeface="Cambria Math" panose="02040503050406030204" pitchFamily="18" charset="0"/>
                        </a:rPr>
                        <m:t>=</m:t>
                      </m:r>
                      <m:nary>
                        <m:naryPr>
                          <m:chr m:val="∑"/>
                          <m:ctrlPr>
                            <a:rPr lang="en-US" sz="2000" b="0" i="1" smtClean="0">
                              <a:solidFill>
                                <a:srgbClr val="FFFFFF"/>
                              </a:solidFill>
                              <a:latin typeface="Cambria Math" panose="02040503050406030204" pitchFamily="18" charset="0"/>
                            </a:rPr>
                          </m:ctrlPr>
                        </m:naryPr>
                        <m:sub>
                          <m:r>
                            <m:rPr>
                              <m:brk m:alnAt="23"/>
                            </m:rPr>
                            <a:rPr lang="en-US" sz="2000" b="0" i="1" smtClean="0">
                              <a:solidFill>
                                <a:srgbClr val="FFFFFF"/>
                              </a:solidFill>
                              <a:latin typeface="Cambria Math" panose="02040503050406030204" pitchFamily="18" charset="0"/>
                            </a:rPr>
                            <m:t>𝑗</m:t>
                          </m:r>
                          <m:r>
                            <a:rPr lang="en-US" sz="2000" b="0" i="1" smtClean="0">
                              <a:solidFill>
                                <a:srgbClr val="FFFFFF"/>
                              </a:solidFill>
                              <a:latin typeface="Cambria Math" panose="02040503050406030204" pitchFamily="18" charset="0"/>
                            </a:rPr>
                            <m:t>=0</m:t>
                          </m:r>
                        </m:sub>
                        <m:sup>
                          <m:r>
                            <a:rPr lang="en-US" sz="2000" b="0" i="1" smtClean="0">
                              <a:solidFill>
                                <a:srgbClr val="FFFFFF"/>
                              </a:solidFill>
                              <a:latin typeface="Cambria Math" panose="02040503050406030204" pitchFamily="18" charset="0"/>
                            </a:rPr>
                            <m:t>𝑛</m:t>
                          </m:r>
                        </m:sup>
                        <m:e>
                          <m:d>
                            <m:dPr>
                              <m:ctrlPr>
                                <a:rPr lang="en-US" sz="2000" b="0" i="1" smtClean="0">
                                  <a:solidFill>
                                    <a:srgbClr val="FFFFFF"/>
                                  </a:solidFill>
                                  <a:latin typeface="Cambria Math" panose="02040503050406030204" pitchFamily="18" charset="0"/>
                                </a:rPr>
                              </m:ctrlPr>
                            </m:dPr>
                            <m:e>
                              <m:f>
                                <m:fPr>
                                  <m:type m:val="noBar"/>
                                  <m:ctrlPr>
                                    <a:rPr lang="en-US" sz="2000" b="0" i="1" smtClean="0">
                                      <a:solidFill>
                                        <a:srgbClr val="FFFFFF"/>
                                      </a:solidFill>
                                      <a:latin typeface="Cambria Math" panose="02040503050406030204" pitchFamily="18" charset="0"/>
                                    </a:rPr>
                                  </m:ctrlPr>
                                </m:fPr>
                                <m:num>
                                  <m:r>
                                    <a:rPr lang="en-US" sz="2000" b="0" i="1" smtClean="0">
                                      <a:solidFill>
                                        <a:srgbClr val="FFFFFF"/>
                                      </a:solidFill>
                                      <a:latin typeface="Cambria Math" panose="02040503050406030204" pitchFamily="18" charset="0"/>
                                    </a:rPr>
                                    <m:t>𝑛</m:t>
                                  </m:r>
                                </m:num>
                                <m:den>
                                  <m:r>
                                    <a:rPr lang="en-US" sz="2000" b="0" i="1" smtClean="0">
                                      <a:solidFill>
                                        <a:srgbClr val="FFFFFF"/>
                                      </a:solidFill>
                                      <a:latin typeface="Cambria Math" panose="02040503050406030204" pitchFamily="18" charset="0"/>
                                    </a:rPr>
                                    <m:t>𝑗</m:t>
                                  </m:r>
                                </m:den>
                              </m:f>
                            </m:e>
                          </m:d>
                        </m:e>
                      </m:nary>
                      <m:r>
                        <a:rPr lang="en-US" sz="2000" b="0" i="1" smtClean="0">
                          <a:solidFill>
                            <a:srgbClr val="FFFFFF"/>
                          </a:solidFill>
                          <a:latin typeface="Cambria Math" panose="02040503050406030204" pitchFamily="18" charset="0"/>
                        </a:rPr>
                        <m:t> </m:t>
                      </m:r>
                      <m:sSup>
                        <m:sSupPr>
                          <m:ctrlPr>
                            <a:rPr lang="en-US" sz="2000" b="0" i="1" smtClean="0">
                              <a:solidFill>
                                <a:srgbClr val="FFFFFF"/>
                              </a:solidFill>
                              <a:latin typeface="Cambria Math" panose="02040503050406030204" pitchFamily="18" charset="0"/>
                            </a:rPr>
                          </m:ctrlPr>
                        </m:sSupPr>
                        <m:e>
                          <m:d>
                            <m:dPr>
                              <m:ctrlPr>
                                <a:rPr lang="en-US" sz="2000" b="0" i="1" smtClean="0">
                                  <a:solidFill>
                                    <a:srgbClr val="FFFFFF"/>
                                  </a:solidFill>
                                  <a:latin typeface="Cambria Math" panose="02040503050406030204" pitchFamily="18" charset="0"/>
                                </a:rPr>
                              </m:ctrlPr>
                            </m:dPr>
                            <m:e>
                              <m:r>
                                <a:rPr lang="en-US" sz="2000" b="0" i="1" smtClean="0">
                                  <a:solidFill>
                                    <a:srgbClr val="FFFFFF"/>
                                  </a:solidFill>
                                  <a:latin typeface="Cambria Math" panose="02040503050406030204" pitchFamily="18" charset="0"/>
                                </a:rPr>
                                <m:t>𝑐𝑜𝑠</m:t>
                              </m:r>
                              <m:sSub>
                                <m:sSubPr>
                                  <m:ctrlPr>
                                    <a:rPr lang="en-US" sz="2000" b="0" i="1" smtClean="0">
                                      <a:solidFill>
                                        <a:srgbClr val="FFFFFF"/>
                                      </a:solidFill>
                                      <a:latin typeface="Cambria Math" panose="02040503050406030204" pitchFamily="18" charset="0"/>
                                    </a:rPr>
                                  </m:ctrlPr>
                                </m:sSubPr>
                                <m:e>
                                  <m:r>
                                    <a:rPr lang="en-US" sz="2000" b="0" i="1" smtClean="0">
                                      <a:solidFill>
                                        <a:srgbClr val="FFFFFF"/>
                                      </a:solidFill>
                                      <a:latin typeface="Cambria Math" panose="02040503050406030204" pitchFamily="18" charset="0"/>
                                    </a:rPr>
                                    <m:t>𝜃</m:t>
                                  </m:r>
                                </m:e>
                                <m:sub>
                                  <m:r>
                                    <a:rPr lang="en-US" sz="2000" b="0" i="1" smtClean="0">
                                      <a:solidFill>
                                        <a:srgbClr val="FFFFFF"/>
                                      </a:solidFill>
                                      <a:latin typeface="Cambria Math" panose="02040503050406030204" pitchFamily="18" charset="0"/>
                                    </a:rPr>
                                    <m:t>𝑖</m:t>
                                  </m:r>
                                </m:sub>
                              </m:sSub>
                            </m:e>
                          </m:d>
                        </m:e>
                        <m:sup>
                          <m:r>
                            <a:rPr lang="en-US" sz="2000" b="0" i="1" smtClean="0">
                              <a:solidFill>
                                <a:srgbClr val="FFFFFF"/>
                              </a:solidFill>
                              <a:latin typeface="Cambria Math" panose="02040503050406030204" pitchFamily="18" charset="0"/>
                            </a:rPr>
                            <m:t>𝑛</m:t>
                          </m:r>
                          <m:r>
                            <a:rPr lang="en-US" sz="2000" b="0" i="1" smtClean="0">
                              <a:solidFill>
                                <a:srgbClr val="FFFFFF"/>
                              </a:solidFill>
                              <a:latin typeface="Cambria Math" panose="02040503050406030204" pitchFamily="18" charset="0"/>
                            </a:rPr>
                            <m:t>−</m:t>
                          </m:r>
                          <m:r>
                            <a:rPr lang="en-US" sz="2000" b="0" i="1" smtClean="0">
                              <a:solidFill>
                                <a:srgbClr val="FFFFFF"/>
                              </a:solidFill>
                              <a:latin typeface="Cambria Math" panose="02040503050406030204" pitchFamily="18" charset="0"/>
                            </a:rPr>
                            <m:t>𝑗</m:t>
                          </m:r>
                        </m:sup>
                      </m:sSup>
                      <m:sSup>
                        <m:sSupPr>
                          <m:ctrlPr>
                            <a:rPr lang="en-US" sz="2000" b="0" i="1" smtClean="0">
                              <a:solidFill>
                                <a:srgbClr val="FFFFFF"/>
                              </a:solidFill>
                              <a:latin typeface="Cambria Math" panose="02040503050406030204" pitchFamily="18" charset="0"/>
                            </a:rPr>
                          </m:ctrlPr>
                        </m:sSupPr>
                        <m:e>
                          <m:d>
                            <m:dPr>
                              <m:ctrlPr>
                                <a:rPr lang="en-US" sz="2000" b="0" i="1" smtClean="0">
                                  <a:solidFill>
                                    <a:srgbClr val="FFFFFF"/>
                                  </a:solidFill>
                                  <a:latin typeface="Cambria Math" panose="02040503050406030204" pitchFamily="18" charset="0"/>
                                </a:rPr>
                              </m:ctrlPr>
                            </m:dPr>
                            <m:e>
                              <m:r>
                                <a:rPr lang="en-US" sz="2000" b="0" i="1" smtClean="0">
                                  <a:solidFill>
                                    <a:srgbClr val="FFFFFF"/>
                                  </a:solidFill>
                                  <a:latin typeface="Cambria Math" panose="02040503050406030204" pitchFamily="18" charset="0"/>
                                </a:rPr>
                                <m:t>𝑠𝑖𝑛</m:t>
                              </m:r>
                              <m:sSub>
                                <m:sSubPr>
                                  <m:ctrlPr>
                                    <a:rPr lang="en-US" sz="2000" b="0" i="1" smtClean="0">
                                      <a:solidFill>
                                        <a:srgbClr val="FFFFFF"/>
                                      </a:solidFill>
                                      <a:latin typeface="Cambria Math" panose="02040503050406030204" pitchFamily="18" charset="0"/>
                                    </a:rPr>
                                  </m:ctrlPr>
                                </m:sSubPr>
                                <m:e>
                                  <m:r>
                                    <a:rPr lang="en-US" sz="2000" b="0" i="1" smtClean="0">
                                      <a:solidFill>
                                        <a:srgbClr val="FFFFFF"/>
                                      </a:solidFill>
                                      <a:latin typeface="Cambria Math" panose="02040503050406030204" pitchFamily="18" charset="0"/>
                                    </a:rPr>
                                    <m:t>𝜃</m:t>
                                  </m:r>
                                </m:e>
                                <m:sub>
                                  <m:r>
                                    <a:rPr lang="en-US" sz="2000" b="0" i="1" smtClean="0">
                                      <a:solidFill>
                                        <a:srgbClr val="FFFFFF"/>
                                      </a:solidFill>
                                      <a:latin typeface="Cambria Math" panose="02040503050406030204" pitchFamily="18" charset="0"/>
                                    </a:rPr>
                                    <m:t>𝑖</m:t>
                                  </m:r>
                                </m:sub>
                              </m:sSub>
                            </m:e>
                          </m:d>
                        </m:e>
                        <m:sup>
                          <m:r>
                            <a:rPr lang="en-US" sz="2000" b="0" i="1" smtClean="0">
                              <a:solidFill>
                                <a:srgbClr val="FFFFFF"/>
                              </a:solidFill>
                              <a:latin typeface="Cambria Math" panose="02040503050406030204" pitchFamily="18" charset="0"/>
                            </a:rPr>
                            <m:t>𝑗</m:t>
                          </m:r>
                        </m:sup>
                      </m:sSup>
                      <m:sSub>
                        <m:sSubPr>
                          <m:ctrlPr>
                            <a:rPr lang="en-US" sz="2000" b="0" i="1" smtClean="0">
                              <a:solidFill>
                                <a:srgbClr val="FFFFFF"/>
                              </a:solidFill>
                              <a:latin typeface="Cambria Math" panose="02040503050406030204" pitchFamily="18" charset="0"/>
                            </a:rPr>
                          </m:ctrlPr>
                        </m:sSubPr>
                        <m:e>
                          <m:r>
                            <a:rPr lang="en-US" sz="2000" b="0" i="1" smtClean="0">
                              <a:solidFill>
                                <a:srgbClr val="FFFFFF"/>
                              </a:solidFill>
                              <a:latin typeface="Cambria Math" panose="02040503050406030204" pitchFamily="18" charset="0"/>
                            </a:rPr>
                            <m:t>𝑣</m:t>
                          </m:r>
                        </m:e>
                        <m:sub>
                          <m:r>
                            <a:rPr lang="en-US" sz="2000" b="0" i="1" smtClean="0">
                              <a:solidFill>
                                <a:srgbClr val="FFFFFF"/>
                              </a:solidFill>
                              <a:latin typeface="Cambria Math" panose="02040503050406030204" pitchFamily="18" charset="0"/>
                            </a:rPr>
                            <m:t>𝑛</m:t>
                          </m:r>
                          <m:r>
                            <a:rPr lang="en-US" sz="2000" b="0" i="1" smtClean="0">
                              <a:solidFill>
                                <a:srgbClr val="FFFFFF"/>
                              </a:solidFill>
                              <a:latin typeface="Cambria Math" panose="02040503050406030204" pitchFamily="18" charset="0"/>
                            </a:rPr>
                            <m:t>−</m:t>
                          </m:r>
                          <m:r>
                            <a:rPr lang="en-US" sz="2000" b="0" i="1" smtClean="0">
                              <a:solidFill>
                                <a:srgbClr val="FFFFFF"/>
                              </a:solidFill>
                              <a:latin typeface="Cambria Math" panose="02040503050406030204" pitchFamily="18" charset="0"/>
                            </a:rPr>
                            <m:t>𝑗</m:t>
                          </m:r>
                          <m:r>
                            <a:rPr lang="en-US" sz="2000" b="0" i="1" smtClean="0">
                              <a:solidFill>
                                <a:srgbClr val="FFFFFF"/>
                              </a:solidFill>
                              <a:latin typeface="Cambria Math" panose="02040503050406030204" pitchFamily="18" charset="0"/>
                            </a:rPr>
                            <m:t>,</m:t>
                          </m:r>
                          <m:r>
                            <a:rPr lang="en-US" sz="2000" b="0" i="1" smtClean="0">
                              <a:solidFill>
                                <a:srgbClr val="FFFFFF"/>
                              </a:solidFill>
                              <a:latin typeface="Cambria Math" panose="02040503050406030204" pitchFamily="18" charset="0"/>
                            </a:rPr>
                            <m:t>𝑗</m:t>
                          </m:r>
                        </m:sub>
                      </m:sSub>
                    </m:oMath>
                  </m:oMathPara>
                </a14:m>
                <a:endParaRPr lang="en-IN" sz="2000" dirty="0">
                  <a:solidFill>
                    <a:srgbClr val="FFFFFF"/>
                  </a:solidFill>
                </a:endParaRPr>
              </a:p>
            </p:txBody>
          </p:sp>
        </mc:Choice>
        <mc:Fallback xmlns="">
          <p:sp>
            <p:nvSpPr>
              <p:cNvPr id="3" name="Content Placeholder 2">
                <a:extLst>
                  <a:ext uri="{FF2B5EF4-FFF2-40B4-BE49-F238E27FC236}">
                    <a16:creationId xmlns:a16="http://schemas.microsoft.com/office/drawing/2014/main" id="{8B367CF1-62DE-4D4E-AF7B-AA93CB4BBF63}"/>
                  </a:ext>
                </a:extLst>
              </p:cNvPr>
              <p:cNvSpPr>
                <a:spLocks noGrp="1" noRot="1" noChangeAspect="1" noMove="1" noResize="1" noEditPoints="1" noAdjustHandles="1" noChangeArrowheads="1" noChangeShapeType="1" noTextEdit="1"/>
              </p:cNvSpPr>
              <p:nvPr>
                <p:ph idx="1"/>
              </p:nvPr>
            </p:nvSpPr>
            <p:spPr>
              <a:xfrm>
                <a:off x="838201" y="2022601"/>
                <a:ext cx="5645626" cy="4154361"/>
              </a:xfrm>
              <a:blipFill>
                <a:blip r:embed="rId2"/>
                <a:stretch>
                  <a:fillRect l="-972" t="-2203" r="-1404"/>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20A857C4-E39B-4124-A5F6-FA9D6A4CE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408" y="2803360"/>
            <a:ext cx="1247956" cy="1247956"/>
          </a:xfrm>
          <a:prstGeom prst="rect">
            <a:avLst/>
          </a:prstGeom>
        </p:spPr>
      </p:pic>
      <p:pic>
        <p:nvPicPr>
          <p:cNvPr id="9" name="Picture 8">
            <a:extLst>
              <a:ext uri="{FF2B5EF4-FFF2-40B4-BE49-F238E27FC236}">
                <a16:creationId xmlns:a16="http://schemas.microsoft.com/office/drawing/2014/main" id="{0711EACE-2CF7-42F4-AF28-FD755AF17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4945" y="2803361"/>
            <a:ext cx="1247955" cy="1247955"/>
          </a:xfrm>
          <a:prstGeom prst="rect">
            <a:avLst/>
          </a:prstGeom>
        </p:spPr>
      </p:pic>
      <p:pic>
        <p:nvPicPr>
          <p:cNvPr id="11" name="Picture 10">
            <a:extLst>
              <a:ext uri="{FF2B5EF4-FFF2-40B4-BE49-F238E27FC236}">
                <a16:creationId xmlns:a16="http://schemas.microsoft.com/office/drawing/2014/main" id="{DE2FC0D5-7489-49DD-9CBA-8D993621CE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4481" y="2803360"/>
            <a:ext cx="1245493" cy="1245493"/>
          </a:xfrm>
          <a:prstGeom prst="rect">
            <a:avLst/>
          </a:prstGeom>
        </p:spPr>
      </p:pic>
    </p:spTree>
    <p:extLst>
      <p:ext uri="{BB962C8B-B14F-4D97-AF65-F5344CB8AC3E}">
        <p14:creationId xmlns:p14="http://schemas.microsoft.com/office/powerpoint/2010/main" val="292086632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DE5D75-76FC-4E48-8449-416AEB15F439}"/>
              </a:ext>
            </a:extLst>
          </p:cNvPr>
          <p:cNvSpPr>
            <a:spLocks noGrp="1"/>
          </p:cNvSpPr>
          <p:nvPr>
            <p:ph type="title"/>
          </p:nvPr>
        </p:nvSpPr>
        <p:spPr>
          <a:xfrm>
            <a:off x="833002" y="448253"/>
            <a:ext cx="10520702" cy="1325563"/>
          </a:xfrm>
        </p:spPr>
        <p:txBody>
          <a:bodyPr>
            <a:normAutofit/>
          </a:bodyPr>
          <a:lstStyle/>
          <a:p>
            <a:r>
              <a:rPr lang="en-US"/>
              <a:t>Classifying the clustered projections</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62E53D-53D5-47AC-A43C-A07E0862BEE5}"/>
                  </a:ext>
                </a:extLst>
              </p:cNvPr>
              <p:cNvSpPr>
                <a:spLocks noGrp="1"/>
              </p:cNvSpPr>
              <p:nvPr>
                <p:ph idx="1"/>
              </p:nvPr>
            </p:nvSpPr>
            <p:spPr>
              <a:xfrm>
                <a:off x="838200" y="2191807"/>
                <a:ext cx="5257800" cy="3985155"/>
              </a:xfrm>
            </p:spPr>
            <p:txBody>
              <a:bodyPr>
                <a:noAutofit/>
              </a:bodyPr>
              <a:lstStyle/>
              <a:p>
                <a:r>
                  <a:rPr lang="en-US" sz="1800" dirty="0"/>
                  <a:t>For n=0, the above condition becomes:</a:t>
                </a:r>
              </a:p>
              <a:p>
                <a:pPr marL="0" indent="0">
                  <a:buNone/>
                </a:pPr>
                <a14:m>
                  <m:oMathPara xmlns:m="http://schemas.openxmlformats.org/officeDocument/2006/math">
                    <m:oMathParaPr>
                      <m:jc m:val="center"/>
                    </m:oMathParaPr>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𝑚</m:t>
                          </m:r>
                        </m:e>
                        <m:sub>
                          <m:sSub>
                            <m:sSubPr>
                              <m:ctrlPr>
                                <a:rPr lang="en-US" sz="1800" b="0" i="1">
                                  <a:latin typeface="Cambria Math" panose="02040503050406030204" pitchFamily="18" charset="0"/>
                                </a:rPr>
                              </m:ctrlPr>
                            </m:sSubPr>
                            <m:e>
                              <m:r>
                                <a:rPr lang="en-US" sz="1800" b="0" i="1">
                                  <a:latin typeface="Cambria Math" panose="02040503050406030204" pitchFamily="18" charset="0"/>
                                </a:rPr>
                                <m:t>𝜃</m:t>
                              </m:r>
                            </m:e>
                            <m:sub>
                              <m:r>
                                <a:rPr lang="en-US" sz="1800" b="0" i="1">
                                  <a:latin typeface="Cambria Math" panose="02040503050406030204" pitchFamily="18" charset="0"/>
                                </a:rPr>
                                <m:t>𝑖</m:t>
                              </m:r>
                            </m:sub>
                          </m:sSub>
                        </m:sub>
                        <m:sup>
                          <m:r>
                            <a:rPr lang="en-US" sz="1800" b="0" i="1">
                              <a:latin typeface="Cambria Math" panose="02040503050406030204" pitchFamily="18" charset="0"/>
                            </a:rPr>
                            <m:t>0</m:t>
                          </m:r>
                        </m:sup>
                      </m:sSubSup>
                      <m:r>
                        <a:rPr lang="en-US" sz="1800" b="0" i="1">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𝑣</m:t>
                          </m:r>
                        </m:e>
                        <m:sub>
                          <m:r>
                            <a:rPr lang="en-US" sz="1800" b="0" i="1">
                              <a:latin typeface="Cambria Math" panose="02040503050406030204" pitchFamily="18" charset="0"/>
                            </a:rPr>
                            <m:t>0,0</m:t>
                          </m:r>
                        </m:sub>
                      </m:sSub>
                    </m:oMath>
                  </m:oMathPara>
                </a14:m>
                <a:endParaRPr lang="en-US" sz="1800" dirty="0"/>
              </a:p>
              <a:p>
                <a:r>
                  <a:rPr lang="en-US" sz="1800" dirty="0"/>
                  <a:t>What this tells us that the zeroth moment of a projection (LHS) is equal to the average of the object it belongs to (RHS).</a:t>
                </a:r>
              </a:p>
              <a:p>
                <a:r>
                  <a:rPr lang="en-US" sz="1800" dirty="0"/>
                  <a:t>This means that, all projections belonging to a single class will have the same zeroth-order moment. Therefore we can use the zeroth order moment as a statistic to classify the clusters into their respective classes. This is shown on the graph beside.</a:t>
                </a:r>
              </a:p>
              <a:p>
                <a:r>
                  <a:rPr lang="en-US" sz="1800" dirty="0"/>
                  <a:t>Thus, we segregate the clusters by their zeroth-order moment and proceed to independently construct each of the object. </a:t>
                </a:r>
              </a:p>
            </p:txBody>
          </p:sp>
        </mc:Choice>
        <mc:Fallback xmlns="">
          <p:sp>
            <p:nvSpPr>
              <p:cNvPr id="3" name="Content Placeholder 2">
                <a:extLst>
                  <a:ext uri="{FF2B5EF4-FFF2-40B4-BE49-F238E27FC236}">
                    <a16:creationId xmlns:a16="http://schemas.microsoft.com/office/drawing/2014/main" id="{9562E53D-53D5-47AC-A43C-A07E0862BEE5}"/>
                  </a:ext>
                </a:extLst>
              </p:cNvPr>
              <p:cNvSpPr>
                <a:spLocks noGrp="1" noRot="1" noChangeAspect="1" noMove="1" noResize="1" noEditPoints="1" noAdjustHandles="1" noChangeArrowheads="1" noChangeShapeType="1" noTextEdit="1"/>
              </p:cNvSpPr>
              <p:nvPr>
                <p:ph idx="1"/>
              </p:nvPr>
            </p:nvSpPr>
            <p:spPr>
              <a:xfrm>
                <a:off x="838200" y="2191807"/>
                <a:ext cx="5257800" cy="3985155"/>
              </a:xfrm>
              <a:blipFill>
                <a:blip r:embed="rId2"/>
                <a:stretch>
                  <a:fillRect l="-812" t="-1531" b="-2450"/>
                </a:stretch>
              </a:blipFill>
            </p:spPr>
            <p:txBody>
              <a:bodyPr/>
              <a:lstStyle/>
              <a:p>
                <a:r>
                  <a:rPr lang="en-IN">
                    <a:noFill/>
                  </a:rPr>
                  <a:t> </a:t>
                </a:r>
              </a:p>
            </p:txBody>
          </p:sp>
        </mc:Fallback>
      </mc:AlternateContent>
      <p:pic>
        <p:nvPicPr>
          <p:cNvPr id="7" name="Picture 6" descr="A screenshot of a social media post&#10;&#10;Description generated with very high confidence">
            <a:extLst>
              <a:ext uri="{FF2B5EF4-FFF2-40B4-BE49-F238E27FC236}">
                <a16:creationId xmlns:a16="http://schemas.microsoft.com/office/drawing/2014/main" id="{288FCA5B-38C6-491C-A4A2-7E7E153730E9}"/>
              </a:ext>
            </a:extLst>
          </p:cNvPr>
          <p:cNvPicPr>
            <a:picLocks noChangeAspect="1"/>
          </p:cNvPicPr>
          <p:nvPr/>
        </p:nvPicPr>
        <p:blipFill rotWithShape="1">
          <a:blip r:embed="rId3">
            <a:extLst>
              <a:ext uri="{28A0092B-C50C-407E-A947-70E740481C1C}">
                <a14:useLocalDpi xmlns:a14="http://schemas.microsoft.com/office/drawing/2010/main" val="0"/>
              </a:ext>
            </a:extLst>
          </a:blip>
          <a:srcRect l="6449" r="3600" b="4400"/>
          <a:stretch/>
        </p:blipFill>
        <p:spPr>
          <a:xfrm>
            <a:off x="6417734" y="2217153"/>
            <a:ext cx="4935970" cy="3934464"/>
          </a:xfrm>
          <a:prstGeom prst="rect">
            <a:avLst/>
          </a:prstGeom>
        </p:spPr>
      </p:pic>
    </p:spTree>
    <p:extLst>
      <p:ext uri="{BB962C8B-B14F-4D97-AF65-F5344CB8AC3E}">
        <p14:creationId xmlns:p14="http://schemas.microsoft.com/office/powerpoint/2010/main" val="23812042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9E0B773-F955-4FF9-BD25-FC85B775CEB1}"/>
              </a:ext>
            </a:extLst>
          </p:cNvPr>
          <p:cNvSpPr>
            <a:spLocks noGrp="1"/>
          </p:cNvSpPr>
          <p:nvPr>
            <p:ph type="title"/>
          </p:nvPr>
        </p:nvSpPr>
        <p:spPr>
          <a:xfrm>
            <a:off x="833002" y="365125"/>
            <a:ext cx="10520702" cy="1325563"/>
          </a:xfrm>
        </p:spPr>
        <p:txBody>
          <a:bodyPr>
            <a:normAutofit/>
          </a:bodyPr>
          <a:lstStyle/>
          <a:p>
            <a:r>
              <a:rPr lang="en-US">
                <a:solidFill>
                  <a:srgbClr val="FFFFFF"/>
                </a:solidFill>
              </a:rPr>
              <a:t>Independent reconstruction </a:t>
            </a:r>
            <a:endParaRPr lang="en-IN" dirty="0">
              <a:solidFill>
                <a:srgbClr val="FFFFFF"/>
              </a:solidFill>
            </a:endParaRPr>
          </a:p>
        </p:txBody>
      </p:sp>
      <p:sp>
        <p:nvSpPr>
          <p:cNvPr id="3" name="Content Placeholder 2">
            <a:extLst>
              <a:ext uri="{FF2B5EF4-FFF2-40B4-BE49-F238E27FC236}">
                <a16:creationId xmlns:a16="http://schemas.microsoft.com/office/drawing/2014/main" id="{791398B5-34C6-49AE-81F4-583C3F4F02E6}"/>
              </a:ext>
            </a:extLst>
          </p:cNvPr>
          <p:cNvSpPr>
            <a:spLocks noGrp="1"/>
          </p:cNvSpPr>
          <p:nvPr>
            <p:ph idx="1"/>
          </p:nvPr>
        </p:nvSpPr>
        <p:spPr>
          <a:xfrm>
            <a:off x="838201" y="2022601"/>
            <a:ext cx="5097826" cy="4154361"/>
          </a:xfrm>
        </p:spPr>
        <p:txBody>
          <a:bodyPr>
            <a:normAutofit lnSpcReduction="10000"/>
          </a:bodyPr>
          <a:lstStyle/>
          <a:p>
            <a:r>
              <a:rPr lang="en-US" sz="2000" dirty="0">
                <a:solidFill>
                  <a:srgbClr val="FFFFFF"/>
                </a:solidFill>
              </a:rPr>
              <a:t>After classifying the projection clusters, we have essentially reduced the problem to the case of single object reconstruction. We have already have developed an algorithm for this case. The summary is stated below for the sake of completeness.</a:t>
            </a:r>
          </a:p>
          <a:p>
            <a:r>
              <a:rPr lang="en-IN" sz="2000" dirty="0">
                <a:solidFill>
                  <a:srgbClr val="FFFFFF"/>
                </a:solidFill>
              </a:rPr>
              <a:t>Our algorithm clusters similar projections together, uses a moments based approach to obtain an initial estimate for the orientations and finally optimizes for the structure of the unknown object along with a refinement of the viewing parameters using an alternate minimization scheme.</a:t>
            </a:r>
          </a:p>
          <a:p>
            <a:r>
              <a:rPr lang="en-US" sz="2000" dirty="0">
                <a:solidFill>
                  <a:srgbClr val="FFFFFF"/>
                </a:solidFill>
              </a:rPr>
              <a:t>F</a:t>
            </a:r>
            <a:r>
              <a:rPr lang="en-IN" sz="2000" dirty="0">
                <a:solidFill>
                  <a:srgbClr val="FFFFFF"/>
                </a:solidFill>
              </a:rPr>
              <a:t>or a detailed overview of the algorithm, refer to the paper </a:t>
            </a:r>
            <a:r>
              <a:rPr lang="en-IN" sz="2000" dirty="0">
                <a:solidFill>
                  <a:srgbClr val="FFFFFF"/>
                </a:solidFill>
                <a:hlinkClick r:id="rId2"/>
              </a:rPr>
              <a:t>here</a:t>
            </a:r>
            <a:r>
              <a:rPr lang="en-IN" sz="2000" dirty="0">
                <a:solidFill>
                  <a:srgbClr val="FFFFFF"/>
                </a:solidFill>
              </a:rPr>
              <a:t>.</a:t>
            </a:r>
            <a:endParaRPr lang="en-US" sz="2000" dirty="0">
              <a:solidFill>
                <a:srgbClr val="FFFFFF"/>
              </a:solidFill>
            </a:endParaRPr>
          </a:p>
        </p:txBody>
      </p:sp>
      <p:pic>
        <p:nvPicPr>
          <p:cNvPr id="18" name="Picture 17">
            <a:extLst>
              <a:ext uri="{FF2B5EF4-FFF2-40B4-BE49-F238E27FC236}">
                <a16:creationId xmlns:a16="http://schemas.microsoft.com/office/drawing/2014/main" id="{C94D2288-12A3-49CD-882A-03F946AE8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000" y="3104468"/>
            <a:ext cx="1247955" cy="1247955"/>
          </a:xfrm>
          <a:prstGeom prst="rect">
            <a:avLst/>
          </a:prstGeom>
        </p:spPr>
      </p:pic>
      <p:pic>
        <p:nvPicPr>
          <p:cNvPr id="20" name="Picture 19">
            <a:extLst>
              <a:ext uri="{FF2B5EF4-FFF2-40B4-BE49-F238E27FC236}">
                <a16:creationId xmlns:a16="http://schemas.microsoft.com/office/drawing/2014/main" id="{E85B13B8-27DF-4EF8-A089-23CC6E65D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2518" y="3074380"/>
            <a:ext cx="1247955" cy="1247955"/>
          </a:xfrm>
          <a:prstGeom prst="rect">
            <a:avLst/>
          </a:prstGeom>
        </p:spPr>
      </p:pic>
      <p:pic>
        <p:nvPicPr>
          <p:cNvPr id="23" name="Picture 22" descr="A close up of a cat&#10;&#10;Description generated with high confidence">
            <a:extLst>
              <a:ext uri="{FF2B5EF4-FFF2-40B4-BE49-F238E27FC236}">
                <a16:creationId xmlns:a16="http://schemas.microsoft.com/office/drawing/2014/main" id="{E344AAF0-B671-406E-A9C6-425CFF3DA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9759" y="3104468"/>
            <a:ext cx="1247955" cy="1247955"/>
          </a:xfrm>
          <a:prstGeom prst="rect">
            <a:avLst/>
          </a:prstGeom>
        </p:spPr>
      </p:pic>
      <p:pic>
        <p:nvPicPr>
          <p:cNvPr id="24" name="Picture 23" descr="A blurry image of a cat&#10;&#10;Description generated with high confidence">
            <a:extLst>
              <a:ext uri="{FF2B5EF4-FFF2-40B4-BE49-F238E27FC236}">
                <a16:creationId xmlns:a16="http://schemas.microsoft.com/office/drawing/2014/main" id="{7CF45C2F-ED09-405F-B4BF-6EC52FBFB1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4229" y="5110480"/>
            <a:ext cx="1245492" cy="1245492"/>
          </a:xfrm>
          <a:prstGeom prst="rect">
            <a:avLst/>
          </a:prstGeom>
        </p:spPr>
      </p:pic>
      <p:pic>
        <p:nvPicPr>
          <p:cNvPr id="25" name="Picture 24">
            <a:extLst>
              <a:ext uri="{FF2B5EF4-FFF2-40B4-BE49-F238E27FC236}">
                <a16:creationId xmlns:a16="http://schemas.microsoft.com/office/drawing/2014/main" id="{C141B16B-87AD-46A4-A203-D99E308F57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6443" y="5110479"/>
            <a:ext cx="1247955" cy="1247955"/>
          </a:xfrm>
          <a:prstGeom prst="rect">
            <a:avLst/>
          </a:prstGeom>
        </p:spPr>
      </p:pic>
      <p:pic>
        <p:nvPicPr>
          <p:cNvPr id="26" name="Picture 25" descr="A picture containing indoor, photo, black, white&#10;&#10;Description generated with high confidence">
            <a:extLst>
              <a:ext uri="{FF2B5EF4-FFF2-40B4-BE49-F238E27FC236}">
                <a16:creationId xmlns:a16="http://schemas.microsoft.com/office/drawing/2014/main" id="{9B9BCEA2-BF04-4C9F-AC1A-9706F40AE2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4029" y="5110479"/>
            <a:ext cx="1247955" cy="1247955"/>
          </a:xfrm>
          <a:prstGeom prst="rect">
            <a:avLst/>
          </a:prstGeom>
        </p:spPr>
      </p:pic>
      <p:sp>
        <p:nvSpPr>
          <p:cNvPr id="4" name="TextBox 3">
            <a:extLst>
              <a:ext uri="{FF2B5EF4-FFF2-40B4-BE49-F238E27FC236}">
                <a16:creationId xmlns:a16="http://schemas.microsoft.com/office/drawing/2014/main" id="{7B6EB76B-41B2-4B63-938A-861304DE9493}"/>
              </a:ext>
            </a:extLst>
          </p:cNvPr>
          <p:cNvSpPr txBox="1"/>
          <p:nvPr/>
        </p:nvSpPr>
        <p:spPr>
          <a:xfrm>
            <a:off x="7343036" y="4639671"/>
            <a:ext cx="3698697" cy="369332"/>
          </a:xfrm>
          <a:prstGeom prst="rect">
            <a:avLst/>
          </a:prstGeom>
          <a:noFill/>
        </p:spPr>
        <p:txBody>
          <a:bodyPr wrap="square" rtlCol="0">
            <a:spAutoFit/>
          </a:bodyPr>
          <a:lstStyle/>
          <a:p>
            <a:pPr algn="ctr"/>
            <a:r>
              <a:rPr lang="en-US" dirty="0"/>
              <a:t>20000 Projections, 25% noise</a:t>
            </a:r>
            <a:endParaRPr lang="en-IN" dirty="0"/>
          </a:p>
        </p:txBody>
      </p:sp>
      <p:sp>
        <p:nvSpPr>
          <p:cNvPr id="32" name="TextBox 31">
            <a:extLst>
              <a:ext uri="{FF2B5EF4-FFF2-40B4-BE49-F238E27FC236}">
                <a16:creationId xmlns:a16="http://schemas.microsoft.com/office/drawing/2014/main" id="{5F2CFEA0-D84B-42E5-AB12-06A2F87EC201}"/>
              </a:ext>
            </a:extLst>
          </p:cNvPr>
          <p:cNvSpPr txBox="1"/>
          <p:nvPr/>
        </p:nvSpPr>
        <p:spPr>
          <a:xfrm>
            <a:off x="7343035" y="2669660"/>
            <a:ext cx="3698697" cy="369332"/>
          </a:xfrm>
          <a:prstGeom prst="rect">
            <a:avLst/>
          </a:prstGeom>
          <a:noFill/>
        </p:spPr>
        <p:txBody>
          <a:bodyPr wrap="square" rtlCol="0">
            <a:spAutoFit/>
          </a:bodyPr>
          <a:lstStyle/>
          <a:p>
            <a:pPr algn="ctr"/>
            <a:r>
              <a:rPr lang="en-US" dirty="0"/>
              <a:t>20000 Projections, 15% noise</a:t>
            </a:r>
            <a:endParaRPr lang="en-IN" dirty="0"/>
          </a:p>
        </p:txBody>
      </p:sp>
      <p:sp>
        <p:nvSpPr>
          <p:cNvPr id="33" name="TextBox 32">
            <a:extLst>
              <a:ext uri="{FF2B5EF4-FFF2-40B4-BE49-F238E27FC236}">
                <a16:creationId xmlns:a16="http://schemas.microsoft.com/office/drawing/2014/main" id="{352FA97A-CADD-4390-988A-FFF6D553F2B3}"/>
              </a:ext>
            </a:extLst>
          </p:cNvPr>
          <p:cNvSpPr txBox="1"/>
          <p:nvPr/>
        </p:nvSpPr>
        <p:spPr>
          <a:xfrm>
            <a:off x="6814958" y="4393111"/>
            <a:ext cx="885825" cy="369332"/>
          </a:xfrm>
          <a:prstGeom prst="rect">
            <a:avLst/>
          </a:prstGeom>
          <a:noFill/>
        </p:spPr>
        <p:txBody>
          <a:bodyPr wrap="square" rtlCol="0">
            <a:spAutoFit/>
          </a:bodyPr>
          <a:lstStyle/>
          <a:p>
            <a:r>
              <a:rPr lang="en-US" dirty="0"/>
              <a:t>23.34%</a:t>
            </a:r>
            <a:endParaRPr lang="en-IN" dirty="0"/>
          </a:p>
        </p:txBody>
      </p:sp>
      <p:sp>
        <p:nvSpPr>
          <p:cNvPr id="34" name="TextBox 33">
            <a:extLst>
              <a:ext uri="{FF2B5EF4-FFF2-40B4-BE49-F238E27FC236}">
                <a16:creationId xmlns:a16="http://schemas.microsoft.com/office/drawing/2014/main" id="{48738078-7367-4360-BBD6-55726DA2A988}"/>
              </a:ext>
            </a:extLst>
          </p:cNvPr>
          <p:cNvSpPr txBox="1"/>
          <p:nvPr/>
        </p:nvSpPr>
        <p:spPr>
          <a:xfrm>
            <a:off x="8697717" y="4393111"/>
            <a:ext cx="885825" cy="369332"/>
          </a:xfrm>
          <a:prstGeom prst="rect">
            <a:avLst/>
          </a:prstGeom>
          <a:noFill/>
        </p:spPr>
        <p:txBody>
          <a:bodyPr wrap="square" rtlCol="0">
            <a:spAutoFit/>
          </a:bodyPr>
          <a:lstStyle/>
          <a:p>
            <a:r>
              <a:rPr lang="en-US" dirty="0"/>
              <a:t>28.03%</a:t>
            </a:r>
            <a:endParaRPr lang="en-IN" dirty="0"/>
          </a:p>
        </p:txBody>
      </p:sp>
      <p:sp>
        <p:nvSpPr>
          <p:cNvPr id="35" name="TextBox 34">
            <a:extLst>
              <a:ext uri="{FF2B5EF4-FFF2-40B4-BE49-F238E27FC236}">
                <a16:creationId xmlns:a16="http://schemas.microsoft.com/office/drawing/2014/main" id="{2976EF74-9959-47CB-BF22-DB0DD877D376}"/>
              </a:ext>
            </a:extLst>
          </p:cNvPr>
          <p:cNvSpPr txBox="1"/>
          <p:nvPr/>
        </p:nvSpPr>
        <p:spPr>
          <a:xfrm>
            <a:off x="10580476" y="4393111"/>
            <a:ext cx="885825" cy="369332"/>
          </a:xfrm>
          <a:prstGeom prst="rect">
            <a:avLst/>
          </a:prstGeom>
          <a:noFill/>
        </p:spPr>
        <p:txBody>
          <a:bodyPr wrap="square" rtlCol="0">
            <a:spAutoFit/>
          </a:bodyPr>
          <a:lstStyle/>
          <a:p>
            <a:r>
              <a:rPr lang="en-US" dirty="0"/>
              <a:t>18.97%</a:t>
            </a:r>
            <a:endParaRPr lang="en-IN" dirty="0"/>
          </a:p>
        </p:txBody>
      </p:sp>
      <p:sp>
        <p:nvSpPr>
          <p:cNvPr id="36" name="TextBox 35">
            <a:extLst>
              <a:ext uri="{FF2B5EF4-FFF2-40B4-BE49-F238E27FC236}">
                <a16:creationId xmlns:a16="http://schemas.microsoft.com/office/drawing/2014/main" id="{22D5AC71-4293-48AC-9B8D-366D226644FD}"/>
              </a:ext>
            </a:extLst>
          </p:cNvPr>
          <p:cNvSpPr txBox="1"/>
          <p:nvPr/>
        </p:nvSpPr>
        <p:spPr>
          <a:xfrm>
            <a:off x="6815052" y="6358435"/>
            <a:ext cx="885825" cy="369332"/>
          </a:xfrm>
          <a:prstGeom prst="rect">
            <a:avLst/>
          </a:prstGeom>
          <a:noFill/>
        </p:spPr>
        <p:txBody>
          <a:bodyPr wrap="square" rtlCol="0">
            <a:spAutoFit/>
          </a:bodyPr>
          <a:lstStyle/>
          <a:p>
            <a:r>
              <a:rPr lang="en-US" dirty="0"/>
              <a:t>25.53%</a:t>
            </a:r>
            <a:endParaRPr lang="en-IN" dirty="0"/>
          </a:p>
        </p:txBody>
      </p:sp>
      <p:sp>
        <p:nvSpPr>
          <p:cNvPr id="37" name="TextBox 36">
            <a:extLst>
              <a:ext uri="{FF2B5EF4-FFF2-40B4-BE49-F238E27FC236}">
                <a16:creationId xmlns:a16="http://schemas.microsoft.com/office/drawing/2014/main" id="{AE2FD9E3-3B7B-46D6-9060-76C6F8603170}"/>
              </a:ext>
            </a:extLst>
          </p:cNvPr>
          <p:cNvSpPr txBox="1"/>
          <p:nvPr/>
        </p:nvSpPr>
        <p:spPr>
          <a:xfrm>
            <a:off x="8683519" y="6358435"/>
            <a:ext cx="885825" cy="369332"/>
          </a:xfrm>
          <a:prstGeom prst="rect">
            <a:avLst/>
          </a:prstGeom>
          <a:noFill/>
        </p:spPr>
        <p:txBody>
          <a:bodyPr wrap="square" rtlCol="0">
            <a:spAutoFit/>
          </a:bodyPr>
          <a:lstStyle/>
          <a:p>
            <a:r>
              <a:rPr lang="en-US" dirty="0"/>
              <a:t>33.38%</a:t>
            </a:r>
            <a:endParaRPr lang="en-IN" dirty="0"/>
          </a:p>
        </p:txBody>
      </p:sp>
      <p:sp>
        <p:nvSpPr>
          <p:cNvPr id="38" name="TextBox 37">
            <a:extLst>
              <a:ext uri="{FF2B5EF4-FFF2-40B4-BE49-F238E27FC236}">
                <a16:creationId xmlns:a16="http://schemas.microsoft.com/office/drawing/2014/main" id="{4F635FAA-BF58-4AA8-A401-598E4D8C90CB}"/>
              </a:ext>
            </a:extLst>
          </p:cNvPr>
          <p:cNvSpPr txBox="1"/>
          <p:nvPr/>
        </p:nvSpPr>
        <p:spPr>
          <a:xfrm>
            <a:off x="10551987" y="6358435"/>
            <a:ext cx="885825" cy="369332"/>
          </a:xfrm>
          <a:prstGeom prst="rect">
            <a:avLst/>
          </a:prstGeom>
          <a:noFill/>
        </p:spPr>
        <p:txBody>
          <a:bodyPr wrap="square" rtlCol="0">
            <a:spAutoFit/>
          </a:bodyPr>
          <a:lstStyle/>
          <a:p>
            <a:r>
              <a:rPr lang="en-US" dirty="0"/>
              <a:t>19.41%</a:t>
            </a:r>
            <a:endParaRPr lang="en-IN" dirty="0"/>
          </a:p>
        </p:txBody>
      </p:sp>
      <p:pic>
        <p:nvPicPr>
          <p:cNvPr id="21" name="Picture 20">
            <a:extLst>
              <a:ext uri="{FF2B5EF4-FFF2-40B4-BE49-F238E27FC236}">
                <a16:creationId xmlns:a16="http://schemas.microsoft.com/office/drawing/2014/main" id="{9B94A7E6-0DBD-4B9A-A54A-5A5D3B88475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72694" y="1315451"/>
            <a:ext cx="1247956" cy="1247956"/>
          </a:xfrm>
          <a:prstGeom prst="rect">
            <a:avLst/>
          </a:prstGeom>
        </p:spPr>
      </p:pic>
      <p:pic>
        <p:nvPicPr>
          <p:cNvPr id="22" name="Picture 21">
            <a:extLst>
              <a:ext uri="{FF2B5EF4-FFF2-40B4-BE49-F238E27FC236}">
                <a16:creationId xmlns:a16="http://schemas.microsoft.com/office/drawing/2014/main" id="{68B9980B-62FC-48DC-A00A-594005DF9B4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54945" y="1310881"/>
            <a:ext cx="1247955" cy="1247955"/>
          </a:xfrm>
          <a:prstGeom prst="rect">
            <a:avLst/>
          </a:prstGeom>
        </p:spPr>
      </p:pic>
      <p:pic>
        <p:nvPicPr>
          <p:cNvPr id="27" name="Picture 26">
            <a:extLst>
              <a:ext uri="{FF2B5EF4-FFF2-40B4-BE49-F238E27FC236}">
                <a16:creationId xmlns:a16="http://schemas.microsoft.com/office/drawing/2014/main" id="{152194B9-47DA-425C-A2EA-EDEF526865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57640" y="1317725"/>
            <a:ext cx="1245493" cy="1245493"/>
          </a:xfrm>
          <a:prstGeom prst="rect">
            <a:avLst/>
          </a:prstGeom>
        </p:spPr>
      </p:pic>
    </p:spTree>
    <p:extLst>
      <p:ext uri="{BB962C8B-B14F-4D97-AF65-F5344CB8AC3E}">
        <p14:creationId xmlns:p14="http://schemas.microsoft.com/office/powerpoint/2010/main" val="138631185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31">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75188F-CC43-4337-AAE4-B7C5F0E41185}"/>
              </a:ext>
            </a:extLst>
          </p:cNvPr>
          <p:cNvSpPr>
            <a:spLocks noGrp="1"/>
          </p:cNvSpPr>
          <p:nvPr>
            <p:ph type="title"/>
          </p:nvPr>
        </p:nvSpPr>
        <p:spPr>
          <a:xfrm>
            <a:off x="833002" y="448253"/>
            <a:ext cx="10520702" cy="1325563"/>
          </a:xfrm>
        </p:spPr>
        <p:txBody>
          <a:bodyPr>
            <a:normAutofit/>
          </a:bodyPr>
          <a:lstStyle/>
          <a:p>
            <a:r>
              <a:rPr lang="en-US" dirty="0"/>
              <a:t>Disadvantages of the zeroth-moment clustering approach</a:t>
            </a:r>
            <a:endParaRPr lang="en-IN" dirty="0"/>
          </a:p>
        </p:txBody>
      </p:sp>
      <p:sp>
        <p:nvSpPr>
          <p:cNvPr id="3" name="Content Placeholder 2">
            <a:extLst>
              <a:ext uri="{FF2B5EF4-FFF2-40B4-BE49-F238E27FC236}">
                <a16:creationId xmlns:a16="http://schemas.microsoft.com/office/drawing/2014/main" id="{C4B5C628-7075-4DAE-9DD7-9DCF402FD9F2}"/>
              </a:ext>
            </a:extLst>
          </p:cNvPr>
          <p:cNvSpPr>
            <a:spLocks noGrp="1"/>
          </p:cNvSpPr>
          <p:nvPr>
            <p:ph idx="1"/>
          </p:nvPr>
        </p:nvSpPr>
        <p:spPr>
          <a:xfrm>
            <a:off x="838200" y="2191807"/>
            <a:ext cx="4936067" cy="3985155"/>
          </a:xfrm>
        </p:spPr>
        <p:txBody>
          <a:bodyPr>
            <a:normAutofit/>
          </a:bodyPr>
          <a:lstStyle/>
          <a:p>
            <a:r>
              <a:rPr lang="en-US" sz="1900" dirty="0"/>
              <a:t>In cases where the heterogenous objects are similar, or in the presence of pathological amounts of noise, clustering just on the basis of the zeroth-moments leads to the misclassification of certain clusters.</a:t>
            </a:r>
          </a:p>
          <a:p>
            <a:r>
              <a:rPr lang="en-US" sz="1900" dirty="0"/>
              <a:t>Over here, about 10% of the projection clusters are misclassified. This is actually a significant percentage as classifying one projection cluster incorrectly implies, all the projections associated with that cluster are misclassified. </a:t>
            </a:r>
          </a:p>
          <a:p>
            <a:r>
              <a:rPr lang="en-US" sz="1900" dirty="0"/>
              <a:t>This results in the reconstructions being corrupted. </a:t>
            </a:r>
          </a:p>
        </p:txBody>
      </p:sp>
      <p:pic>
        <p:nvPicPr>
          <p:cNvPr id="5" name="Picture 4" descr="A screenshot of a cell phone&#10;&#10;Description automatically generated">
            <a:extLst>
              <a:ext uri="{FF2B5EF4-FFF2-40B4-BE49-F238E27FC236}">
                <a16:creationId xmlns:a16="http://schemas.microsoft.com/office/drawing/2014/main" id="{741495E9-A104-4E60-8E80-4B3F9A96344A}"/>
              </a:ext>
            </a:extLst>
          </p:cNvPr>
          <p:cNvPicPr>
            <a:picLocks noChangeAspect="1"/>
          </p:cNvPicPr>
          <p:nvPr/>
        </p:nvPicPr>
        <p:blipFill rotWithShape="1">
          <a:blip r:embed="rId2">
            <a:extLst>
              <a:ext uri="{28A0092B-C50C-407E-A947-70E740481C1C}">
                <a14:useLocalDpi xmlns:a14="http://schemas.microsoft.com/office/drawing/2010/main" val="0"/>
              </a:ext>
            </a:extLst>
          </a:blip>
          <a:srcRect l="5693" r="4179" b="4543"/>
          <a:stretch/>
        </p:blipFill>
        <p:spPr>
          <a:xfrm>
            <a:off x="6417734" y="2223952"/>
            <a:ext cx="4935970" cy="3920865"/>
          </a:xfrm>
          <a:prstGeom prst="rect">
            <a:avLst/>
          </a:prstGeom>
        </p:spPr>
      </p:pic>
    </p:spTree>
    <p:extLst>
      <p:ext uri="{BB962C8B-B14F-4D97-AF65-F5344CB8AC3E}">
        <p14:creationId xmlns:p14="http://schemas.microsoft.com/office/powerpoint/2010/main" val="428856318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422A9AD-84A7-4E23-BF90-7C746EF3AE5E}"/>
              </a:ext>
            </a:extLst>
          </p:cNvPr>
          <p:cNvSpPr>
            <a:spLocks noGrp="1"/>
          </p:cNvSpPr>
          <p:nvPr>
            <p:ph type="title"/>
          </p:nvPr>
        </p:nvSpPr>
        <p:spPr>
          <a:xfrm>
            <a:off x="833002" y="365125"/>
            <a:ext cx="10520702" cy="1325563"/>
          </a:xfrm>
        </p:spPr>
        <p:txBody>
          <a:bodyPr>
            <a:normAutofit/>
          </a:bodyPr>
          <a:lstStyle/>
          <a:p>
            <a:r>
              <a:rPr lang="en-US" dirty="0">
                <a:solidFill>
                  <a:srgbClr val="FFFFFF"/>
                </a:solidFill>
              </a:rPr>
              <a:t>Robust Classification</a:t>
            </a:r>
            <a:endParaRPr lang="en-IN" dirty="0">
              <a:solidFill>
                <a:srgbClr val="FFFFFF"/>
              </a:solidFill>
            </a:endParaRPr>
          </a:p>
        </p:txBody>
      </p:sp>
      <p:sp>
        <p:nvSpPr>
          <p:cNvPr id="3" name="Content Placeholder 2">
            <a:extLst>
              <a:ext uri="{FF2B5EF4-FFF2-40B4-BE49-F238E27FC236}">
                <a16:creationId xmlns:a16="http://schemas.microsoft.com/office/drawing/2014/main" id="{B9F5BE3E-9267-4050-9E4C-06EEF5A183CE}"/>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What we need is a robust classification scheme, that takes into account not just one parameter, but characteristics of the entire set of projections. </a:t>
            </a:r>
          </a:p>
          <a:p>
            <a:r>
              <a:rPr lang="en-US" sz="2000" dirty="0">
                <a:solidFill>
                  <a:srgbClr val="FFFFFF"/>
                </a:solidFill>
              </a:rPr>
              <a:t>For this we introduce a graph Laplacian-based algorithm. A Laplace-type operator is constructed on the data set of projections, and the eigenvectors of this operator reveal the classes present in the projections. </a:t>
            </a:r>
          </a:p>
          <a:p>
            <a:r>
              <a:rPr lang="en-US" sz="2000" dirty="0">
                <a:solidFill>
                  <a:srgbClr val="FFFFFF"/>
                </a:solidFill>
              </a:rPr>
              <a:t>Graph Laplacians are widely used in machine learning for dimensionality reduction and spectral clustering. Briefly speaking, we construct an N×N weight matrix related to the pairwise projection distances, followed by a computation of its first few eigenvectors. The top eigenvectors when plotted reveal the classes of the projections in a manner to be later explained. More importantly, the graph Laplacian incorporates all local pieces of information into a coherent global picture, eliminating the dependence of the outcome on any single local datum. Small local perturbations of the data points have almost no effect on the outcome.</a:t>
            </a:r>
            <a:endParaRPr lang="en-IN" sz="2000" dirty="0">
              <a:solidFill>
                <a:srgbClr val="FFFFFF"/>
              </a:solidFill>
            </a:endParaRPr>
          </a:p>
        </p:txBody>
      </p:sp>
    </p:spTree>
    <p:extLst>
      <p:ext uri="{BB962C8B-B14F-4D97-AF65-F5344CB8AC3E}">
        <p14:creationId xmlns:p14="http://schemas.microsoft.com/office/powerpoint/2010/main" val="228028910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2001</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Tomographic reconstruction of objects comprising of  heterogeneous structures</vt:lpstr>
      <vt:lpstr>Motivation</vt:lpstr>
      <vt:lpstr>Preprocessing the projections</vt:lpstr>
      <vt:lpstr>Preprocessing the projections</vt:lpstr>
      <vt:lpstr>Classifying the clustered projections</vt:lpstr>
      <vt:lpstr>Classifying the clustered projections</vt:lpstr>
      <vt:lpstr>Independent reconstruction </vt:lpstr>
      <vt:lpstr>Disadvantages of the zeroth-moment clustering approach</vt:lpstr>
      <vt:lpstr>Robust Classification</vt:lpstr>
      <vt:lpstr>Graph-Laplacian based clustering</vt:lpstr>
      <vt:lpstr>Graph-Laplacian based clustering</vt:lpstr>
      <vt:lpstr>Identifying the clusters</vt:lpstr>
      <vt:lpstr>Kernel K-means</vt:lpstr>
      <vt:lpstr>PowerPoint Presentation</vt:lpstr>
      <vt:lpstr>Multi-RANSAC based algorithm</vt:lpstr>
      <vt:lpstr>PowerPoint Presentation</vt:lpstr>
      <vt:lpstr>Reconstruction (Graph-Laplacian)</vt:lpstr>
      <vt:lpstr>Tomographic reconstruction of symmetric objects</vt:lpstr>
      <vt:lpstr>Comparison of symmetric metrics</vt:lpstr>
      <vt:lpstr>PowerPoint Presentation</vt:lpstr>
      <vt:lpstr>Reconstruction using DCT basis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Tomographic reconstruction of objects comprising of  heterogeneous structures</dc:title>
  <dc:creator>Arunabh Ghosh</dc:creator>
  <cp:lastModifiedBy>Arunabh Ghosh</cp:lastModifiedBy>
  <cp:revision>6</cp:revision>
  <dcterms:created xsi:type="dcterms:W3CDTF">2018-11-04T23:28:29Z</dcterms:created>
  <dcterms:modified xsi:type="dcterms:W3CDTF">2018-12-10T05:12:56Z</dcterms:modified>
</cp:coreProperties>
</file>