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4" r:id="rId5"/>
    <p:sldId id="267" r:id="rId6"/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33932-831A-4460-A979-3270EB6D0A54}" v="66" dt="2018-11-03T16:12:4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C0633932-831A-4460-A979-3270EB6D0A54}"/>
    <pc:docChg chg="custSel addSld delSld modSld sldOrd">
      <pc:chgData name="Arunabh Ghosh" userId="7064b204c6fa9c53" providerId="LiveId" clId="{C0633932-831A-4460-A979-3270EB6D0A54}" dt="2018-11-03T16:12:48.403" v="434"/>
      <pc:docMkLst>
        <pc:docMk/>
      </pc:docMkLst>
      <pc:sldChg chg="modSp">
        <pc:chgData name="Arunabh Ghosh" userId="7064b204c6fa9c53" providerId="LiveId" clId="{C0633932-831A-4460-A979-3270EB6D0A54}" dt="2018-11-03T16:08:46.348" v="433" actId="1036"/>
        <pc:sldMkLst>
          <pc:docMk/>
          <pc:sldMk cId="979153401" sldId="256"/>
        </pc:sldMkLst>
        <pc:graphicFrameChg chg="mod">
          <ac:chgData name="Arunabh Ghosh" userId="7064b204c6fa9c53" providerId="LiveId" clId="{C0633932-831A-4460-A979-3270EB6D0A54}" dt="2018-11-03T16:04:52.756" v="431"/>
          <ac:graphicFrameMkLst>
            <pc:docMk/>
            <pc:sldMk cId="979153401" sldId="256"/>
            <ac:graphicFrameMk id="6" creationId="{8958831F-CE45-4E88-A37F-0E3CBF386B29}"/>
          </ac:graphicFrameMkLst>
        </pc:graphicFrameChg>
        <pc:graphicFrameChg chg="mod">
          <ac:chgData name="Arunabh Ghosh" userId="7064b204c6fa9c53" providerId="LiveId" clId="{C0633932-831A-4460-A979-3270EB6D0A54}" dt="2018-11-03T16:08:46.348" v="433" actId="1036"/>
          <ac:graphicFrameMkLst>
            <pc:docMk/>
            <pc:sldMk cId="979153401" sldId="256"/>
            <ac:graphicFrameMk id="7" creationId="{C0F1F54B-D8BD-4F02-ADBA-9B1106F6EC66}"/>
          </ac:graphicFrameMkLst>
        </pc:graphicFrameChg>
      </pc:sldChg>
      <pc:sldChg chg="modSp">
        <pc:chgData name="Arunabh Ghosh" userId="7064b204c6fa9c53" providerId="LiveId" clId="{C0633932-831A-4460-A979-3270EB6D0A54}" dt="2018-11-03T16:12:48.403" v="434"/>
        <pc:sldMkLst>
          <pc:docMk/>
          <pc:sldMk cId="1187716489" sldId="258"/>
        </pc:sldMkLst>
        <pc:graphicFrameChg chg="mod">
          <ac:chgData name="Arunabh Ghosh" userId="7064b204c6fa9c53" providerId="LiveId" clId="{C0633932-831A-4460-A979-3270EB6D0A54}" dt="2018-11-03T16:12:48.403" v="434"/>
          <ac:graphicFrameMkLst>
            <pc:docMk/>
            <pc:sldMk cId="1187716489" sldId="258"/>
            <ac:graphicFrameMk id="8" creationId="{0ACFB63D-1AD6-42B3-80F6-197800960BB7}"/>
          </ac:graphicFrameMkLst>
        </pc:graphicFrameChg>
        <pc:graphicFrameChg chg="mod">
          <ac:chgData name="Arunabh Ghosh" userId="7064b204c6fa9c53" providerId="LiveId" clId="{C0633932-831A-4460-A979-3270EB6D0A54}" dt="2018-10-30T05:33:13.016" v="429"/>
          <ac:graphicFrameMkLst>
            <pc:docMk/>
            <pc:sldMk cId="1187716489" sldId="258"/>
            <ac:graphicFrameMk id="9" creationId="{5BF09AC6-B86D-438F-9A65-E5B6F8E5D906}"/>
          </ac:graphicFrameMkLst>
        </pc:graphicFrameChg>
      </pc:sldChg>
      <pc:sldChg chg="addSp modSp add">
        <pc:chgData name="Arunabh Ghosh" userId="7064b204c6fa9c53" providerId="LiveId" clId="{C0633932-831A-4460-A979-3270EB6D0A54}" dt="2018-10-30T05:11:47.110" v="298" actId="20577"/>
        <pc:sldMkLst>
          <pc:docMk/>
          <pc:sldMk cId="1400225823" sldId="262"/>
        </pc:sldMkLst>
        <pc:spChg chg="mod">
          <ac:chgData name="Arunabh Ghosh" userId="7064b204c6fa9c53" providerId="LiveId" clId="{C0633932-831A-4460-A979-3270EB6D0A54}" dt="2018-10-30T02:35:49.798" v="71"/>
          <ac:spMkLst>
            <pc:docMk/>
            <pc:sldMk cId="1400225823" sldId="262"/>
            <ac:spMk id="2" creationId="{CDF5AA99-67ED-4F01-B2FA-F4D2D388F984}"/>
          </ac:spMkLst>
        </pc:spChg>
        <pc:spChg chg="mod">
          <ac:chgData name="Arunabh Ghosh" userId="7064b204c6fa9c53" providerId="LiveId" clId="{C0633932-831A-4460-A979-3270EB6D0A54}" dt="2018-10-30T02:36:25.793" v="142" actId="20577"/>
          <ac:spMkLst>
            <pc:docMk/>
            <pc:sldMk cId="1400225823" sldId="262"/>
            <ac:spMk id="3" creationId="{9F11E205-D83C-4BCF-B272-79F9B52FF44D}"/>
          </ac:spMkLst>
        </pc:spChg>
        <pc:spChg chg="add mod">
          <ac:chgData name="Arunabh Ghosh" userId="7064b204c6fa9c53" providerId="LiveId" clId="{C0633932-831A-4460-A979-3270EB6D0A54}" dt="2018-10-30T05:10:08.600" v="270" actId="20577"/>
          <ac:spMkLst>
            <pc:docMk/>
            <pc:sldMk cId="1400225823" sldId="262"/>
            <ac:spMk id="10" creationId="{743C588E-896D-4955-85E2-7BF77E2C34E2}"/>
          </ac:spMkLst>
        </pc:spChg>
        <pc:spChg chg="add mod">
          <ac:chgData name="Arunabh Ghosh" userId="7064b204c6fa9c53" providerId="LiveId" clId="{C0633932-831A-4460-A979-3270EB6D0A54}" dt="2018-10-30T05:10:55.791" v="282" actId="20577"/>
          <ac:spMkLst>
            <pc:docMk/>
            <pc:sldMk cId="1400225823" sldId="262"/>
            <ac:spMk id="11" creationId="{A8C209CA-D928-40D2-9710-699269398305}"/>
          </ac:spMkLst>
        </pc:spChg>
        <pc:spChg chg="add mod">
          <ac:chgData name="Arunabh Ghosh" userId="7064b204c6fa9c53" providerId="LiveId" clId="{C0633932-831A-4460-A979-3270EB6D0A54}" dt="2018-10-30T05:11:47.110" v="298" actId="20577"/>
          <ac:spMkLst>
            <pc:docMk/>
            <pc:sldMk cId="1400225823" sldId="262"/>
            <ac:spMk id="12" creationId="{D45D28C9-9B11-4ED1-ABE5-07BE35A8B92C}"/>
          </ac:spMkLst>
        </pc:spChg>
        <pc:picChg chg="add mod">
          <ac:chgData name="Arunabh Ghosh" userId="7064b204c6fa9c53" providerId="LiveId" clId="{C0633932-831A-4460-A979-3270EB6D0A54}" dt="2018-10-30T02:36:56.557" v="145" actId="1076"/>
          <ac:picMkLst>
            <pc:docMk/>
            <pc:sldMk cId="1400225823" sldId="262"/>
            <ac:picMk id="4" creationId="{6CE98728-0D38-4CCD-98DB-AC254C167306}"/>
          </ac:picMkLst>
        </pc:picChg>
        <pc:picChg chg="add mod">
          <ac:chgData name="Arunabh Ghosh" userId="7064b204c6fa9c53" providerId="LiveId" clId="{C0633932-831A-4460-A979-3270EB6D0A54}" dt="2018-10-30T02:36:56.557" v="145" actId="1076"/>
          <ac:picMkLst>
            <pc:docMk/>
            <pc:sldMk cId="1400225823" sldId="262"/>
            <ac:picMk id="5" creationId="{88C1C477-2F1A-458C-9F1B-369E2D6C735B}"/>
          </ac:picMkLst>
        </pc:picChg>
        <pc:picChg chg="add mod">
          <ac:chgData name="Arunabh Ghosh" userId="7064b204c6fa9c53" providerId="LiveId" clId="{C0633932-831A-4460-A979-3270EB6D0A54}" dt="2018-10-30T02:36:56.557" v="145" actId="1076"/>
          <ac:picMkLst>
            <pc:docMk/>
            <pc:sldMk cId="1400225823" sldId="262"/>
            <ac:picMk id="6" creationId="{29A054A8-7152-488E-89DA-43AE296C5C5E}"/>
          </ac:picMkLst>
        </pc:picChg>
        <pc:picChg chg="add mod">
          <ac:chgData name="Arunabh Ghosh" userId="7064b204c6fa9c53" providerId="LiveId" clId="{C0633932-831A-4460-A979-3270EB6D0A54}" dt="2018-10-30T02:36:56.557" v="145" actId="1076"/>
          <ac:picMkLst>
            <pc:docMk/>
            <pc:sldMk cId="1400225823" sldId="262"/>
            <ac:picMk id="7" creationId="{DC653732-2945-4AA7-9DA8-4B323B35BEDD}"/>
          </ac:picMkLst>
        </pc:picChg>
        <pc:picChg chg="add mod">
          <ac:chgData name="Arunabh Ghosh" userId="7064b204c6fa9c53" providerId="LiveId" clId="{C0633932-831A-4460-A979-3270EB6D0A54}" dt="2018-10-30T02:36:56.557" v="145" actId="1076"/>
          <ac:picMkLst>
            <pc:docMk/>
            <pc:sldMk cId="1400225823" sldId="262"/>
            <ac:picMk id="8" creationId="{0E6C2B75-90E9-41F7-ABEC-099AB12A6223}"/>
          </ac:picMkLst>
        </pc:picChg>
        <pc:picChg chg="add mod">
          <ac:chgData name="Arunabh Ghosh" userId="7064b204c6fa9c53" providerId="LiveId" clId="{C0633932-831A-4460-A979-3270EB6D0A54}" dt="2018-10-30T02:36:56.557" v="145" actId="1076"/>
          <ac:picMkLst>
            <pc:docMk/>
            <pc:sldMk cId="1400225823" sldId="262"/>
            <ac:picMk id="9" creationId="{682ED9ED-62F5-42F2-B272-ECE420B1F667}"/>
          </ac:picMkLst>
        </pc:picChg>
      </pc:sldChg>
      <pc:sldChg chg="addSp delSp modSp add">
        <pc:chgData name="Arunabh Ghosh" userId="7064b204c6fa9c53" providerId="LiveId" clId="{C0633932-831A-4460-A979-3270EB6D0A54}" dt="2018-10-30T05:27:32.073" v="428" actId="20577"/>
        <pc:sldMkLst>
          <pc:docMk/>
          <pc:sldMk cId="1378007590" sldId="263"/>
        </pc:sldMkLst>
        <pc:spChg chg="mod">
          <ac:chgData name="Arunabh Ghosh" userId="7064b204c6fa9c53" providerId="LiveId" clId="{C0633932-831A-4460-A979-3270EB6D0A54}" dt="2018-10-30T02:37:54.839" v="157" actId="20577"/>
          <ac:spMkLst>
            <pc:docMk/>
            <pc:sldMk cId="1378007590" sldId="263"/>
            <ac:spMk id="3" creationId="{9F11E205-D83C-4BCF-B272-79F9B52FF44D}"/>
          </ac:spMkLst>
        </pc:spChg>
        <pc:spChg chg="add del mod">
          <ac:chgData name="Arunabh Ghosh" userId="7064b204c6fa9c53" providerId="LiveId" clId="{C0633932-831A-4460-A979-3270EB6D0A54}" dt="2018-10-30T05:24:05.196" v="391" actId="478"/>
          <ac:spMkLst>
            <pc:docMk/>
            <pc:sldMk cId="1378007590" sldId="263"/>
            <ac:spMk id="22" creationId="{E8F17851-8EEB-4481-9C56-C5495C60850C}"/>
          </ac:spMkLst>
        </pc:spChg>
        <pc:spChg chg="add mod">
          <ac:chgData name="Arunabh Ghosh" userId="7064b204c6fa9c53" providerId="LiveId" clId="{C0633932-831A-4460-A979-3270EB6D0A54}" dt="2018-10-30T05:24:20.860" v="395" actId="20577"/>
          <ac:spMkLst>
            <pc:docMk/>
            <pc:sldMk cId="1378007590" sldId="263"/>
            <ac:spMk id="23" creationId="{659830D2-2147-423C-BF6E-5272C7121107}"/>
          </ac:spMkLst>
        </pc:spChg>
        <pc:spChg chg="add mod">
          <ac:chgData name="Arunabh Ghosh" userId="7064b204c6fa9c53" providerId="LiveId" clId="{C0633932-831A-4460-A979-3270EB6D0A54}" dt="2018-10-30T05:26:50.433" v="414" actId="20577"/>
          <ac:spMkLst>
            <pc:docMk/>
            <pc:sldMk cId="1378007590" sldId="263"/>
            <ac:spMk id="24" creationId="{1A143307-D3D5-477C-80D1-779B842CA795}"/>
          </ac:spMkLst>
        </pc:spChg>
        <pc:spChg chg="add mod">
          <ac:chgData name="Arunabh Ghosh" userId="7064b204c6fa9c53" providerId="LiveId" clId="{C0633932-831A-4460-A979-3270EB6D0A54}" dt="2018-10-30T05:27:32.073" v="428" actId="20577"/>
          <ac:spMkLst>
            <pc:docMk/>
            <pc:sldMk cId="1378007590" sldId="263"/>
            <ac:spMk id="25" creationId="{01DA81A6-942A-49CF-84E5-4734B7604A19}"/>
          </ac:spMkLst>
        </pc:spChg>
        <pc:picChg chg="del">
          <ac:chgData name="Arunabh Ghosh" userId="7064b204c6fa9c53" providerId="LiveId" clId="{C0633932-831A-4460-A979-3270EB6D0A54}" dt="2018-10-30T02:38:41.234" v="159" actId="478"/>
          <ac:picMkLst>
            <pc:docMk/>
            <pc:sldMk cId="1378007590" sldId="263"/>
            <ac:picMk id="4" creationId="{6CE98728-0D38-4CCD-98DB-AC254C167306}"/>
          </ac:picMkLst>
        </pc:picChg>
        <pc:picChg chg="del">
          <ac:chgData name="Arunabh Ghosh" userId="7064b204c6fa9c53" providerId="LiveId" clId="{C0633932-831A-4460-A979-3270EB6D0A54}" dt="2018-10-30T02:38:41.234" v="159" actId="478"/>
          <ac:picMkLst>
            <pc:docMk/>
            <pc:sldMk cId="1378007590" sldId="263"/>
            <ac:picMk id="5" creationId="{88C1C477-2F1A-458C-9F1B-369E2D6C735B}"/>
          </ac:picMkLst>
        </pc:picChg>
        <pc:picChg chg="del">
          <ac:chgData name="Arunabh Ghosh" userId="7064b204c6fa9c53" providerId="LiveId" clId="{C0633932-831A-4460-A979-3270EB6D0A54}" dt="2018-10-30T02:38:34.522" v="158" actId="478"/>
          <ac:picMkLst>
            <pc:docMk/>
            <pc:sldMk cId="1378007590" sldId="263"/>
            <ac:picMk id="6" creationId="{29A054A8-7152-488E-89DA-43AE296C5C5E}"/>
          </ac:picMkLst>
        </pc:picChg>
        <pc:picChg chg="del">
          <ac:chgData name="Arunabh Ghosh" userId="7064b204c6fa9c53" providerId="LiveId" clId="{C0633932-831A-4460-A979-3270EB6D0A54}" dt="2018-10-30T02:38:34.522" v="158" actId="478"/>
          <ac:picMkLst>
            <pc:docMk/>
            <pc:sldMk cId="1378007590" sldId="263"/>
            <ac:picMk id="7" creationId="{DC653732-2945-4AA7-9DA8-4B323B35BEDD}"/>
          </ac:picMkLst>
        </pc:picChg>
        <pc:picChg chg="del">
          <ac:chgData name="Arunabh Ghosh" userId="7064b204c6fa9c53" providerId="LiveId" clId="{C0633932-831A-4460-A979-3270EB6D0A54}" dt="2018-10-30T02:38:34.522" v="158" actId="478"/>
          <ac:picMkLst>
            <pc:docMk/>
            <pc:sldMk cId="1378007590" sldId="263"/>
            <ac:picMk id="8" creationId="{0E6C2B75-90E9-41F7-ABEC-099AB12A6223}"/>
          </ac:picMkLst>
        </pc:picChg>
        <pc:picChg chg="del">
          <ac:chgData name="Arunabh Ghosh" userId="7064b204c6fa9c53" providerId="LiveId" clId="{C0633932-831A-4460-A979-3270EB6D0A54}" dt="2018-10-30T02:38:34.522" v="158" actId="478"/>
          <ac:picMkLst>
            <pc:docMk/>
            <pc:sldMk cId="1378007590" sldId="263"/>
            <ac:picMk id="9" creationId="{682ED9ED-62F5-42F2-B272-ECE420B1F667}"/>
          </ac:picMkLst>
        </pc:picChg>
        <pc:picChg chg="add mod">
          <ac:chgData name="Arunabh Ghosh" userId="7064b204c6fa9c53" providerId="LiveId" clId="{C0633932-831A-4460-A979-3270EB6D0A54}" dt="2018-10-30T05:12:24.721" v="303" actId="1076"/>
          <ac:picMkLst>
            <pc:docMk/>
            <pc:sldMk cId="1378007590" sldId="263"/>
            <ac:picMk id="11" creationId="{09DBE4A7-B2B3-44B5-BA4B-134FF0BF507E}"/>
          </ac:picMkLst>
        </pc:picChg>
        <pc:picChg chg="add mod">
          <ac:chgData name="Arunabh Ghosh" userId="7064b204c6fa9c53" providerId="LiveId" clId="{C0633932-831A-4460-A979-3270EB6D0A54}" dt="2018-10-30T05:12:21.247" v="302" actId="1076"/>
          <ac:picMkLst>
            <pc:docMk/>
            <pc:sldMk cId="1378007590" sldId="263"/>
            <ac:picMk id="13" creationId="{017609F1-DB8F-4A14-9BC6-47DC6DD81216}"/>
          </ac:picMkLst>
        </pc:picChg>
        <pc:picChg chg="add mod">
          <ac:chgData name="Arunabh Ghosh" userId="7064b204c6fa9c53" providerId="LiveId" clId="{C0633932-831A-4460-A979-3270EB6D0A54}" dt="2018-10-30T05:13:02.447" v="314" actId="1076"/>
          <ac:picMkLst>
            <pc:docMk/>
            <pc:sldMk cId="1378007590" sldId="263"/>
            <ac:picMk id="15" creationId="{1B95AE4F-11FE-4F80-A180-80454D2C16B5}"/>
          </ac:picMkLst>
        </pc:picChg>
        <pc:picChg chg="add mod">
          <ac:chgData name="Arunabh Ghosh" userId="7064b204c6fa9c53" providerId="LiveId" clId="{C0633932-831A-4460-A979-3270EB6D0A54}" dt="2018-10-30T05:13:10.964" v="316" actId="1076"/>
          <ac:picMkLst>
            <pc:docMk/>
            <pc:sldMk cId="1378007590" sldId="263"/>
            <ac:picMk id="17" creationId="{141996FB-7921-4BC3-AA15-1A246F7FDE0E}"/>
          </ac:picMkLst>
        </pc:picChg>
        <pc:picChg chg="add mod">
          <ac:chgData name="Arunabh Ghosh" userId="7064b204c6fa9c53" providerId="LiveId" clId="{C0633932-831A-4460-A979-3270EB6D0A54}" dt="2018-10-30T05:24:47.174" v="400" actId="1076"/>
          <ac:picMkLst>
            <pc:docMk/>
            <pc:sldMk cId="1378007590" sldId="263"/>
            <ac:picMk id="19" creationId="{CC5E5BA7-CD55-431E-924F-AE44C706A7BC}"/>
          </ac:picMkLst>
        </pc:picChg>
        <pc:picChg chg="add mod">
          <ac:chgData name="Arunabh Ghosh" userId="7064b204c6fa9c53" providerId="LiveId" clId="{C0633932-831A-4460-A979-3270EB6D0A54}" dt="2018-10-30T05:24:44.555" v="399" actId="1076"/>
          <ac:picMkLst>
            <pc:docMk/>
            <pc:sldMk cId="1378007590" sldId="263"/>
            <ac:picMk id="21" creationId="{20B89592-57F9-491E-A8F1-A561F38DF031}"/>
          </ac:picMkLst>
        </pc:picChg>
      </pc:sldChg>
      <pc:sldChg chg="addSp delSp modSp add">
        <pc:chgData name="Arunabh Ghosh" userId="7064b204c6fa9c53" providerId="LiveId" clId="{C0633932-831A-4460-A979-3270EB6D0A54}" dt="2018-10-30T05:15:17.924" v="345" actId="1076"/>
        <pc:sldMkLst>
          <pc:docMk/>
          <pc:sldMk cId="3662642524" sldId="264"/>
        </pc:sldMkLst>
        <pc:spChg chg="mod">
          <ac:chgData name="Arunabh Ghosh" userId="7064b204c6fa9c53" providerId="LiveId" clId="{C0633932-831A-4460-A979-3270EB6D0A54}" dt="2018-10-30T02:41:39.843" v="211" actId="20577"/>
          <ac:spMkLst>
            <pc:docMk/>
            <pc:sldMk cId="3662642524" sldId="264"/>
            <ac:spMk id="3" creationId="{9F11E205-D83C-4BCF-B272-79F9B52FF44D}"/>
          </ac:spMkLst>
        </pc:spChg>
        <pc:picChg chg="add mod">
          <ac:chgData name="Arunabh Ghosh" userId="7064b204c6fa9c53" providerId="LiveId" clId="{C0633932-831A-4460-A979-3270EB6D0A54}" dt="2018-10-30T05:14:27.085" v="326" actId="1076"/>
          <ac:picMkLst>
            <pc:docMk/>
            <pc:sldMk cId="3662642524" sldId="264"/>
            <ac:picMk id="5" creationId="{1CAA4890-4E49-403A-82F7-8077A46322AB}"/>
          </ac:picMkLst>
        </pc:picChg>
        <pc:picChg chg="add mod">
          <ac:chgData name="Arunabh Ghosh" userId="7064b204c6fa9c53" providerId="LiveId" clId="{C0633932-831A-4460-A979-3270EB6D0A54}" dt="2018-10-30T05:14:23.569" v="325" actId="1076"/>
          <ac:picMkLst>
            <pc:docMk/>
            <pc:sldMk cId="3662642524" sldId="264"/>
            <ac:picMk id="7" creationId="{4956A550-FE75-4F48-A77C-0ED7D06B5049}"/>
          </ac:picMkLst>
        </pc:picChg>
        <pc:picChg chg="add mod">
          <ac:chgData name="Arunabh Ghosh" userId="7064b204c6fa9c53" providerId="LiveId" clId="{C0633932-831A-4460-A979-3270EB6D0A54}" dt="2018-10-30T05:14:29.603" v="327" actId="1076"/>
          <ac:picMkLst>
            <pc:docMk/>
            <pc:sldMk cId="3662642524" sldId="264"/>
            <ac:picMk id="9" creationId="{F2C30DF4-BF36-4451-BBAF-D6FC5FB8E212}"/>
          </ac:picMkLst>
        </pc:picChg>
        <pc:picChg chg="del">
          <ac:chgData name="Arunabh Ghosh" userId="7064b204c6fa9c53" providerId="LiveId" clId="{C0633932-831A-4460-A979-3270EB6D0A54}" dt="2018-10-30T05:13:59.386" v="319" actId="478"/>
          <ac:picMkLst>
            <pc:docMk/>
            <pc:sldMk cId="3662642524" sldId="264"/>
            <ac:picMk id="11" creationId="{09DBE4A7-B2B3-44B5-BA4B-134FF0BF507E}"/>
          </ac:picMkLst>
        </pc:picChg>
        <pc:picChg chg="add mod">
          <ac:chgData name="Arunabh Ghosh" userId="7064b204c6fa9c53" providerId="LiveId" clId="{C0633932-831A-4460-A979-3270EB6D0A54}" dt="2018-10-30T05:14:50.662" v="335" actId="1076"/>
          <ac:picMkLst>
            <pc:docMk/>
            <pc:sldMk cId="3662642524" sldId="264"/>
            <ac:picMk id="12" creationId="{F9ADD3B9-BFD8-4C1F-942F-3B4AA5740974}"/>
          </ac:picMkLst>
        </pc:picChg>
        <pc:picChg chg="del">
          <ac:chgData name="Arunabh Ghosh" userId="7064b204c6fa9c53" providerId="LiveId" clId="{C0633932-831A-4460-A979-3270EB6D0A54}" dt="2018-10-30T05:13:59.386" v="319" actId="478"/>
          <ac:picMkLst>
            <pc:docMk/>
            <pc:sldMk cId="3662642524" sldId="264"/>
            <ac:picMk id="13" creationId="{017609F1-DB8F-4A14-9BC6-47DC6DD81216}"/>
          </ac:picMkLst>
        </pc:picChg>
        <pc:picChg chg="del">
          <ac:chgData name="Arunabh Ghosh" userId="7064b204c6fa9c53" providerId="LiveId" clId="{C0633932-831A-4460-A979-3270EB6D0A54}" dt="2018-10-30T05:13:59.386" v="319" actId="478"/>
          <ac:picMkLst>
            <pc:docMk/>
            <pc:sldMk cId="3662642524" sldId="264"/>
            <ac:picMk id="15" creationId="{1B95AE4F-11FE-4F80-A180-80454D2C16B5}"/>
          </ac:picMkLst>
        </pc:picChg>
        <pc:picChg chg="add mod">
          <ac:chgData name="Arunabh Ghosh" userId="7064b204c6fa9c53" providerId="LiveId" clId="{C0633932-831A-4460-A979-3270EB6D0A54}" dt="2018-10-30T05:14:47.278" v="334" actId="1076"/>
          <ac:picMkLst>
            <pc:docMk/>
            <pc:sldMk cId="3662642524" sldId="264"/>
            <ac:picMk id="16" creationId="{4DDC9B77-E6C9-4503-AA0A-842FE048CE58}"/>
          </ac:picMkLst>
        </pc:picChg>
        <pc:picChg chg="del">
          <ac:chgData name="Arunabh Ghosh" userId="7064b204c6fa9c53" providerId="LiveId" clId="{C0633932-831A-4460-A979-3270EB6D0A54}" dt="2018-10-30T05:13:59.386" v="319" actId="478"/>
          <ac:picMkLst>
            <pc:docMk/>
            <pc:sldMk cId="3662642524" sldId="264"/>
            <ac:picMk id="17" creationId="{141996FB-7921-4BC3-AA15-1A246F7FDE0E}"/>
          </ac:picMkLst>
        </pc:picChg>
        <pc:picChg chg="del">
          <ac:chgData name="Arunabh Ghosh" userId="7064b204c6fa9c53" providerId="LiveId" clId="{C0633932-831A-4460-A979-3270EB6D0A54}" dt="2018-10-30T05:13:59.386" v="319" actId="478"/>
          <ac:picMkLst>
            <pc:docMk/>
            <pc:sldMk cId="3662642524" sldId="264"/>
            <ac:picMk id="19" creationId="{CC5E5BA7-CD55-431E-924F-AE44C706A7BC}"/>
          </ac:picMkLst>
        </pc:picChg>
        <pc:picChg chg="add mod">
          <ac:chgData name="Arunabh Ghosh" userId="7064b204c6fa9c53" providerId="LiveId" clId="{C0633932-831A-4460-A979-3270EB6D0A54}" dt="2018-10-30T05:14:44.318" v="333" actId="1076"/>
          <ac:picMkLst>
            <pc:docMk/>
            <pc:sldMk cId="3662642524" sldId="264"/>
            <ac:picMk id="20" creationId="{DBB72029-CA24-4E4E-B4A9-D96B415F0E8B}"/>
          </ac:picMkLst>
        </pc:picChg>
        <pc:picChg chg="del">
          <ac:chgData name="Arunabh Ghosh" userId="7064b204c6fa9c53" providerId="LiveId" clId="{C0633932-831A-4460-A979-3270EB6D0A54}" dt="2018-10-30T05:13:59.386" v="319" actId="478"/>
          <ac:picMkLst>
            <pc:docMk/>
            <pc:sldMk cId="3662642524" sldId="264"/>
            <ac:picMk id="21" creationId="{20B89592-57F9-491E-A8F1-A561F38DF031}"/>
          </ac:picMkLst>
        </pc:picChg>
        <pc:picChg chg="add mod">
          <ac:chgData name="Arunabh Ghosh" userId="7064b204c6fa9c53" providerId="LiveId" clId="{C0633932-831A-4460-A979-3270EB6D0A54}" dt="2018-10-30T05:15:17.924" v="345" actId="1076"/>
          <ac:picMkLst>
            <pc:docMk/>
            <pc:sldMk cId="3662642524" sldId="264"/>
            <ac:picMk id="23" creationId="{132D752B-F3E6-4EF6-B2BB-CED02BA00D92}"/>
          </ac:picMkLst>
        </pc:picChg>
        <pc:picChg chg="add mod">
          <ac:chgData name="Arunabh Ghosh" userId="7064b204c6fa9c53" providerId="LiveId" clId="{C0633932-831A-4460-A979-3270EB6D0A54}" dt="2018-10-30T05:15:15.148" v="344" actId="1076"/>
          <ac:picMkLst>
            <pc:docMk/>
            <pc:sldMk cId="3662642524" sldId="264"/>
            <ac:picMk id="25" creationId="{83D847AB-9A5D-415F-897C-81B55AAC8C6F}"/>
          </ac:picMkLst>
        </pc:picChg>
        <pc:picChg chg="add mod">
          <ac:chgData name="Arunabh Ghosh" userId="7064b204c6fa9c53" providerId="LiveId" clId="{C0633932-831A-4460-A979-3270EB6D0A54}" dt="2018-10-30T05:15:10.637" v="343" actId="1076"/>
          <ac:picMkLst>
            <pc:docMk/>
            <pc:sldMk cId="3662642524" sldId="264"/>
            <ac:picMk id="27" creationId="{002AC44C-6FC0-4CD0-974D-B8C7DC8D45CC}"/>
          </ac:picMkLst>
        </pc:picChg>
      </pc:sldChg>
      <pc:sldChg chg="addSp delSp modSp add ord">
        <pc:chgData name="Arunabh Ghosh" userId="7064b204c6fa9c53" providerId="LiveId" clId="{C0633932-831A-4460-A979-3270EB6D0A54}" dt="2018-10-30T05:06:14.941" v="234" actId="1076"/>
        <pc:sldMkLst>
          <pc:docMk/>
          <pc:sldMk cId="203063340" sldId="265"/>
        </pc:sldMkLst>
        <pc:spChg chg="mod">
          <ac:chgData name="Arunabh Ghosh" userId="7064b204c6fa9c53" providerId="LiveId" clId="{C0633932-831A-4460-A979-3270EB6D0A54}" dt="2018-10-30T05:05:41.869" v="229" actId="20577"/>
          <ac:spMkLst>
            <pc:docMk/>
            <pc:sldMk cId="203063340" sldId="265"/>
            <ac:spMk id="2" creationId="{0FAAA613-C133-4989-9CEE-94F00B23F1C2}"/>
          </ac:spMkLst>
        </pc:spChg>
        <pc:spChg chg="del">
          <ac:chgData name="Arunabh Ghosh" userId="7064b204c6fa9c53" providerId="LiveId" clId="{C0633932-831A-4460-A979-3270EB6D0A54}" dt="2018-10-30T05:06:04.871" v="230"/>
          <ac:spMkLst>
            <pc:docMk/>
            <pc:sldMk cId="203063340" sldId="265"/>
            <ac:spMk id="3" creationId="{EE2DF5DD-4073-4E86-B914-9FCBF7A8C72A}"/>
          </ac:spMkLst>
        </pc:spChg>
        <pc:picChg chg="add mod">
          <ac:chgData name="Arunabh Ghosh" userId="7064b204c6fa9c53" providerId="LiveId" clId="{C0633932-831A-4460-A979-3270EB6D0A54}" dt="2018-10-30T05:06:12.235" v="233" actId="1076"/>
          <ac:picMkLst>
            <pc:docMk/>
            <pc:sldMk cId="203063340" sldId="265"/>
            <ac:picMk id="5" creationId="{52482776-88AC-4236-9A7B-0B51DF1984B1}"/>
          </ac:picMkLst>
        </pc:picChg>
        <pc:picChg chg="add mod">
          <ac:chgData name="Arunabh Ghosh" userId="7064b204c6fa9c53" providerId="LiveId" clId="{C0633932-831A-4460-A979-3270EB6D0A54}" dt="2018-10-30T05:06:14.941" v="234" actId="1076"/>
          <ac:picMkLst>
            <pc:docMk/>
            <pc:sldMk cId="203063340" sldId="265"/>
            <ac:picMk id="7" creationId="{BC7E5A49-549A-466E-9C9B-98D30FC95CBD}"/>
          </ac:picMkLst>
        </pc:picChg>
        <pc:picChg chg="add mod">
          <ac:chgData name="Arunabh Ghosh" userId="7064b204c6fa9c53" providerId="LiveId" clId="{C0633932-831A-4460-A979-3270EB6D0A54}" dt="2018-10-30T05:06:06.806" v="231" actId="1076"/>
          <ac:picMkLst>
            <pc:docMk/>
            <pc:sldMk cId="203063340" sldId="265"/>
            <ac:picMk id="9" creationId="{1021F81D-8D3E-4157-868A-3F2401892F8C}"/>
          </ac:picMkLst>
        </pc:picChg>
      </pc:sldChg>
      <pc:sldChg chg="addSp delSp modSp add">
        <pc:chgData name="Arunabh Ghosh" userId="7064b204c6fa9c53" providerId="LiveId" clId="{C0633932-831A-4460-A979-3270EB6D0A54}" dt="2018-10-30T05:18:02.539" v="390" actId="1076"/>
        <pc:sldMkLst>
          <pc:docMk/>
          <pc:sldMk cId="591534150" sldId="267"/>
        </pc:sldMkLst>
        <pc:spChg chg="mod">
          <ac:chgData name="Arunabh Ghosh" userId="7064b204c6fa9c53" providerId="LiveId" clId="{C0633932-831A-4460-A979-3270EB6D0A54}" dt="2018-10-30T05:16:33.981" v="359" actId="20577"/>
          <ac:spMkLst>
            <pc:docMk/>
            <pc:sldMk cId="591534150" sldId="267"/>
            <ac:spMk id="3" creationId="{9F11E205-D83C-4BCF-B272-79F9B52FF44D}"/>
          </ac:spMkLst>
        </pc:sp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5" creationId="{1CAA4890-4E49-403A-82F7-8077A46322AB}"/>
          </ac:picMkLst>
        </pc:picChg>
        <pc:picChg chg="add mod">
          <ac:chgData name="Arunabh Ghosh" userId="7064b204c6fa9c53" providerId="LiveId" clId="{C0633932-831A-4460-A979-3270EB6D0A54}" dt="2018-10-30T05:17:09.894" v="371" actId="1076"/>
          <ac:picMkLst>
            <pc:docMk/>
            <pc:sldMk cId="591534150" sldId="267"/>
            <ac:picMk id="6" creationId="{E11AB0D5-D586-442E-98CC-981FDA1F4B9F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7" creationId="{4956A550-FE75-4F48-A77C-0ED7D06B5049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9" creationId="{F2C30DF4-BF36-4451-BBAF-D6FC5FB8E212}"/>
          </ac:picMkLst>
        </pc:picChg>
        <pc:picChg chg="add mod">
          <ac:chgData name="Arunabh Ghosh" userId="7064b204c6fa9c53" providerId="LiveId" clId="{C0633932-831A-4460-A979-3270EB6D0A54}" dt="2018-10-30T05:17:06.858" v="370" actId="1076"/>
          <ac:picMkLst>
            <pc:docMk/>
            <pc:sldMk cId="591534150" sldId="267"/>
            <ac:picMk id="10" creationId="{23D44FE3-B10D-4BED-A9FC-D711F22D8A25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12" creationId="{F9ADD3B9-BFD8-4C1F-942F-3B4AA5740974}"/>
          </ac:picMkLst>
        </pc:picChg>
        <pc:picChg chg="add mod">
          <ac:chgData name="Arunabh Ghosh" userId="7064b204c6fa9c53" providerId="LiveId" clId="{C0633932-831A-4460-A979-3270EB6D0A54}" dt="2018-10-30T05:16:58.326" v="369" actId="1076"/>
          <ac:picMkLst>
            <pc:docMk/>
            <pc:sldMk cId="591534150" sldId="267"/>
            <ac:picMk id="13" creationId="{55000144-834A-4C0F-9859-4C2AA279C1AE}"/>
          </ac:picMkLst>
        </pc:picChg>
        <pc:picChg chg="add mod">
          <ac:chgData name="Arunabh Ghosh" userId="7064b204c6fa9c53" providerId="LiveId" clId="{C0633932-831A-4460-A979-3270EB6D0A54}" dt="2018-10-30T05:17:39.471" v="382" actId="1076"/>
          <ac:picMkLst>
            <pc:docMk/>
            <pc:sldMk cId="591534150" sldId="267"/>
            <ac:picMk id="15" creationId="{DF9C9550-43F5-446A-9251-5A6D953A971F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16" creationId="{4DDC9B77-E6C9-4503-AA0A-842FE048CE58}"/>
          </ac:picMkLst>
        </pc:picChg>
        <pc:picChg chg="add mod">
          <ac:chgData name="Arunabh Ghosh" userId="7064b204c6fa9c53" providerId="LiveId" clId="{C0633932-831A-4460-A979-3270EB6D0A54}" dt="2018-10-30T05:17:32.278" v="380" actId="1076"/>
          <ac:picMkLst>
            <pc:docMk/>
            <pc:sldMk cId="591534150" sldId="267"/>
            <ac:picMk id="18" creationId="{25DBF258-DC48-4DCC-AD2C-2B876336FF2C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20" creationId="{DBB72029-CA24-4E4E-B4A9-D96B415F0E8B}"/>
          </ac:picMkLst>
        </pc:picChg>
        <pc:picChg chg="add mod">
          <ac:chgData name="Arunabh Ghosh" userId="7064b204c6fa9c53" providerId="LiveId" clId="{C0633932-831A-4460-A979-3270EB6D0A54}" dt="2018-10-30T05:17:26.482" v="379" actId="1076"/>
          <ac:picMkLst>
            <pc:docMk/>
            <pc:sldMk cId="591534150" sldId="267"/>
            <ac:picMk id="21" creationId="{AA2935C9-015D-48CF-8919-A877EF420532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23" creationId="{132D752B-F3E6-4EF6-B2BB-CED02BA00D92}"/>
          </ac:picMkLst>
        </pc:picChg>
        <pc:picChg chg="add mod">
          <ac:chgData name="Arunabh Ghosh" userId="7064b204c6fa9c53" providerId="LiveId" clId="{C0633932-831A-4460-A979-3270EB6D0A54}" dt="2018-10-30T05:18:02.539" v="390" actId="1076"/>
          <ac:picMkLst>
            <pc:docMk/>
            <pc:sldMk cId="591534150" sldId="267"/>
            <ac:picMk id="24" creationId="{0CD09FEC-C32C-4E73-B378-967E5707C6D9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25" creationId="{83D847AB-9A5D-415F-897C-81B55AAC8C6F}"/>
          </ac:picMkLst>
        </pc:picChg>
        <pc:picChg chg="del">
          <ac:chgData name="Arunabh Ghosh" userId="7064b204c6fa9c53" providerId="LiveId" clId="{C0633932-831A-4460-A979-3270EB6D0A54}" dt="2018-10-30T05:16:44.274" v="360" actId="478"/>
          <ac:picMkLst>
            <pc:docMk/>
            <pc:sldMk cId="591534150" sldId="267"/>
            <ac:picMk id="27" creationId="{002AC44C-6FC0-4CD0-974D-B8C7DC8D45CC}"/>
          </ac:picMkLst>
        </pc:picChg>
        <pc:picChg chg="add mod">
          <ac:chgData name="Arunabh Ghosh" userId="7064b204c6fa9c53" providerId="LiveId" clId="{C0633932-831A-4460-A979-3270EB6D0A54}" dt="2018-10-30T05:17:58.839" v="389" actId="1076"/>
          <ac:picMkLst>
            <pc:docMk/>
            <pc:sldMk cId="591534150" sldId="267"/>
            <ac:picMk id="28" creationId="{DE60020C-02F8-4F81-806D-A5FADA59B205}"/>
          </ac:picMkLst>
        </pc:picChg>
        <pc:picChg chg="add mod">
          <ac:chgData name="Arunabh Ghosh" userId="7064b204c6fa9c53" providerId="LiveId" clId="{C0633932-831A-4460-A979-3270EB6D0A54}" dt="2018-10-30T05:17:55.851" v="388" actId="1076"/>
          <ac:picMkLst>
            <pc:docMk/>
            <pc:sldMk cId="591534150" sldId="267"/>
            <ac:picMk id="30" creationId="{6C6CD6BC-6A9D-4079-BCCD-161315F39D1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0D05-1396-497C-88CB-0B212BC7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10C7-8BA7-498E-8006-C133CC6D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A889-99B3-4617-A7A8-84C15BF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5F24-1FB7-41AF-A6AB-F750DE9A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CE08-7B89-4003-8532-C31DB7D5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6FD7-1E30-4C2E-B728-36114729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F7CB-6D2E-480D-AF03-6120A4BA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DCF9-0817-4FF2-9CB0-2561CD27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1A2D-9EAD-49D5-9730-47C8D8EA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3524-9E15-4933-AC64-A4C83A3F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36D1B-4E0C-44F5-8E59-D296C9DB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94B67-0852-4C67-A7C6-F91C7E478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3EF3-7EE4-475A-9A66-91623E6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CB53-D3AD-4631-8D54-2B09B83F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5D8-A73D-4467-BEB4-83D10101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92B-B6CF-4115-9ABC-41CD758B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DAE8-2856-4A62-9BFC-79686621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E41A-056E-4643-938B-32FA827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ECDD-5111-451B-8E88-6B87AE3B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7EEE-9892-4108-98E0-54651996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DC6-F2A5-477D-BBA0-9AFB5278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02E4-FA4B-41EF-943A-FBDB2554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8A43-BAAB-42F2-B35F-EA4BB87B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3DD5-6B1B-4A30-8D5F-C23DD1D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69E7-17B7-443B-B5F0-A0A10A0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7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5403-85AF-42AC-8C0D-3F01E45A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F426-B32E-4044-8D2C-A2CA5C2D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64EFE-187F-4B20-9381-38ADC3E24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B817-C817-4E71-9D49-827ECC3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09727-B5CC-4BEB-9855-FB0F867C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2D96-5619-4E7D-B15B-2838A7AD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0AE1-989F-481A-8624-9F821601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34D0-230D-4C64-922C-843800ED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04AE7-0121-4097-841F-D1288D72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3E7F-F2F4-4653-8933-D879AC40A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81EE7-7EF6-4A30-AF68-0D548FD1E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44FEA-17E9-4447-A403-5D012F65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E20D7-F70E-4E19-B2C5-A477DF92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14D4E-7532-4F88-931A-2C0D4C4E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2B29-21B1-4BF0-A4EE-F773B4AF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3AA5-B18D-4E6D-A3AF-35AA6620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C2DDD-26EF-48D9-A8D7-BEC3D24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F4A8-9764-4F57-A8F6-154F878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17BA8-7D3B-42E3-AC83-5BCE25C0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4E12-543D-4D84-AE2A-342FAA2A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8DA4F-4CBE-4B1F-B828-BD3764D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7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4530-0748-4530-B0A9-4BBD41DE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2FF6-15A1-47D4-B23C-CDE8F50C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44DFB-E49D-4586-9C47-5CDE2A7B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D978E-C267-4940-B5FD-24F88A0A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315A-9FD9-4220-ADCA-3AFA98A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DADB-0ACC-4FC2-BBA1-8C4D47E8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164D-862D-4097-BF4E-00039B01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1DCC5-FA79-46C4-B270-73600335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6E77-D3B9-4C7C-8D7A-C20C5B29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B8EC-9AA6-4EB6-8B23-89978EF5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F9F8-EC70-49C7-849F-11CAE462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EA7D-3E70-4E0A-B619-052EE5B2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6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21B85-6D3E-4830-9663-3DD1BCE5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5A74-8307-4920-8D27-EEEB3B61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92AD-894B-4A8A-92C9-AE1CB101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2B4F-9361-4442-91F2-2AC47C8526E1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6C2D-2F26-4B08-A6A7-F9E10E70A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37BF-C616-427A-B616-B9ED9CCD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E78D-F5E4-4412-B2B0-AE835FBC1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613-C133-4989-9CEE-94F00B23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82776-88AC-4236-9A7B-0B51DF198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3429000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E5A49-549A-466E-9C9B-98D30FC9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342900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1F81D-8D3E-4157-868A-3F2401892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3429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PCA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</a:p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C196B0-81D5-4A2C-91C1-36D75698C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98546"/>
              </p:ext>
            </p:extLst>
          </p:nvPr>
        </p:nvGraphicFramePr>
        <p:xfrm>
          <a:off x="6987925" y="4689474"/>
          <a:ext cx="2009709" cy="74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ackager Shell Object" showAsIcon="1" r:id="rId3" imgW="1286280" imgH="478800" progId="Package">
                  <p:embed/>
                </p:oleObj>
              </mc:Choice>
              <mc:Fallback>
                <p:oleObj name="Packager Shell Object" showAsIcon="1" r:id="rId3" imgW="1286280" imgH="478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4C196B0-81D5-4A2C-91C1-36D75698C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7925" y="4689474"/>
                        <a:ext cx="2009709" cy="749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0DFA0CF-8365-4F86-85A7-EF25266EB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4350"/>
              </p:ext>
            </p:extLst>
          </p:nvPr>
        </p:nvGraphicFramePr>
        <p:xfrm>
          <a:off x="3502025" y="4689474"/>
          <a:ext cx="170205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ackager Shell Object" showAsIcon="1" r:id="rId5" imgW="1089360" imgH="478800" progId="Package">
                  <p:embed/>
                </p:oleObj>
              </mc:Choice>
              <mc:Fallback>
                <p:oleObj name="Packager Shell Object" showAsIcon="1" r:id="rId5" imgW="1089360" imgH="4788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0DFA0CF-8365-4F86-85A7-EF25266EB5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2025" y="4689474"/>
                        <a:ext cx="170205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5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AA99-67ED-4F01-B2FA-F4D2D388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using DCT basis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E205-D83C-4BCF-B272-79F9B52F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15 percent noise</a:t>
            </a:r>
          </a:p>
          <a:p>
            <a:r>
              <a:rPr lang="en-US" dirty="0"/>
              <a:t>No of projections – 20000, 25000, 30000</a:t>
            </a:r>
            <a:endParaRPr lang="en-IN" dirty="0"/>
          </a:p>
        </p:txBody>
      </p:sp>
      <p:pic>
        <p:nvPicPr>
          <p:cNvPr id="4" name="Content Placeholder 4" descr="A picture containing invertebrate, animal, mollusk, snail&#10;&#10;Description generated with very high confidence">
            <a:extLst>
              <a:ext uri="{FF2B5EF4-FFF2-40B4-BE49-F238E27FC236}">
                <a16:creationId xmlns:a16="http://schemas.microsoft.com/office/drawing/2014/main" id="{6CE98728-0D38-4CCD-98DB-AC254C167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48" y="3311526"/>
            <a:ext cx="952500" cy="952500"/>
          </a:xfrm>
          <a:prstGeom prst="rect">
            <a:avLst/>
          </a:prstGeom>
        </p:spPr>
      </p:pic>
      <p:pic>
        <p:nvPicPr>
          <p:cNvPr id="5" name="Picture 4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88C1C477-2F1A-458C-9F1B-369E2D6C7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1526"/>
            <a:ext cx="952500" cy="952500"/>
          </a:xfrm>
          <a:prstGeom prst="rect">
            <a:avLst/>
          </a:prstGeom>
        </p:spPr>
      </p:pic>
      <p:pic>
        <p:nvPicPr>
          <p:cNvPr id="6" name="Picture 5" descr="A picture containing invertebrate, animal, arthropod&#10;&#10;Description generated with high confidence">
            <a:extLst>
              <a:ext uri="{FF2B5EF4-FFF2-40B4-BE49-F238E27FC236}">
                <a16:creationId xmlns:a16="http://schemas.microsoft.com/office/drawing/2014/main" id="{29A054A8-7152-488E-89DA-43AE296C5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48" y="4573588"/>
            <a:ext cx="952500" cy="952500"/>
          </a:xfrm>
          <a:prstGeom prst="rect">
            <a:avLst/>
          </a:prstGeom>
        </p:spPr>
      </p:pic>
      <p:pic>
        <p:nvPicPr>
          <p:cNvPr id="7" name="Picture 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C653732-2945-4AA7-9DA8-4B323B35B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3588"/>
            <a:ext cx="952500" cy="952500"/>
          </a:xfrm>
          <a:prstGeom prst="rect">
            <a:avLst/>
          </a:prstGeom>
        </p:spPr>
      </p:pic>
      <p:pic>
        <p:nvPicPr>
          <p:cNvPr id="8" name="Picture 7" descr="A picture containing cat&#10;&#10;Description generated with very high confidence">
            <a:extLst>
              <a:ext uri="{FF2B5EF4-FFF2-40B4-BE49-F238E27FC236}">
                <a16:creationId xmlns:a16="http://schemas.microsoft.com/office/drawing/2014/main" id="{0E6C2B75-90E9-41F7-ABEC-099AB12A6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48" y="5835650"/>
            <a:ext cx="952500" cy="952500"/>
          </a:xfrm>
          <a:prstGeom prst="rect">
            <a:avLst/>
          </a:prstGeom>
        </p:spPr>
      </p:pic>
      <p:pic>
        <p:nvPicPr>
          <p:cNvPr id="9" name="Picture 8" descr="A picture containing indoor, animal&#10;&#10;Description generated with high confidence">
            <a:extLst>
              <a:ext uri="{FF2B5EF4-FFF2-40B4-BE49-F238E27FC236}">
                <a16:creationId xmlns:a16="http://schemas.microsoft.com/office/drawing/2014/main" id="{682ED9ED-62F5-42F2-B272-ECE420B1F6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35650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C588E-896D-4955-85E2-7BF77E2C34E2}"/>
              </a:ext>
            </a:extLst>
          </p:cNvPr>
          <p:cNvSpPr txBox="1"/>
          <p:nvPr/>
        </p:nvSpPr>
        <p:spPr>
          <a:xfrm>
            <a:off x="4895848" y="4214297"/>
            <a:ext cx="21526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23.10%        29.16%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209CA-D928-40D2-9710-699269398305}"/>
              </a:ext>
            </a:extLst>
          </p:cNvPr>
          <p:cNvSpPr txBox="1"/>
          <p:nvPr/>
        </p:nvSpPr>
        <p:spPr>
          <a:xfrm>
            <a:off x="4895848" y="5462350"/>
            <a:ext cx="21526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22.96%        27.55%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D28C9-9B11-4ED1-ABE5-07BE35A8B92C}"/>
              </a:ext>
            </a:extLst>
          </p:cNvPr>
          <p:cNvSpPr txBox="1"/>
          <p:nvPr/>
        </p:nvSpPr>
        <p:spPr>
          <a:xfrm>
            <a:off x="7029449" y="6412351"/>
            <a:ext cx="21526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19.14%        23.39%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2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AA99-67ED-4F01-B2FA-F4D2D388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using DCT basis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E205-D83C-4BCF-B272-79F9B52F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classes</a:t>
            </a:r>
          </a:p>
          <a:p>
            <a:r>
              <a:rPr lang="en-US" dirty="0"/>
              <a:t>15, 20, 25 percent noise</a:t>
            </a:r>
          </a:p>
          <a:p>
            <a:r>
              <a:rPr lang="en-US" dirty="0"/>
              <a:t>No of projections – 30000</a:t>
            </a:r>
            <a:endParaRPr lang="en-IN" dirty="0"/>
          </a:p>
        </p:txBody>
      </p:sp>
      <p:pic>
        <p:nvPicPr>
          <p:cNvPr id="11" name="Picture 10" descr="A picture containing cat&#10;&#10;Description generated with very high confidence">
            <a:extLst>
              <a:ext uri="{FF2B5EF4-FFF2-40B4-BE49-F238E27FC236}">
                <a16:creationId xmlns:a16="http://schemas.microsoft.com/office/drawing/2014/main" id="{09DBE4A7-B2B3-44B5-BA4B-134FF0BF5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3288506"/>
            <a:ext cx="952500" cy="952500"/>
          </a:xfrm>
          <a:prstGeom prst="rect">
            <a:avLst/>
          </a:prstGeom>
        </p:spPr>
      </p:pic>
      <p:pic>
        <p:nvPicPr>
          <p:cNvPr id="13" name="Picture 12" descr="A picture containing indoor, animal&#10;&#10;Description generated with high confidence">
            <a:extLst>
              <a:ext uri="{FF2B5EF4-FFF2-40B4-BE49-F238E27FC236}">
                <a16:creationId xmlns:a16="http://schemas.microsoft.com/office/drawing/2014/main" id="{017609F1-DB8F-4A14-9BC6-47DC6DD8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3288506"/>
            <a:ext cx="952500" cy="952500"/>
          </a:xfrm>
          <a:prstGeom prst="rect">
            <a:avLst/>
          </a:prstGeom>
        </p:spPr>
      </p:pic>
      <p:pic>
        <p:nvPicPr>
          <p:cNvPr id="15" name="Picture 14" descr="A picture containing animal, invertebrate, white&#10;&#10;Description generated with high confidence">
            <a:extLst>
              <a:ext uri="{FF2B5EF4-FFF2-40B4-BE49-F238E27FC236}">
                <a16:creationId xmlns:a16="http://schemas.microsoft.com/office/drawing/2014/main" id="{1B95AE4F-11FE-4F80-A180-80454D2C1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4" y="4564856"/>
            <a:ext cx="952500" cy="952500"/>
          </a:xfrm>
          <a:prstGeom prst="rect">
            <a:avLst/>
          </a:prstGeom>
        </p:spPr>
      </p:pic>
      <p:pic>
        <p:nvPicPr>
          <p:cNvPr id="17" name="Picture 16" descr="A close up of a cat&#10;&#10;Description generated with high confidence">
            <a:extLst>
              <a:ext uri="{FF2B5EF4-FFF2-40B4-BE49-F238E27FC236}">
                <a16:creationId xmlns:a16="http://schemas.microsoft.com/office/drawing/2014/main" id="{141996FB-7921-4BC3-AA15-1A246F7FD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4572933"/>
            <a:ext cx="952500" cy="952500"/>
          </a:xfrm>
          <a:prstGeom prst="rect">
            <a:avLst/>
          </a:prstGeom>
        </p:spPr>
      </p:pic>
      <p:pic>
        <p:nvPicPr>
          <p:cNvPr id="19" name="Picture 18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CC5E5BA7-CD55-431E-924F-AE44C706A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4" y="5854352"/>
            <a:ext cx="952500" cy="952500"/>
          </a:xfrm>
          <a:prstGeom prst="rect">
            <a:avLst/>
          </a:prstGeom>
        </p:spPr>
      </p:pic>
      <p:pic>
        <p:nvPicPr>
          <p:cNvPr id="21" name="Picture 20" descr="A picture containing cat&#10;&#10;Description generated with high confidence">
            <a:extLst>
              <a:ext uri="{FF2B5EF4-FFF2-40B4-BE49-F238E27FC236}">
                <a16:creationId xmlns:a16="http://schemas.microsoft.com/office/drawing/2014/main" id="{20B89592-57F9-491E-A8F1-A561F38D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5854352"/>
            <a:ext cx="9525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9830D2-2147-423C-BF6E-5272C7121107}"/>
              </a:ext>
            </a:extLst>
          </p:cNvPr>
          <p:cNvSpPr txBox="1"/>
          <p:nvPr/>
        </p:nvSpPr>
        <p:spPr>
          <a:xfrm>
            <a:off x="5019672" y="4191277"/>
            <a:ext cx="21526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19.14%         23.39%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143307-D3D5-477C-80D1-779B842CA795}"/>
              </a:ext>
            </a:extLst>
          </p:cNvPr>
          <p:cNvSpPr txBox="1"/>
          <p:nvPr/>
        </p:nvSpPr>
        <p:spPr>
          <a:xfrm>
            <a:off x="5019672" y="5463379"/>
            <a:ext cx="21526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22.83%         26.04%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A81A6-942A-49CF-84E5-4734B7604A19}"/>
              </a:ext>
            </a:extLst>
          </p:cNvPr>
          <p:cNvSpPr txBox="1"/>
          <p:nvPr/>
        </p:nvSpPr>
        <p:spPr>
          <a:xfrm>
            <a:off x="7110411" y="6443683"/>
            <a:ext cx="21526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23.99%         27.98%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0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AA99-67ED-4F01-B2FA-F4D2D388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using DCT basis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E205-D83C-4BCF-B272-79F9B52F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  <a:p>
            <a:r>
              <a:rPr lang="en-US" dirty="0"/>
              <a:t>15 percent noise</a:t>
            </a:r>
          </a:p>
          <a:p>
            <a:r>
              <a:rPr lang="en-US" dirty="0"/>
              <a:t>No of projections – 20000, 25000, 30000</a:t>
            </a:r>
            <a:endParaRPr lang="en-IN" dirty="0"/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1CAA4890-4E49-403A-82F7-8077A463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3429000"/>
            <a:ext cx="952500" cy="952500"/>
          </a:xfrm>
          <a:prstGeom prst="rect">
            <a:avLst/>
          </a:prstGeom>
        </p:spPr>
      </p:pic>
      <p:pic>
        <p:nvPicPr>
          <p:cNvPr id="7" name="Picture 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956A550-FE75-4F48-A77C-0ED7D06B5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429000"/>
            <a:ext cx="952500" cy="952500"/>
          </a:xfrm>
          <a:prstGeom prst="rect">
            <a:avLst/>
          </a:prstGeom>
        </p:spPr>
      </p:pic>
      <p:pic>
        <p:nvPicPr>
          <p:cNvPr id="9" name="Picture 8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F2C30DF4-BF36-4451-BBAF-D6FC5FB8E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3" y="3429000"/>
            <a:ext cx="952500" cy="952500"/>
          </a:xfrm>
          <a:prstGeom prst="rect">
            <a:avLst/>
          </a:prstGeom>
        </p:spPr>
      </p:pic>
      <p:pic>
        <p:nvPicPr>
          <p:cNvPr id="12" name="Picture 11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F9ADD3B9-BFD8-4C1F-942F-3B4AA5740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4608830"/>
            <a:ext cx="952500" cy="952500"/>
          </a:xfrm>
          <a:prstGeom prst="rect">
            <a:avLst/>
          </a:prstGeom>
        </p:spPr>
      </p:pic>
      <p:pic>
        <p:nvPicPr>
          <p:cNvPr id="16" name="Picture 15" descr="A picture containing indoor, animal&#10;&#10;Description generated with high confidence">
            <a:extLst>
              <a:ext uri="{FF2B5EF4-FFF2-40B4-BE49-F238E27FC236}">
                <a16:creationId xmlns:a16="http://schemas.microsoft.com/office/drawing/2014/main" id="{4DDC9B77-E6C9-4503-AA0A-842FE048C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608830"/>
            <a:ext cx="952500" cy="95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B72029-CA24-4E4E-B4A9-D96B415F0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3" y="4608830"/>
            <a:ext cx="952500" cy="952500"/>
          </a:xfrm>
          <a:prstGeom prst="rect">
            <a:avLst/>
          </a:prstGeom>
        </p:spPr>
      </p:pic>
      <p:pic>
        <p:nvPicPr>
          <p:cNvPr id="23" name="Picture 22" descr="A picture containing animal, invertebrate, indoor, sitting&#10;&#10;Description generated with very high confidence">
            <a:extLst>
              <a:ext uri="{FF2B5EF4-FFF2-40B4-BE49-F238E27FC236}">
                <a16:creationId xmlns:a16="http://schemas.microsoft.com/office/drawing/2014/main" id="{132D752B-F3E6-4EF6-B2BB-CED02BA00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5788978"/>
            <a:ext cx="952500" cy="952500"/>
          </a:xfrm>
          <a:prstGeom prst="rect">
            <a:avLst/>
          </a:prstGeom>
        </p:spPr>
      </p:pic>
      <p:pic>
        <p:nvPicPr>
          <p:cNvPr id="25" name="Picture 24" descr="A picture containing cat, animal, indoor&#10;&#10;Description generated with high confidence">
            <a:extLst>
              <a:ext uri="{FF2B5EF4-FFF2-40B4-BE49-F238E27FC236}">
                <a16:creationId xmlns:a16="http://schemas.microsoft.com/office/drawing/2014/main" id="{83D847AB-9A5D-415F-897C-81B55AAC8C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788660"/>
            <a:ext cx="952500" cy="952500"/>
          </a:xfrm>
          <a:prstGeom prst="rect">
            <a:avLst/>
          </a:prstGeom>
        </p:spPr>
      </p:pic>
      <p:pic>
        <p:nvPicPr>
          <p:cNvPr id="27" name="Picture 26" descr="A picture containing animal, cat, invertebrate, white&#10;&#10;Description generated with high confidence">
            <a:extLst>
              <a:ext uri="{FF2B5EF4-FFF2-40B4-BE49-F238E27FC236}">
                <a16:creationId xmlns:a16="http://schemas.microsoft.com/office/drawing/2014/main" id="{002AC44C-6FC0-4CD0-974D-B8C7DC8D4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3" y="578866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AA99-67ED-4F01-B2FA-F4D2D388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using DCT basis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E205-D83C-4BCF-B272-79F9B52F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  <a:p>
            <a:r>
              <a:rPr lang="en-US" dirty="0"/>
              <a:t>15, 20, 25 percent noise</a:t>
            </a:r>
          </a:p>
          <a:p>
            <a:r>
              <a:rPr lang="en-US" dirty="0"/>
              <a:t>No of projections –30000</a:t>
            </a:r>
            <a:endParaRPr lang="en-IN" dirty="0"/>
          </a:p>
        </p:txBody>
      </p:sp>
      <p:pic>
        <p:nvPicPr>
          <p:cNvPr id="6" name="Picture 5" descr="A picture containing animal, invertebrate, indoor, sitting&#10;&#10;Description generated with very high confidence">
            <a:extLst>
              <a:ext uri="{FF2B5EF4-FFF2-40B4-BE49-F238E27FC236}">
                <a16:creationId xmlns:a16="http://schemas.microsoft.com/office/drawing/2014/main" id="{E11AB0D5-D586-442E-98CC-981FDA1F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85" y="3327400"/>
            <a:ext cx="952500" cy="952500"/>
          </a:xfrm>
          <a:prstGeom prst="rect">
            <a:avLst/>
          </a:prstGeom>
        </p:spPr>
      </p:pic>
      <p:pic>
        <p:nvPicPr>
          <p:cNvPr id="10" name="Picture 9" descr="A picture containing cat, animal, indoor&#10;&#10;Description generated with high confidence">
            <a:extLst>
              <a:ext uri="{FF2B5EF4-FFF2-40B4-BE49-F238E27FC236}">
                <a16:creationId xmlns:a16="http://schemas.microsoft.com/office/drawing/2014/main" id="{23D44FE3-B10D-4BED-A9FC-D711F22D8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3327400"/>
            <a:ext cx="952500" cy="952500"/>
          </a:xfrm>
          <a:prstGeom prst="rect">
            <a:avLst/>
          </a:prstGeom>
        </p:spPr>
      </p:pic>
      <p:pic>
        <p:nvPicPr>
          <p:cNvPr id="13" name="Picture 12" descr="A picture containing animal, cat, invertebrate, white&#10;&#10;Description generated with high confidence">
            <a:extLst>
              <a:ext uri="{FF2B5EF4-FFF2-40B4-BE49-F238E27FC236}">
                <a16:creationId xmlns:a16="http://schemas.microsoft.com/office/drawing/2014/main" id="{55000144-834A-4C0F-9859-4C2AA279C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15" y="3327400"/>
            <a:ext cx="952500" cy="952500"/>
          </a:xfrm>
          <a:prstGeom prst="rect">
            <a:avLst/>
          </a:prstGeom>
        </p:spPr>
      </p:pic>
      <p:pic>
        <p:nvPicPr>
          <p:cNvPr id="15" name="Picture 14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DF9C9550-43F5-446A-9251-5A6D953A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85" y="4588510"/>
            <a:ext cx="952500" cy="952500"/>
          </a:xfrm>
          <a:prstGeom prst="rect">
            <a:avLst/>
          </a:prstGeom>
        </p:spPr>
      </p:pic>
      <p:pic>
        <p:nvPicPr>
          <p:cNvPr id="18" name="Picture 17" descr="A picture containing animal, invertebrate, branchiopod crustacean, arthropod&#10;&#10;Description generated with very high confidence">
            <a:extLst>
              <a:ext uri="{FF2B5EF4-FFF2-40B4-BE49-F238E27FC236}">
                <a16:creationId xmlns:a16="http://schemas.microsoft.com/office/drawing/2014/main" id="{25DBF258-DC48-4DCC-AD2C-2B876336F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588510"/>
            <a:ext cx="952500" cy="952500"/>
          </a:xfrm>
          <a:prstGeom prst="rect">
            <a:avLst/>
          </a:prstGeom>
        </p:spPr>
      </p:pic>
      <p:pic>
        <p:nvPicPr>
          <p:cNvPr id="21" name="Picture 20" descr="A picture containing invertebrate, animal&#10;&#10;Description generated with very high confidence">
            <a:extLst>
              <a:ext uri="{FF2B5EF4-FFF2-40B4-BE49-F238E27FC236}">
                <a16:creationId xmlns:a16="http://schemas.microsoft.com/office/drawing/2014/main" id="{AA2935C9-015D-48CF-8919-A877EF420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15" y="4588510"/>
            <a:ext cx="9525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D09FEC-C32C-4E73-B378-967E5707C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85" y="5880100"/>
            <a:ext cx="952500" cy="952500"/>
          </a:xfrm>
          <a:prstGeom prst="rect">
            <a:avLst/>
          </a:prstGeom>
        </p:spPr>
      </p:pic>
      <p:pic>
        <p:nvPicPr>
          <p:cNvPr id="28" name="Picture 27" descr="A picture containing invertebrate, animal, arthropod&#10;&#10;Description generated with high confidence">
            <a:extLst>
              <a:ext uri="{FF2B5EF4-FFF2-40B4-BE49-F238E27FC236}">
                <a16:creationId xmlns:a16="http://schemas.microsoft.com/office/drawing/2014/main" id="{DE60020C-02F8-4F81-806D-A5FADA59B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854700"/>
            <a:ext cx="952500" cy="952500"/>
          </a:xfrm>
          <a:prstGeom prst="rect">
            <a:avLst/>
          </a:prstGeom>
        </p:spPr>
      </p:pic>
      <p:pic>
        <p:nvPicPr>
          <p:cNvPr id="30" name="Picture 29" descr="A picture containing animal, invertebrate, cat&#10;&#10;Description generated with high confidence">
            <a:extLst>
              <a:ext uri="{FF2B5EF4-FFF2-40B4-BE49-F238E27FC236}">
                <a16:creationId xmlns:a16="http://schemas.microsoft.com/office/drawing/2014/main" id="{6C6CD6BC-6A9D-4079-BCCD-161315F39D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15" y="584962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3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K-means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958831F-CE45-4E88-A37F-0E3CBF386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50059"/>
              </p:ext>
            </p:extLst>
          </p:nvPr>
        </p:nvGraphicFramePr>
        <p:xfrm>
          <a:off x="3283287" y="4413250"/>
          <a:ext cx="187514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089360" imgH="478800" progId="Package">
                  <p:embed/>
                </p:oleObj>
              </mc:Choice>
              <mc:Fallback>
                <p:oleObj name="Packager Shell Object" showAsIcon="1" r:id="rId3" imgW="1089360" imgH="4788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958831F-CE45-4E88-A37F-0E3CBF386B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3287" y="4413250"/>
                        <a:ext cx="1875142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F1F54B-D8BD-4F02-ADBA-9B1106F6E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496624"/>
              </p:ext>
            </p:extLst>
          </p:nvPr>
        </p:nvGraphicFramePr>
        <p:xfrm>
          <a:off x="7033572" y="4422775"/>
          <a:ext cx="1875142" cy="75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1193400" imgH="478800" progId="Package">
                  <p:embed/>
                </p:oleObj>
              </mc:Choice>
              <mc:Fallback>
                <p:oleObj name="Packager Shell Object" showAsIcon="1" r:id="rId5" imgW="1193400" imgH="4788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0F1F54B-D8BD-4F02-ADBA-9B1106F6EC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3572" y="4422775"/>
                        <a:ext cx="1875142" cy="753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1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K-means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CA7D5CE-AE27-4554-B787-3262A94BD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53743"/>
              </p:ext>
            </p:extLst>
          </p:nvPr>
        </p:nvGraphicFramePr>
        <p:xfrm>
          <a:off x="6962777" y="4806950"/>
          <a:ext cx="1870416" cy="75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3" imgW="1193400" imgH="478800" progId="Package">
                  <p:embed/>
                </p:oleObj>
              </mc:Choice>
              <mc:Fallback>
                <p:oleObj name="Packager Shell Object" showAsIcon="1" r:id="rId3" imgW="1193400" imgH="4788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CA7D5CE-AE27-4554-B787-3262A94BD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2777" y="4806950"/>
                        <a:ext cx="1870416" cy="75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7F59EA-011A-41E4-B987-EE91038F1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64749"/>
              </p:ext>
            </p:extLst>
          </p:nvPr>
        </p:nvGraphicFramePr>
        <p:xfrm>
          <a:off x="3522968" y="4806950"/>
          <a:ext cx="1706257" cy="75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5" imgW="1089360" imgH="478800" progId="Package">
                  <p:embed/>
                </p:oleObj>
              </mc:Choice>
              <mc:Fallback>
                <p:oleObj name="Packager Shell Object" showAsIcon="1" r:id="rId5" imgW="1089360" imgH="478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F7F59EA-011A-41E4-B987-EE91038F14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2968" y="4806950"/>
                        <a:ext cx="1706257" cy="75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3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K-means – sometimes it fails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20%</a:t>
            </a:r>
          </a:p>
          <a:p>
            <a:r>
              <a:rPr lang="en-US" dirty="0"/>
              <a:t>2 classes</a:t>
            </a:r>
          </a:p>
          <a:p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ACFB63D-1AD6-42B3-80F6-197800960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10748"/>
              </p:ext>
            </p:extLst>
          </p:nvPr>
        </p:nvGraphicFramePr>
        <p:xfrm>
          <a:off x="7138649" y="4817569"/>
          <a:ext cx="186580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3" imgW="1193400" imgH="478800" progId="Package">
                  <p:embed/>
                </p:oleObj>
              </mc:Choice>
              <mc:Fallback>
                <p:oleObj name="Packager Shell Object" showAsIcon="1" r:id="rId3" imgW="1193400" imgH="4788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ACFB63D-1AD6-42B3-80F6-197800960B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8649" y="4817569"/>
                        <a:ext cx="186580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BF09AC6-B86D-438F-9A65-E5B6F8E5D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93991"/>
              </p:ext>
            </p:extLst>
          </p:nvPr>
        </p:nvGraphicFramePr>
        <p:xfrm>
          <a:off x="3182938" y="4743450"/>
          <a:ext cx="1870415" cy="82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5" imgW="1089360" imgH="478800" progId="Package">
                  <p:embed/>
                </p:oleObj>
              </mc:Choice>
              <mc:Fallback>
                <p:oleObj name="Packager Shell Object" showAsIcon="1" r:id="rId5" imgW="1089360" imgH="4788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BF09AC6-B86D-438F-9A65-E5B6F8E5D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2938" y="4743450"/>
                        <a:ext cx="1870415" cy="82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7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2DE0-A63E-4491-8C01-B34D9B7A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PCA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75468-DE89-43BA-904F-5C68547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projections – 8000</a:t>
            </a:r>
          </a:p>
          <a:p>
            <a:r>
              <a:rPr lang="en-US" dirty="0"/>
              <a:t>Noise 10%</a:t>
            </a:r>
          </a:p>
          <a:p>
            <a:r>
              <a:rPr lang="en-US" dirty="0"/>
              <a:t>2 classes</a:t>
            </a:r>
          </a:p>
          <a:p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E3B2704-1CC9-4469-93D6-C04A48DD8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19244"/>
              </p:ext>
            </p:extLst>
          </p:nvPr>
        </p:nvGraphicFramePr>
        <p:xfrm>
          <a:off x="3390649" y="4641850"/>
          <a:ext cx="170205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ackager Shell Object" showAsIcon="1" r:id="rId3" imgW="1089360" imgH="478800" progId="Package">
                  <p:embed/>
                </p:oleObj>
              </mc:Choice>
              <mc:Fallback>
                <p:oleObj name="Packager Shell Object" showAsIcon="1" r:id="rId3" imgW="1089360" imgH="47880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E3B2704-1CC9-4469-93D6-C04A48DD88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0649" y="4641850"/>
                        <a:ext cx="170205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5026959-158A-4E0E-86E6-AFABF1994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150618"/>
              </p:ext>
            </p:extLst>
          </p:nvPr>
        </p:nvGraphicFramePr>
        <p:xfrm>
          <a:off x="7099301" y="4641850"/>
          <a:ext cx="20097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ackager Shell Object" showAsIcon="1" r:id="rId5" imgW="1286280" imgH="478800" progId="Package">
                  <p:embed/>
                </p:oleObj>
              </mc:Choice>
              <mc:Fallback>
                <p:oleObj name="Packager Shell Object" showAsIcon="1" r:id="rId5" imgW="1286280" imgH="478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5026959-158A-4E0E-86E6-AFABF1994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9301" y="4641850"/>
                        <a:ext cx="20097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46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</vt:lpstr>
      <vt:lpstr>Packager Shell Object</vt:lpstr>
      <vt:lpstr>Original Images</vt:lpstr>
      <vt:lpstr>Reconstruction using DCT basis</vt:lpstr>
      <vt:lpstr>Reconstruction using DCT basis</vt:lpstr>
      <vt:lpstr>Reconstruction using DCT basis</vt:lpstr>
      <vt:lpstr>Reconstruction using DCT basis</vt:lpstr>
      <vt:lpstr>Kernel K-means</vt:lpstr>
      <vt:lpstr>Kernel K-means</vt:lpstr>
      <vt:lpstr>Kernel K-means – sometimes it fails</vt:lpstr>
      <vt:lpstr>Kernel PCA</vt:lpstr>
      <vt:lpstr>Kernel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K-means</dc:title>
  <dc:creator>Arunabh Ghosh</dc:creator>
  <cp:lastModifiedBy>Arunabh Ghosh</cp:lastModifiedBy>
  <cp:revision>2</cp:revision>
  <dcterms:created xsi:type="dcterms:W3CDTF">2018-10-28T05:11:21Z</dcterms:created>
  <dcterms:modified xsi:type="dcterms:W3CDTF">2018-11-03T16:12:57Z</dcterms:modified>
</cp:coreProperties>
</file>