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D0375-4084-4956-ABDC-0C8EF49A9C29}" v="14" dt="2018-10-12T03:20:5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abh Ghosh" userId="7064b204c6fa9c53" providerId="LiveId" clId="{C20D0375-4084-4956-ABDC-0C8EF49A9C29}"/>
    <pc:docChg chg="modSld">
      <pc:chgData name="Arunabh Ghosh" userId="7064b204c6fa9c53" providerId="LiveId" clId="{C20D0375-4084-4956-ABDC-0C8EF49A9C29}" dt="2018-10-12T03:21:40.637" v="299" actId="1076"/>
      <pc:docMkLst>
        <pc:docMk/>
      </pc:docMkLst>
      <pc:sldChg chg="addSp delSp modSp">
        <pc:chgData name="Arunabh Ghosh" userId="7064b204c6fa9c53" providerId="LiveId" clId="{C20D0375-4084-4956-ABDC-0C8EF49A9C29}" dt="2018-10-12T03:21:40.637" v="299" actId="1076"/>
        <pc:sldMkLst>
          <pc:docMk/>
          <pc:sldMk cId="1428339008" sldId="256"/>
        </pc:sldMkLst>
        <pc:spChg chg="add mod">
          <ac:chgData name="Arunabh Ghosh" userId="7064b204c6fa9c53" providerId="LiveId" clId="{C20D0375-4084-4956-ABDC-0C8EF49A9C29}" dt="2018-10-12T03:21:23.053" v="296" actId="20577"/>
          <ac:spMkLst>
            <pc:docMk/>
            <pc:sldMk cId="1428339008" sldId="256"/>
            <ac:spMk id="2" creationId="{EDA13C6C-3AF3-4D47-B7C4-5B98B07D79A5}"/>
          </ac:spMkLst>
        </pc:spChg>
        <pc:spChg chg="add del">
          <ac:chgData name="Arunabh Ghosh" userId="7064b204c6fa9c53" providerId="LiveId" clId="{C20D0375-4084-4956-ABDC-0C8EF49A9C29}" dt="2018-10-12T03:15:31.326" v="55"/>
          <ac:spMkLst>
            <pc:docMk/>
            <pc:sldMk cId="1428339008" sldId="256"/>
            <ac:spMk id="8" creationId="{F34EE17A-EC92-4F15-B1A1-07B359004C10}"/>
          </ac:spMkLst>
        </pc:spChg>
        <pc:spChg chg="mod">
          <ac:chgData name="Arunabh Ghosh" userId="7064b204c6fa9c53" providerId="LiveId" clId="{C20D0375-4084-4956-ABDC-0C8EF49A9C29}" dt="2018-10-12T03:17:57.063" v="174" actId="1076"/>
          <ac:spMkLst>
            <pc:docMk/>
            <pc:sldMk cId="1428339008" sldId="256"/>
            <ac:spMk id="16" creationId="{12E54A44-5BF3-429D-AC2E-8C5792BEE61A}"/>
          </ac:spMkLst>
        </pc:spChg>
        <pc:picChg chg="mod">
          <ac:chgData name="Arunabh Ghosh" userId="7064b204c6fa9c53" providerId="LiveId" clId="{C20D0375-4084-4956-ABDC-0C8EF49A9C29}" dt="2018-10-12T03:21:28.291" v="297" actId="1076"/>
          <ac:picMkLst>
            <pc:docMk/>
            <pc:sldMk cId="1428339008" sldId="256"/>
            <ac:picMk id="5" creationId="{75F2229C-B684-4E91-8290-688A0E334037}"/>
          </ac:picMkLst>
        </pc:picChg>
        <pc:picChg chg="mod">
          <ac:chgData name="Arunabh Ghosh" userId="7064b204c6fa9c53" providerId="LiveId" clId="{C20D0375-4084-4956-ABDC-0C8EF49A9C29}" dt="2018-10-12T03:21:32.583" v="298" actId="1076"/>
          <ac:picMkLst>
            <pc:docMk/>
            <pc:sldMk cId="1428339008" sldId="256"/>
            <ac:picMk id="7" creationId="{FE2FF84D-44BF-43EE-9E7C-897394CB8768}"/>
          </ac:picMkLst>
        </pc:picChg>
        <pc:picChg chg="mod">
          <ac:chgData name="Arunabh Ghosh" userId="7064b204c6fa9c53" providerId="LiveId" clId="{C20D0375-4084-4956-ABDC-0C8EF49A9C29}" dt="2018-10-12T03:21:40.637" v="299" actId="1076"/>
          <ac:picMkLst>
            <pc:docMk/>
            <pc:sldMk cId="1428339008" sldId="256"/>
            <ac:picMk id="9" creationId="{52D45FFB-9C86-4005-A9F1-DD0948A802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BB02-3D03-4760-8EDE-55B559693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826B6-B727-4BD7-9E10-035B06F41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BD71-FF84-4F80-991B-5B6183A8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1CC9-DF26-4231-9E4E-E11AFF44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9FF9-1DA8-4EAD-B4B3-23D3F861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2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8D0F-2A34-4B04-9B60-C7D35B99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FD763-16ED-40E0-9574-0982D3978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A62A-B8F7-48FA-9103-79D295F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722E-944F-4F82-89A9-66187F24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AA74-748A-4284-BB70-D8039405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E7ECE-8567-48C6-AA99-CB0157195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CC10F-03D4-403C-8264-4ABDA5DD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3908-4488-426B-8F66-6A462366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876B-3ACC-4117-99AE-A2122208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B452-C3E1-4AED-8661-93E06478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5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8AB01-990D-4251-AB92-170F4BDA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A6BC-CDA4-4BFD-B09C-D9EEEDAF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5138-1D46-4E8C-8348-DC5B1A69A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63A4E-669D-46AC-B058-43B8F696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6A0F-AC59-41E2-BAAD-F655B0F3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90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6BF9-2637-44A7-8E4F-701642BF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C1C1-D8AD-4E49-ADC5-5B4CF082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3EBD-0045-4DEC-A1D5-B57CC66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DDC9C-8795-4156-9E7E-9BD8D3D4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3A617-DA4B-43BF-ADE8-04ABAABD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08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A4BF-F5C0-4369-8B0A-9FEC3E62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F327-4A74-4328-AB3C-52B0D510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FCAF9-186B-4FC7-A6E5-6412773F4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AEAF-47E1-4ADA-802F-7C61708F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A5A9-1DB9-4D84-8749-08DDA993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64EA9-CD8D-47E5-B7B6-2954B499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8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B3A7-618B-40B7-8E29-43DE5A66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CBDE-0972-4699-8D41-F10A572C0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7AE69-A09E-467A-B11A-F3151224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78D5-E9DC-4583-8A11-9348AAF19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7C917-A9E3-411A-8530-F2F142A99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E42E8-6BE8-437E-97CC-6329B4F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F659A-E09A-409D-9FF0-BEB1B809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DC5D0-6ABA-4394-8969-D17DF284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4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21A-6356-4F64-972F-77103CD1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B99A3-A350-4646-B3CE-8DC54149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A3E43-2395-47CA-AF1A-8AF809AF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7023C-4993-4EEC-B600-0D33E80A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36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2B9C51-FF20-4148-944B-F8864EB7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0EED5-8324-438A-95D0-5F77C408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F0293-3330-4AE5-9ECB-8580DF83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18CB-6F1E-46FA-AB7C-28421BB3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E58D-173D-4EB3-A4C0-DCDE8683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AB834-6CD3-4144-8137-45C1C30C2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1B12F-8D4D-4F94-834F-4058A71E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28DB-BDDF-4898-80ED-5C05364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4996-C49B-4235-ACDF-2ACF42E9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0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DFD8-BA52-4ECD-830C-04362C3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3313B-0E37-4792-9CCE-3FB2D239E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3C35-E889-41D8-A728-44C32C393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5537-14EF-4D3C-9D2E-7A57C30F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B4D05-2F7F-4390-85B2-C7E14804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DDF25-3EAC-4EBF-9A52-C2637DA4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53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ADCFD-01A9-43BC-B5E7-FB92439C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1A82-3C79-434F-A921-28F8DD04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5767B-4AE0-44F0-8899-81D25E783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8E93-9740-45ED-97C9-FE3266DDCA1E}" type="datetimeFigureOut">
              <a:rPr lang="en-IN" smtClean="0"/>
              <a:t>12-10-2018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DCBC-4A90-4159-969B-40EAFB28E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D911-13EB-4BF9-85EB-097F7807C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5AF3-2958-4953-8AD4-F79D263179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F2229C-B684-4E91-8290-688A0E334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292" y="4320719"/>
            <a:ext cx="1795779" cy="1795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FF84D-44BF-43EE-9E7C-897394CB8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1" y="4317048"/>
            <a:ext cx="1795778" cy="1795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D45FFB-9C86-4005-A9F1-DD0948A80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929" y="4317048"/>
            <a:ext cx="1795778" cy="1795778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2E54A44-5BF3-429D-AC2E-8C5792BE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dirty="0"/>
              <a:t>Heterogeneity in Tomography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13C6C-3AF3-4D47-B7C4-5B98B07D79A5}"/>
              </a:ext>
            </a:extLst>
          </p:cNvPr>
          <p:cNvSpPr txBox="1"/>
          <p:nvPr/>
        </p:nvSpPr>
        <p:spPr>
          <a:xfrm>
            <a:off x="838200" y="1643063"/>
            <a:ext cx="9795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first two structures are two conformations of </a:t>
            </a:r>
            <a:r>
              <a:rPr lang="en-IN" sz="2800" b="1" dirty="0"/>
              <a:t> </a:t>
            </a:r>
            <a:r>
              <a:rPr lang="en-IN" sz="2800" dirty="0"/>
              <a:t>holo-glyceraldehyde-3-phosphate dehydrogenase from Bacillus stearothermophilus.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Both views are taken from front C2-axis.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third structure is from a different molecule - </a:t>
            </a:r>
            <a:r>
              <a:rPr lang="en-IN" sz="2800" dirty="0"/>
              <a:t>Reduced form of </a:t>
            </a:r>
            <a:r>
              <a:rPr lang="en-IN" sz="2800" dirty="0" err="1"/>
              <a:t>OxyR</a:t>
            </a:r>
            <a:r>
              <a:rPr lang="en-IN" sz="2800" dirty="0"/>
              <a:t> from Neisseria meningitidis.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833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FEDF0-3891-4A82-827D-42551799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1" y="3807462"/>
            <a:ext cx="1795777" cy="1795777"/>
          </a:xfrm>
          <a:prstGeom prst="rect">
            <a:avLst/>
          </a:prstGeom>
        </p:spPr>
      </p:pic>
      <p:pic>
        <p:nvPicPr>
          <p:cNvPr id="6" name="Picture 5" descr="A picture containing ground&#10;&#10;Description generated with high confidence">
            <a:extLst>
              <a:ext uri="{FF2B5EF4-FFF2-40B4-BE49-F238E27FC236}">
                <a16:creationId xmlns:a16="http://schemas.microsoft.com/office/drawing/2014/main" id="{BC29635C-B820-4BD9-9F51-622377291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86" y="3807461"/>
            <a:ext cx="1795777" cy="179577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F314680-0BA8-4B83-8698-2E3F1CC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Results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923C7-9028-47F9-ACC7-EB45F5D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5" y="3807460"/>
            <a:ext cx="1795778" cy="1795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EF66E7-3317-4924-B583-501D67770B3A}"/>
              </a:ext>
            </a:extLst>
          </p:cNvPr>
          <p:cNvSpPr txBox="1"/>
          <p:nvPr/>
        </p:nvSpPr>
        <p:spPr>
          <a:xfrm>
            <a:off x="838200" y="1690688"/>
            <a:ext cx="979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projections – 30000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Noise –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size – 100*100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CEDDE-40B5-460D-B465-CE844E5461F3}"/>
              </a:ext>
            </a:extLst>
          </p:cNvPr>
          <p:cNvSpPr txBox="1"/>
          <p:nvPr/>
        </p:nvSpPr>
        <p:spPr>
          <a:xfrm>
            <a:off x="1610044" y="5704691"/>
            <a:ext cx="97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24.35%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1124-E88D-4FE6-9F42-5F7B65770B3B}"/>
              </a:ext>
            </a:extLst>
          </p:cNvPr>
          <p:cNvSpPr txBox="1"/>
          <p:nvPr/>
        </p:nvSpPr>
        <p:spPr>
          <a:xfrm>
            <a:off x="5628639" y="5703034"/>
            <a:ext cx="9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25.38%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9E282-DAFC-4056-B6F9-9E13056217CA}"/>
              </a:ext>
            </a:extLst>
          </p:cNvPr>
          <p:cNvSpPr txBox="1"/>
          <p:nvPr/>
        </p:nvSpPr>
        <p:spPr>
          <a:xfrm>
            <a:off x="9655169" y="5703034"/>
            <a:ext cx="9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19.19%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14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FEDF0-3891-4A82-827D-42551799A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111" y="3807462"/>
            <a:ext cx="1795777" cy="1795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9635C-B820-4BD9-9F51-622377291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86" y="3807461"/>
            <a:ext cx="1795777" cy="179577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F314680-0BA8-4B83-8698-2E3F1CC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Results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6923C7-9028-47F9-ACC7-EB45F5DFF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35" y="3807460"/>
            <a:ext cx="1795778" cy="1795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EF66E7-3317-4924-B583-501D67770B3A}"/>
              </a:ext>
            </a:extLst>
          </p:cNvPr>
          <p:cNvSpPr txBox="1"/>
          <p:nvPr/>
        </p:nvSpPr>
        <p:spPr>
          <a:xfrm>
            <a:off x="838200" y="1690688"/>
            <a:ext cx="979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projections – 30000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Noise –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size – 100*100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CEDDE-40B5-460D-B465-CE844E5461F3}"/>
              </a:ext>
            </a:extLst>
          </p:cNvPr>
          <p:cNvSpPr txBox="1"/>
          <p:nvPr/>
        </p:nvSpPr>
        <p:spPr>
          <a:xfrm>
            <a:off x="1610044" y="5704691"/>
            <a:ext cx="97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36.94%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1124-E88D-4FE6-9F42-5F7B65770B3B}"/>
              </a:ext>
            </a:extLst>
          </p:cNvPr>
          <p:cNvSpPr txBox="1"/>
          <p:nvPr/>
        </p:nvSpPr>
        <p:spPr>
          <a:xfrm>
            <a:off x="5628639" y="5703034"/>
            <a:ext cx="9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38.35%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9E282-DAFC-4056-B6F9-9E13056217CA}"/>
              </a:ext>
            </a:extLst>
          </p:cNvPr>
          <p:cNvSpPr txBox="1"/>
          <p:nvPr/>
        </p:nvSpPr>
        <p:spPr>
          <a:xfrm>
            <a:off x="9655169" y="5703034"/>
            <a:ext cx="9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43.12%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8842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7438-6F7A-44D7-9E5C-0E77F575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– 2 Classes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D408-D2AD-4D95-A028-2E4103EF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990" y="3429000"/>
            <a:ext cx="1319530" cy="131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862D7-4CF7-4FF9-905F-C746E7C57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480" y="3429000"/>
            <a:ext cx="1319530" cy="13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9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314680-0BA8-4B83-8698-2E3F1CC4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Reconstruction Results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F66E7-3317-4924-B583-501D67770B3A}"/>
              </a:ext>
            </a:extLst>
          </p:cNvPr>
          <p:cNvSpPr txBox="1"/>
          <p:nvPr/>
        </p:nvSpPr>
        <p:spPr>
          <a:xfrm>
            <a:off x="838200" y="1690688"/>
            <a:ext cx="979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No. of projections – 40000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Noise –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Image size – 100*100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CEDDE-40B5-460D-B465-CE844E5461F3}"/>
              </a:ext>
            </a:extLst>
          </p:cNvPr>
          <p:cNvSpPr txBox="1"/>
          <p:nvPr/>
        </p:nvSpPr>
        <p:spPr>
          <a:xfrm>
            <a:off x="3322957" y="4906722"/>
            <a:ext cx="97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31.62%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1124-E88D-4FE6-9F42-5F7B65770B3B}"/>
              </a:ext>
            </a:extLst>
          </p:cNvPr>
          <p:cNvSpPr txBox="1"/>
          <p:nvPr/>
        </p:nvSpPr>
        <p:spPr>
          <a:xfrm>
            <a:off x="7893685" y="4906722"/>
            <a:ext cx="975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29.18%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4C658-7FAD-4FA0-9088-DA031CC6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3" y="3429000"/>
            <a:ext cx="1339849" cy="1339849"/>
          </a:xfrm>
          <a:prstGeom prst="rect">
            <a:avLst/>
          </a:prstGeom>
        </p:spPr>
      </p:pic>
      <p:pic>
        <p:nvPicPr>
          <p:cNvPr id="8" name="Picture 7" descr="A picture containing ground, photo, outdoor, white&#10;&#10;Description generated with high confidence">
            <a:extLst>
              <a:ext uri="{FF2B5EF4-FFF2-40B4-BE49-F238E27FC236}">
                <a16:creationId xmlns:a16="http://schemas.microsoft.com/office/drawing/2014/main" id="{CE00E732-47E8-4103-844F-0BD9BA89F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39" y="3429000"/>
            <a:ext cx="1339849" cy="13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2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Heterogeneity in Tomography</vt:lpstr>
      <vt:lpstr>Reconstruction Results</vt:lpstr>
      <vt:lpstr>Reconstruction Results</vt:lpstr>
      <vt:lpstr>Another example – 2 Classes</vt:lpstr>
      <vt:lpstr>Reconstruction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Heterogeneity in Tomography</dc:title>
  <dc:creator>Arunabh Ghosh</dc:creator>
  <cp:lastModifiedBy>Arunabh Ghosh</cp:lastModifiedBy>
  <cp:revision>4</cp:revision>
  <dcterms:created xsi:type="dcterms:W3CDTF">2018-10-12T02:24:23Z</dcterms:created>
  <dcterms:modified xsi:type="dcterms:W3CDTF">2018-10-12T03:21:49Z</dcterms:modified>
</cp:coreProperties>
</file>