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nabh Ghosh" initials="AG" lastIdx="1" clrIdx="0">
    <p:extLst>
      <p:ext uri="{19B8F6BF-5375-455C-9EA6-DF929625EA0E}">
        <p15:presenceInfo xmlns:p15="http://schemas.microsoft.com/office/powerpoint/2012/main" userId="7064b204c6fa9c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35F565-A70B-448D-B404-69537DB09095}" v="3" dt="2018-10-22T12:17:38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abh Ghosh" userId="7064b204c6fa9c53" providerId="LiveId" clId="{7435F565-A70B-448D-B404-69537DB09095}"/>
    <pc:docChg chg="undo modSld">
      <pc:chgData name="Arunabh Ghosh" userId="7064b204c6fa9c53" providerId="LiveId" clId="{7435F565-A70B-448D-B404-69537DB09095}" dt="2018-10-22T12:18:02.788" v="118" actId="20577"/>
      <pc:docMkLst>
        <pc:docMk/>
      </pc:docMkLst>
      <pc:sldChg chg="addSp modSp">
        <pc:chgData name="Arunabh Ghosh" userId="7064b204c6fa9c53" providerId="LiveId" clId="{7435F565-A70B-448D-B404-69537DB09095}" dt="2018-10-22T12:18:02.788" v="118" actId="20577"/>
        <pc:sldMkLst>
          <pc:docMk/>
          <pc:sldMk cId="302913734" sldId="263"/>
        </pc:sldMkLst>
        <pc:spChg chg="add mod">
          <ac:chgData name="Arunabh Ghosh" userId="7064b204c6fa9c53" providerId="LiveId" clId="{7435F565-A70B-448D-B404-69537DB09095}" dt="2018-10-22T12:18:01.105" v="117" actId="14100"/>
          <ac:spMkLst>
            <pc:docMk/>
            <pc:sldMk cId="302913734" sldId="263"/>
            <ac:spMk id="16" creationId="{C144DDAA-A80E-49A0-9193-238D77FD2582}"/>
          </ac:spMkLst>
        </pc:spChg>
        <pc:spChg chg="add mod">
          <ac:chgData name="Arunabh Ghosh" userId="7064b204c6fa9c53" providerId="LiveId" clId="{7435F565-A70B-448D-B404-69537DB09095}" dt="2018-10-22T12:18:02.788" v="118" actId="20577"/>
          <ac:spMkLst>
            <pc:docMk/>
            <pc:sldMk cId="302913734" sldId="263"/>
            <ac:spMk id="17" creationId="{33568895-CB1B-41FE-8359-AEB8C430C434}"/>
          </ac:spMkLst>
        </pc:spChg>
        <pc:spChg chg="add mod">
          <ac:chgData name="Arunabh Ghosh" userId="7064b204c6fa9c53" providerId="LiveId" clId="{7435F565-A70B-448D-B404-69537DB09095}" dt="2018-10-22T12:17:56.216" v="115" actId="20577"/>
          <ac:spMkLst>
            <pc:docMk/>
            <pc:sldMk cId="302913734" sldId="263"/>
            <ac:spMk id="18" creationId="{9D2FD68F-6E1F-4135-8A17-7DD57F9A73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3FDD-2E7E-4D62-8521-0B15DBC87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39425-055E-4EDE-8995-AF6BDC96A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014CD-4A5A-493B-9A56-CD5485B5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8742-E5A3-4CB3-A9BF-4DAF5562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72B0A-DDFB-43E2-9AB8-F1DB4513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87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C206-86F6-4074-863D-BA76FE1F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1832E-3C82-4C30-A9D7-C91B2D878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2DD4-4651-44DD-B7A1-1D9E37ED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0EA48-1758-4AC6-8B78-D1486889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83C-E56E-43DC-9295-0525CEEC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04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D05B8-5334-4955-8E54-37FC30C1B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ECDC3-1A8A-4BA4-A78F-98D4EE5B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48014-D3A4-4C3D-8FB8-8BE72010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55C5E-1EC0-4111-8ACF-49207DD4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5260A-7DC3-45BD-98F0-6C197E50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89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EE0D-F46E-4BFB-A49D-AC5FAC0A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F0BB-8606-411D-A2F0-8406B7F3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24DA-32BF-41A1-BEBE-AF99AB28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F29CC-40C2-47A8-ABE5-BB5F063B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30D5-22D5-4191-B813-4848FA39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0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BD2-167D-4685-ADCE-1688A230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DE2AE-01EF-48E3-BC3D-BAE327A7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301F-7E7B-47D0-BFAF-BBFE8934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6A503-E231-4694-9358-2C1CDC09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A8C5-9F25-4B49-A6A4-6E6C514E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9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3DA6-564F-49B4-A5AA-82014814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1AF9-1DD2-4596-A0BA-31360DB1F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21373-74EC-4497-848F-08C128E7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041CE-3A74-4538-B796-60ACA3EC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EABCC-1C19-48AF-AA7E-BF74E398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87CA1-7B70-4BFC-91EC-2516A1B6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18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202C-68F5-4FC1-B41D-F9482EB3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D3C56-07C0-46F8-A5BE-417EE0775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C75CB-2452-471D-864D-F9708DB4D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BE3BC-726A-427F-936C-F7230CC0A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80BBE-3A03-46BB-AF7F-A2E3D9736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D070B-5BBE-492C-8D81-1BDE281F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D6E0D-5F77-4B39-A1A6-2D1A9488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D7C37-BA15-4BCF-88D6-ABFF9C13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23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2C0D-2462-4C32-845B-17075BE3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93600-489E-4B13-A7C9-C16F5E3E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0AD2F-AD6C-4884-A355-20A97863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D14BA-BA3F-4293-BB57-AF768CA7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98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09756-958A-49CA-B541-57AE5858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686E8-A87A-4FC3-903E-D8C24C74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B81A6-6553-4DB6-B933-797AEDDC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DC50-E448-49CF-BFA0-0CCC16C0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E527D-B212-4411-885D-8C876983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9D04F-6113-4917-BBD4-5F548892A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7AE57-E977-4343-BA98-A01614FE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BB626-A4FE-470C-8927-E5E252BA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643EB-0BF8-44D1-8530-C049E45C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67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83B7-7B8A-41D7-B807-D5C6DF98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1561D-70D4-4D0E-AED7-3C1E72276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EC642-4B2C-4749-901D-FA6E02D4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C1F8E-5BC6-4CE5-9572-562960EE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2094-0FF1-4BCA-A93B-77CB21ADD642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D6B5A-81C6-46DE-83E0-934367D4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C9855-FD3D-4449-903B-82F16D22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31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038D8-035C-40A5-B434-18AEBCAB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81F1D-BC35-4FE2-AAF5-DE2EC622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E9143-03F7-46E1-9B82-D92B913A9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72094-0FF1-4BCA-A93B-77CB21ADD642}" type="datetimeFigureOut">
              <a:rPr lang="en-IN" smtClean="0"/>
              <a:t>22-10-2018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D919-082E-494A-8A81-5B4032109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14FD-BF96-4267-BDE5-CCCA91239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FDDC-3C5F-4D76-A244-7131A63668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11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7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32.png"/><Relationship Id="rId5" Type="http://schemas.openxmlformats.org/officeDocument/2006/relationships/image" Target="../media/image1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FFC049-78FE-48BE-A195-C92D956D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Images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6A4015-C735-4E30-91E2-6A92FC8B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7470"/>
            <a:ext cx="1623060" cy="162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3B35E8-C75B-4206-9591-E3894387E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30" y="2617470"/>
            <a:ext cx="1623060" cy="1623060"/>
          </a:xfrm>
          <a:prstGeom prst="rect">
            <a:avLst/>
          </a:prstGeom>
        </p:spPr>
      </p:pic>
      <p:pic>
        <p:nvPicPr>
          <p:cNvPr id="8" name="Picture 7" descr="A picture containing tree&#10;&#10;Description generated with very high confidence">
            <a:extLst>
              <a:ext uri="{FF2B5EF4-FFF2-40B4-BE49-F238E27FC236}">
                <a16:creationId xmlns:a16="http://schemas.microsoft.com/office/drawing/2014/main" id="{4E24B9D9-E72E-4C97-9D6F-068B2EE42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470" y="2617470"/>
            <a:ext cx="1623060" cy="16230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6AB1BD-91D0-4438-B06D-B319BF93B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2617470"/>
            <a:ext cx="1623060" cy="1623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920069-1B8D-4F83-90BD-045F39A9F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40" y="2631440"/>
            <a:ext cx="1623060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9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FFC049-78FE-48BE-A195-C92D956D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with noise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A5B487-CEA1-4F35-A50E-9F9F6831E8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Experimental conditions</a:t>
                </a:r>
              </a:p>
              <a:p>
                <a:r>
                  <a:rPr lang="en-US" dirty="0"/>
                  <a:t>Image sizes – 100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Number of classes – 5 </a:t>
                </a:r>
                <a:endParaRPr lang="en-US" b="0" dirty="0"/>
              </a:p>
              <a:p>
                <a:r>
                  <a:rPr lang="en-US" dirty="0"/>
                  <a:t>Number of projections – 25000</a:t>
                </a:r>
              </a:p>
              <a:p>
                <a:r>
                  <a:rPr lang="en-US" dirty="0"/>
                  <a:t>Noise levels tested on – 20%, 25%, 30%, 35%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A5B487-CEA1-4F35-A50E-9F9F6831E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44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6A4015-C735-4E30-91E2-6A92FC8B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1786255"/>
            <a:ext cx="1311910" cy="1311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3B35E8-C75B-4206-9591-E3894387E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05" y="1786255"/>
            <a:ext cx="1311910" cy="1311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24B9D9-E72E-4C97-9D6F-068B2EE42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45" y="1786255"/>
            <a:ext cx="1311910" cy="1311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6AB1BD-91D0-4438-B06D-B319BF93B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75" y="1786255"/>
            <a:ext cx="1311910" cy="1311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920069-1B8D-4F83-90BD-045F39A9F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15" y="1800225"/>
            <a:ext cx="1311910" cy="13119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C5B7ED-2678-4AEF-9176-E17CF639BC7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83820"/>
            <a:ext cx="1311910" cy="13119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F64905-FD73-48C4-AC88-C2A1EFC31F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05" y="83820"/>
            <a:ext cx="1311910" cy="13119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089639-2DBE-44A7-B689-B960BECB9C8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45" y="83820"/>
            <a:ext cx="1311910" cy="13119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8031A9-6440-42EA-9511-E54821055D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75" y="83820"/>
            <a:ext cx="1311910" cy="13119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8FC1D0-89E9-4C59-8A82-3B89B18415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15" y="97790"/>
            <a:ext cx="1311910" cy="13119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C09B9D-602F-4D6B-B7BA-81FD653C7F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3502660"/>
            <a:ext cx="1311910" cy="13119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5A1672-CC98-43B3-89E4-B86BCAE4C4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05" y="3502660"/>
            <a:ext cx="1311910" cy="13119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06B161-EA98-4B3B-BF01-E0D85B8E1A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45" y="3502660"/>
            <a:ext cx="1311910" cy="13119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12C7426-D27F-4FF1-A6FC-29396A9FD6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75" y="3502660"/>
            <a:ext cx="1311910" cy="13119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319649-0AD5-49FF-9A29-B9B4B6EE01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15" y="3516630"/>
            <a:ext cx="1311910" cy="13119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E171825-F167-4B84-BB12-43F0E929D6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75" y="5233035"/>
            <a:ext cx="1311910" cy="13119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FF4BA2-57AE-4681-8B20-CE768DCF5F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705" y="5233035"/>
            <a:ext cx="1311910" cy="13119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8AA4FC-C9EB-4368-BF3B-212E9438422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45" y="5233035"/>
            <a:ext cx="1311910" cy="13119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5F8148E-6C4C-4740-B32B-1E3C1476090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75" y="5233035"/>
            <a:ext cx="1311910" cy="13119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1CADEBC-B9AC-404B-84C3-FB9453C612C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15" y="5247005"/>
            <a:ext cx="1311910" cy="13119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66C223-8CCC-42A5-BAA0-A9E16FE776E0}"/>
              </a:ext>
            </a:extLst>
          </p:cNvPr>
          <p:cNvSpPr/>
          <p:nvPr/>
        </p:nvSpPr>
        <p:spPr>
          <a:xfrm>
            <a:off x="1239519" y="1420296"/>
            <a:ext cx="995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39.03%                              36.19%                             21.37%                             18.01%                             22.84%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0AA723-19C0-46C2-AFE3-019B5D0FF9B6}"/>
              </a:ext>
            </a:extLst>
          </p:cNvPr>
          <p:cNvSpPr/>
          <p:nvPr/>
        </p:nvSpPr>
        <p:spPr>
          <a:xfrm>
            <a:off x="1304924" y="3084194"/>
            <a:ext cx="9804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29.41%                             32.47%                             38.61%                             19.73%                              24.55%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4C864E-1E98-4373-8B0E-723B826E3771}"/>
              </a:ext>
            </a:extLst>
          </p:cNvPr>
          <p:cNvSpPr/>
          <p:nvPr/>
        </p:nvSpPr>
        <p:spPr>
          <a:xfrm>
            <a:off x="1304925" y="4814569"/>
            <a:ext cx="980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27.22%                             31.64%                             30.49%                              22.50%                             23.11%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A63671-D9BB-4D1B-9B08-A4BD58F6DB84}"/>
              </a:ext>
            </a:extLst>
          </p:cNvPr>
          <p:cNvSpPr/>
          <p:nvPr/>
        </p:nvSpPr>
        <p:spPr>
          <a:xfrm>
            <a:off x="1304924" y="6553677"/>
            <a:ext cx="9804399" cy="38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26.10%                             39.59%                             25.00%                              25.01%                             25.65% </a:t>
            </a:r>
          </a:p>
        </p:txBody>
      </p:sp>
    </p:spTree>
    <p:extLst>
      <p:ext uri="{BB962C8B-B14F-4D97-AF65-F5344CB8AC3E}">
        <p14:creationId xmlns:p14="http://schemas.microsoft.com/office/powerpoint/2010/main" val="164441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FFC049-78FE-48BE-A195-C92D956D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with number of projections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A5B487-CEA1-4F35-A50E-9F9F6831E8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Experimental conditions</a:t>
                </a:r>
              </a:p>
              <a:p>
                <a:r>
                  <a:rPr lang="en-US" dirty="0"/>
                  <a:t>Image sizes – 100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Number of classes – 5 </a:t>
                </a:r>
              </a:p>
              <a:p>
                <a:r>
                  <a:rPr lang="en-US" dirty="0"/>
                  <a:t>Noise levels tested on – 25%</a:t>
                </a:r>
                <a:endParaRPr lang="en-US" b="0" dirty="0"/>
              </a:p>
              <a:p>
                <a:r>
                  <a:rPr lang="en-US" dirty="0"/>
                  <a:t>Number of projections – 15000, 25000, 30000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A5B487-CEA1-4F35-A50E-9F9F6831E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0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6A4015-C735-4E30-91E2-6A92FC8B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0" y="2529205"/>
            <a:ext cx="1311910" cy="1311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3B35E8-C75B-4206-9591-E3894387E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30" y="2529205"/>
            <a:ext cx="1311910" cy="1311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24B9D9-E72E-4C97-9D6F-068B2EE42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65" y="2529205"/>
            <a:ext cx="1311910" cy="1311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6AB1BD-91D0-4438-B06D-B319BF93B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2529205"/>
            <a:ext cx="1311910" cy="1311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920069-1B8D-4F83-90BD-045F39A9F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35" y="2529205"/>
            <a:ext cx="1311910" cy="13119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C5B7ED-2678-4AEF-9176-E17CF639BC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95" y="661670"/>
            <a:ext cx="1311910" cy="13119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F64905-FD73-48C4-AC88-C2A1EFC31F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40" y="647700"/>
            <a:ext cx="1311910" cy="13119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089639-2DBE-44A7-B689-B960BECB9C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85" y="647700"/>
            <a:ext cx="1311910" cy="13119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8031A9-6440-42EA-9511-E54821055D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647700"/>
            <a:ext cx="1311910" cy="13119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8FC1D0-89E9-4C59-8A82-3B89B18415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40" y="661670"/>
            <a:ext cx="1311910" cy="13119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C09B9D-602F-4D6B-B7BA-81FD653C7F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0" y="4396740"/>
            <a:ext cx="1311910" cy="13119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5A1672-CC98-43B3-89E4-B86BCAE4C4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25" y="4410710"/>
            <a:ext cx="1311910" cy="13119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06B161-EA98-4B3B-BF01-E0D85B8E1A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60" y="4396740"/>
            <a:ext cx="1311910" cy="13119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12C7426-D27F-4FF1-A6FC-29396A9FD6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195" y="4410710"/>
            <a:ext cx="1311910" cy="13119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319649-0AD5-49FF-9A29-B9B4B6EE01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40" y="4396740"/>
            <a:ext cx="1311910" cy="13119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1A98EE-3DEE-4592-BE53-5A23B48A66C8}"/>
              </a:ext>
            </a:extLst>
          </p:cNvPr>
          <p:cNvSpPr/>
          <p:nvPr/>
        </p:nvSpPr>
        <p:spPr>
          <a:xfrm>
            <a:off x="1120313" y="1973580"/>
            <a:ext cx="9922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36.26%                             31.07%                             23.44%                               19.53%                             24.91%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8637E-F95A-4627-8B11-C3A4EA81FB5E}"/>
              </a:ext>
            </a:extLst>
          </p:cNvPr>
          <p:cNvSpPr/>
          <p:nvPr/>
        </p:nvSpPr>
        <p:spPr>
          <a:xfrm>
            <a:off x="1120313" y="3841115"/>
            <a:ext cx="9922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29.41%                             32.47%                               38.61%                             19.73%                             24.55%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A9D8E7-290B-409C-8004-D1088D21FBC8}"/>
              </a:ext>
            </a:extLst>
          </p:cNvPr>
          <p:cNvSpPr/>
          <p:nvPr/>
        </p:nvSpPr>
        <p:spPr>
          <a:xfrm>
            <a:off x="1120313" y="5708650"/>
            <a:ext cx="9804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27.82%                              35.52%                              21.47%                             17.32%                             25.42% </a:t>
            </a:r>
          </a:p>
        </p:txBody>
      </p:sp>
    </p:spTree>
    <p:extLst>
      <p:ext uri="{BB962C8B-B14F-4D97-AF65-F5344CB8AC3E}">
        <p14:creationId xmlns:p14="http://schemas.microsoft.com/office/powerpoint/2010/main" val="186047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4B5B-26D9-4171-BB8D-0995CC36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Graph-Laplacian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90F1-AA63-4B0C-8FE2-F339BC15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2 classes</a:t>
            </a:r>
          </a:p>
          <a:p>
            <a:r>
              <a:rPr lang="en-US"/>
              <a:t>Tested for noise levels – 10%, 15%, 20%</a:t>
            </a:r>
          </a:p>
          <a:p>
            <a:r>
              <a:rPr lang="en-US"/>
              <a:t>Number of projections - 25000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19534-BE32-4A03-8BB8-D1E18B255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91" y="4384199"/>
            <a:ext cx="1432560" cy="1432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77271D-4155-4913-92FB-CE5796A36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0" y="4384199"/>
            <a:ext cx="143256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2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AD0F-EC6B-459B-B12A-B9D02C97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26FF5-C7E5-4579-883E-11A2A77BA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46" y="2131616"/>
            <a:ext cx="1099264" cy="1099264"/>
          </a:xfrm>
        </p:spPr>
      </p:pic>
      <p:pic>
        <p:nvPicPr>
          <p:cNvPr id="7" name="Picture 6" descr="A picture containing animal, invertebrate, cat&#10;&#10;Description generated with high confidence">
            <a:extLst>
              <a:ext uri="{FF2B5EF4-FFF2-40B4-BE49-F238E27FC236}">
                <a16:creationId xmlns:a16="http://schemas.microsoft.com/office/drawing/2014/main" id="{936455B2-5850-45C9-AEBF-37EE36F7E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70" y="2131616"/>
            <a:ext cx="1099264" cy="1099264"/>
          </a:xfrm>
          <a:prstGeom prst="rect">
            <a:avLst/>
          </a:prstGeom>
        </p:spPr>
      </p:pic>
      <p:pic>
        <p:nvPicPr>
          <p:cNvPr id="9" name="Picture 8" descr="A picture containing animal&#10;&#10;Description generated with high confidence">
            <a:extLst>
              <a:ext uri="{FF2B5EF4-FFF2-40B4-BE49-F238E27FC236}">
                <a16:creationId xmlns:a16="http://schemas.microsoft.com/office/drawing/2014/main" id="{9DD47D3E-3E77-467A-9203-FC4E2B8EC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209" y="3671808"/>
            <a:ext cx="1099264" cy="1099264"/>
          </a:xfrm>
          <a:prstGeom prst="rect">
            <a:avLst/>
          </a:prstGeom>
        </p:spPr>
      </p:pic>
      <p:pic>
        <p:nvPicPr>
          <p:cNvPr id="11" name="Picture 10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D96F95A0-A3BA-4645-B25E-909DCB060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46" y="3671808"/>
            <a:ext cx="1099264" cy="1099264"/>
          </a:xfrm>
          <a:prstGeom prst="rect">
            <a:avLst/>
          </a:prstGeom>
        </p:spPr>
      </p:pic>
      <p:pic>
        <p:nvPicPr>
          <p:cNvPr id="13" name="Picture 12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42BEAD26-9944-4DB2-A8BB-5A3E368DE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46" y="5212000"/>
            <a:ext cx="1099264" cy="1099264"/>
          </a:xfrm>
          <a:prstGeom prst="rect">
            <a:avLst/>
          </a:prstGeom>
        </p:spPr>
      </p:pic>
      <p:pic>
        <p:nvPicPr>
          <p:cNvPr id="15" name="Picture 14" descr="A picture containing white, animal, black&#10;&#10;Description generated with high confidence">
            <a:extLst>
              <a:ext uri="{FF2B5EF4-FFF2-40B4-BE49-F238E27FC236}">
                <a16:creationId xmlns:a16="http://schemas.microsoft.com/office/drawing/2014/main" id="{89909B0D-5467-42C3-B460-79378B61E1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217" y="5212000"/>
            <a:ext cx="1099264" cy="10992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44DDAA-A80E-49A0-9193-238D77FD2582}"/>
              </a:ext>
            </a:extLst>
          </p:cNvPr>
          <p:cNvSpPr/>
          <p:nvPr/>
        </p:nvSpPr>
        <p:spPr>
          <a:xfrm>
            <a:off x="4416910" y="4771072"/>
            <a:ext cx="3435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27.19%                                   29.85%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568895-CB1B-41FE-8359-AEB8C430C434}"/>
              </a:ext>
            </a:extLst>
          </p:cNvPr>
          <p:cNvSpPr/>
          <p:nvPr/>
        </p:nvSpPr>
        <p:spPr>
          <a:xfrm>
            <a:off x="4416911" y="3186192"/>
            <a:ext cx="342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25.27%                                   27.10%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2FD68F-6E1F-4135-8A17-7DD57F9A7334}"/>
              </a:ext>
            </a:extLst>
          </p:cNvPr>
          <p:cNvSpPr/>
          <p:nvPr/>
        </p:nvSpPr>
        <p:spPr>
          <a:xfrm>
            <a:off x="4416911" y="6311661"/>
            <a:ext cx="342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34.92%                                  32.44% </a:t>
            </a:r>
          </a:p>
        </p:txBody>
      </p:sp>
    </p:spTree>
    <p:extLst>
      <p:ext uri="{BB962C8B-B14F-4D97-AF65-F5344CB8AC3E}">
        <p14:creationId xmlns:p14="http://schemas.microsoft.com/office/powerpoint/2010/main" val="30291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173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Original Images</vt:lpstr>
      <vt:lpstr>Variation with noise</vt:lpstr>
      <vt:lpstr>PowerPoint Presentation</vt:lpstr>
      <vt:lpstr>Variation with number of projections</vt:lpstr>
      <vt:lpstr>PowerPoint Presentation</vt:lpstr>
      <vt:lpstr>Graph-Laplacian Clustering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Arunabh Ghosh</dc:creator>
  <cp:lastModifiedBy>Arunabh Ghosh</cp:lastModifiedBy>
  <cp:revision>13</cp:revision>
  <dcterms:created xsi:type="dcterms:W3CDTF">2018-10-22T09:02:54Z</dcterms:created>
  <dcterms:modified xsi:type="dcterms:W3CDTF">2018-10-22T12:18:05Z</dcterms:modified>
</cp:coreProperties>
</file>