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F38E-8CE4-4F50-889F-23385E02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B010-5A15-49D4-ADE1-0A5605C6A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04CC-5079-4994-934C-D8714808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E8FB-091F-479F-9D42-1F210B5F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2FEB-494B-4B06-AED5-E2307C67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1207-28FE-4C61-BAE4-143D03BF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AE059-C9F0-41E8-BF12-0A6465409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4C51-E072-4472-9BC6-2561968C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F3E3-B5F9-4799-A484-B664A700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D3B98-4E4C-4490-83BE-464FAAED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8A5CE-FCB2-4349-814C-6DBF6D64B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C2AE-5905-4E8C-BA80-531DF9FA6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5309-6BDC-40B6-89A8-2AFD9D04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DFC5-89A9-4C16-A4E0-59A2F00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99796-93EA-4655-B370-394EACFD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4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CB20-3BB2-4648-BE8B-6D198CE5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397F-B802-4CE9-8DFC-AF8B0A6D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C5E9-0FA1-4FC8-8E96-227C9F99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CE04-C5C3-4C08-BA76-8794A463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600F-DD68-459F-B604-128DE12C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2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A4F1-484D-47A6-951A-A14973DE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F7632-70D5-4729-AF34-BC185602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85184-A0A6-494A-B19F-DFA13B38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65D6-ADED-41A7-BA4F-79AC7652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3D0C8-0704-4429-8C30-119BE30F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3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5A31-EF5A-4958-992B-D243F3EA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2D2-7929-495A-B740-AEE1434D9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EE236-9B4A-4895-954B-A3D76B397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B1EE1-F02B-442F-AE8E-071AF1D3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718C-2F92-4A84-88C4-A768B8AA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37A79-5C29-4782-A307-6994799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8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BBD-C7C7-4514-B7E2-C9F44D7F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E3928-06F5-40F0-B637-0F5AD035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C852E-B462-4191-B19F-7076CBAD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167E0-E976-4D8B-A9B9-E52769D7A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31862-5402-4166-AABD-A6FA45A22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4689D-EF5E-4965-9C98-F7AD3B6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89F4E-C0F9-4496-AACE-08AD9C9C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984A8-B9B6-4625-902E-10131BE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BA77-52A9-4244-B9B3-6847C078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3DC32-23F9-47E9-BCDA-541342E6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5FEC9-1CBC-483A-BE61-03BF5A22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6B6C4-42D6-4A27-B3F2-39C3D5CF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44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2D85A-3D64-4671-AAAF-2B4FE166A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F4B87-97AB-41C8-A46F-A9C62C3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2EA4C-930D-43A0-A154-5BB7E12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1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26FF-7C8D-4EA4-8F94-F312BA4A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801B-FA92-445C-A270-A7BDCAAF0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C0E0-0314-4C36-A382-A31646020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42ED4-A703-4794-9F88-5CED3E1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E194-1A73-4095-9F3B-00D927E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B8F4-857A-4F83-89CA-7877EA0A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9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1310-70FC-4110-AA86-7F14559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3973D-CCFF-4140-B998-CDEDF6CC3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95634-E4EC-46BC-AFFD-5CEA2810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2C5D-46E6-4499-9F08-6A5E0254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FA57-77E2-4D39-B19D-46DAED83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80E3-6F0A-42F9-B4A2-35183C69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6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454FB-1774-4F8F-B1CB-181667F7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41D1-A3D6-4D13-BF3C-BDBD2F30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DC87-89A8-4C41-B37E-F7B4EF3D3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4633-66C9-4EDB-A9E1-5CEE1AC864C8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BDEC-71D4-4392-BE29-30FE45996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9B246-2194-4CD2-B88A-5C3D3DC02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5402-26B5-423B-AC47-3FAA2DC7E1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D91FF4-5CA2-43A8-91E0-275D3860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A2B2BA2-92AE-4DCE-A637-B8AC8820D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Experiment –</a:t>
                </a:r>
              </a:p>
              <a:p>
                <a:pPr lvl="1"/>
                <a:r>
                  <a:rPr lang="en-US" dirty="0"/>
                  <a:t>Image size – 100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×100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No. of projections – 30000</a:t>
                </a:r>
              </a:p>
              <a:p>
                <a:pPr lvl="1"/>
                <a:r>
                  <a:rPr lang="en-US" dirty="0"/>
                  <a:t>No. of clusters – 300</a:t>
                </a:r>
              </a:p>
              <a:p>
                <a:r>
                  <a:rPr lang="en-US" dirty="0"/>
                  <a:t>The 30000 projections are first grouped into pure clusters which belong to only one of the classes. </a:t>
                </a:r>
              </a:p>
              <a:p>
                <a:r>
                  <a:rPr lang="en-US" dirty="0"/>
                  <a:t>These clusters are denoised and then assigned classes based on their zeroth-order moment.</a:t>
                </a:r>
              </a:p>
              <a:p>
                <a:r>
                  <a:rPr lang="en-US" dirty="0"/>
                  <a:t>The results are generated for 3 levels of noise – 10%, 20% and 30% noise.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A2B2BA2-92AE-4DCE-A637-B8AC8820D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 b="-3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86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CA1-FDDD-40C1-AB15-FA3998B7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E2A5-F944-40DA-8FEF-22BC7005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10% noise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20%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1F4DC1-01A4-4222-BF6A-4DAAEC7A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563264"/>
              </p:ext>
            </p:extLst>
          </p:nvPr>
        </p:nvGraphicFramePr>
        <p:xfrm>
          <a:off x="1196417" y="2341076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96.15%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3E9C02-03AF-48C9-B276-4A304DCC2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84729"/>
              </p:ext>
            </p:extLst>
          </p:nvPr>
        </p:nvGraphicFramePr>
        <p:xfrm>
          <a:off x="1196417" y="4339887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96.33%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5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206C-FDBD-4EEC-9400-6370BE7F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based on zeroth-moment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B7C4-9B0A-4719-82F7-C317E008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30% noise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EBF8CE-60E9-4315-9BDF-EC83C687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6146"/>
              </p:ext>
            </p:extLst>
          </p:nvPr>
        </p:nvGraphicFramePr>
        <p:xfrm>
          <a:off x="1196417" y="2341076"/>
          <a:ext cx="91353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072">
                  <a:extLst>
                    <a:ext uri="{9D8B030D-6E8A-4147-A177-3AD203B41FA5}">
                      <a16:colId xmlns:a16="http://schemas.microsoft.com/office/drawing/2014/main" val="3871367884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802857461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2424594792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1159310038"/>
                    </a:ext>
                  </a:extLst>
                </a:gridCol>
                <a:gridCol w="1827072">
                  <a:extLst>
                    <a:ext uri="{9D8B030D-6E8A-4147-A177-3AD203B41FA5}">
                      <a16:colId xmlns:a16="http://schemas.microsoft.com/office/drawing/2014/main" val="3951894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Incorrect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Percentage Correct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107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476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053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93.46%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173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43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69DC-267A-4F90-AB09-C509F17D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Clusters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8A42-3F4A-4F82-B3D8-F2B8E0A92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incorporate the class estimation problem in the ARP algorithm and effectively optimize the following problem-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+</a:t>
                </a:r>
              </a:p>
              <a:p>
                <a:pPr marL="0" indent="0" algn="ctr">
                  <a:buNone/>
                </a:pPr>
                <a:r>
                  <a:rPr lang="en-US" sz="2400" b="0" dirty="0"/>
                  <a:t>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+</a:t>
                </a:r>
              </a:p>
              <a:p>
                <a:pPr marL="0" indent="0" algn="ctr">
                  <a:buNone/>
                </a:pPr>
                <a:r>
                  <a:rPr lang="en-US" sz="2400" b="0" dirty="0"/>
                  <a:t>	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sub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sub>
                                          <m:sup>
                                            <m:r>
                                              <a:rPr lang="en-US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dirty="0"/>
                  <a:t>We refine the classes of the projections by employing a coordinate descent strategy in the addition to the already existing strategy for the angles of the projections.</a:t>
                </a:r>
                <a:endParaRPr lang="en-US" sz="1600" dirty="0"/>
              </a:p>
              <a:p>
                <a:r>
                  <a:rPr lang="en-US" dirty="0"/>
                  <a:t>Unfortunately this approach failed to correctly refine the class estimate.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C8A42-3F4A-4F82-B3D8-F2B8E0A92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7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94EA-56A1-47DB-8AC5-08E390C7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Clusters-Modified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C4A0-FF12-49CB-9BA1-530BFEE7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moment-based approach is applied separately for each of the classes and the angles are estimated for each of those classes. </a:t>
            </a:r>
          </a:p>
          <a:p>
            <a:r>
              <a:rPr lang="en-US" dirty="0"/>
              <a:t>After estimating the angles of the clusters, we reconstruct the images for the three classes which serve as our initial estimate for the gradient descent approach.</a:t>
            </a:r>
          </a:p>
          <a:p>
            <a:r>
              <a:rPr lang="en-US" dirty="0"/>
              <a:t>In the gradient descent based approach, we don’t just assign a class to each cluster. Instead we calculate the probability of a cluster belonging to a certain class based on the current angle estimate and current image estimate. </a:t>
            </a:r>
          </a:p>
          <a:p>
            <a:r>
              <a:rPr lang="en-US" dirty="0"/>
              <a:t>The probability is estimated by assuming a gaussian-noise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5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6A5D-64C0-4165-B0D0-EC7CADB6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of Clusters-Modified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B877-F976-430E-B596-E4FDDBC4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probability is incorporated in the reconstruction of the images as well as in the estimation of the angles and shifts. </a:t>
            </a:r>
          </a:p>
          <a:p>
            <a:r>
              <a:rPr lang="en-US" dirty="0"/>
              <a:t>At the end of the refinement, we assign the class to the cluster which has the most probability. </a:t>
            </a:r>
          </a:p>
          <a:p>
            <a:r>
              <a:rPr lang="en-US" dirty="0"/>
              <a:t>Unfortunately, even this fails to refine the class estimates and instead gives worst results. </a:t>
            </a:r>
          </a:p>
          <a:p>
            <a:r>
              <a:rPr lang="en-US" dirty="0"/>
              <a:t>This is because, if the angles estimates are wrong for one iteration, it will most likely give a different class and then the solution converges to a wrong solution.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5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395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Clustering based on zeroth-moment</vt:lpstr>
      <vt:lpstr>Clustering based on zeroth-moment</vt:lpstr>
      <vt:lpstr>Clustering based on zeroth-moment</vt:lpstr>
      <vt:lpstr>Refinement of Clusters</vt:lpstr>
      <vt:lpstr>Refinement of Clusters-Modified</vt:lpstr>
      <vt:lpstr>Refinement of Clusters-Modified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Arunabh Ghosh</dc:creator>
  <cp:lastModifiedBy>Arunabh Ghosh</cp:lastModifiedBy>
  <cp:revision>6</cp:revision>
  <dcterms:created xsi:type="dcterms:W3CDTF">2018-10-02T03:41:25Z</dcterms:created>
  <dcterms:modified xsi:type="dcterms:W3CDTF">2018-10-02T04:25:48Z</dcterms:modified>
</cp:coreProperties>
</file>