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9C7FDC-41BD-4101-9576-5270C8D7EB0C}" v="56" dt="2018-10-16T05:40:20.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abh Ghosh" userId="7064b204c6fa9c53" providerId="LiveId" clId="{DF9C7FDC-41BD-4101-9576-5270C8D7EB0C}"/>
    <pc:docChg chg="undo redo custSel mod addSld delSld modSld">
      <pc:chgData name="Arunabh Ghosh" userId="7064b204c6fa9c53" providerId="LiveId" clId="{DF9C7FDC-41BD-4101-9576-5270C8D7EB0C}" dt="2018-10-16T05:32:42.338" v="864" actId="20577"/>
      <pc:docMkLst>
        <pc:docMk/>
      </pc:docMkLst>
      <pc:sldChg chg="addSp delSp modSp mod setBg">
        <pc:chgData name="Arunabh Ghosh" userId="7064b204c6fa9c53" providerId="LiveId" clId="{DF9C7FDC-41BD-4101-9576-5270C8D7EB0C}" dt="2018-10-15T18:17:24.442" v="631" actId="14100"/>
        <pc:sldMkLst>
          <pc:docMk/>
          <pc:sldMk cId="1283618582" sldId="260"/>
        </pc:sldMkLst>
        <pc:spChg chg="mod">
          <ac:chgData name="Arunabh Ghosh" userId="7064b204c6fa9c53" providerId="LiveId" clId="{DF9C7FDC-41BD-4101-9576-5270C8D7EB0C}" dt="2018-10-15T18:16:13.454" v="616" actId="26606"/>
          <ac:spMkLst>
            <pc:docMk/>
            <pc:sldMk cId="1283618582" sldId="260"/>
            <ac:spMk id="2" creationId="{92F165F2-48DC-453E-BA64-73291535B465}"/>
          </ac:spMkLst>
        </pc:spChg>
        <pc:spChg chg="mod">
          <ac:chgData name="Arunabh Ghosh" userId="7064b204c6fa9c53" providerId="LiveId" clId="{DF9C7FDC-41BD-4101-9576-5270C8D7EB0C}" dt="2018-10-15T18:16:13.454" v="616" actId="26606"/>
          <ac:spMkLst>
            <pc:docMk/>
            <pc:sldMk cId="1283618582" sldId="260"/>
            <ac:spMk id="3" creationId="{BF063A80-4C6E-4273-9049-5356DAE77A48}"/>
          </ac:spMkLst>
        </pc:spChg>
        <pc:spChg chg="add">
          <ac:chgData name="Arunabh Ghosh" userId="7064b204c6fa9c53" providerId="LiveId" clId="{DF9C7FDC-41BD-4101-9576-5270C8D7EB0C}" dt="2018-10-15T18:16:13.454" v="616" actId="26606"/>
          <ac:spMkLst>
            <pc:docMk/>
            <pc:sldMk cId="1283618582" sldId="260"/>
            <ac:spMk id="10" creationId="{E02F3C71-C981-4614-98EA-D6C494F8091E}"/>
          </ac:spMkLst>
        </pc:spChg>
        <pc:picChg chg="add mod ord">
          <ac:chgData name="Arunabh Ghosh" userId="7064b204c6fa9c53" providerId="LiveId" clId="{DF9C7FDC-41BD-4101-9576-5270C8D7EB0C}" dt="2018-10-15T18:17:19.830" v="629" actId="14100"/>
          <ac:picMkLst>
            <pc:docMk/>
            <pc:sldMk cId="1283618582" sldId="260"/>
            <ac:picMk id="4" creationId="{7BF6E99A-E641-423F-8B24-0EE86E3DB3DF}"/>
          </ac:picMkLst>
        </pc:picChg>
        <pc:picChg chg="add mod modCrop">
          <ac:chgData name="Arunabh Ghosh" userId="7064b204c6fa9c53" providerId="LiveId" clId="{DF9C7FDC-41BD-4101-9576-5270C8D7EB0C}" dt="2018-10-15T18:17:24.442" v="631" actId="14100"/>
          <ac:picMkLst>
            <pc:docMk/>
            <pc:sldMk cId="1283618582" sldId="260"/>
            <ac:picMk id="5" creationId="{237B891F-6718-4F8F-A79E-CC9E66BC9037}"/>
          </ac:picMkLst>
        </pc:picChg>
        <pc:picChg chg="add del mod">
          <ac:chgData name="Arunabh Ghosh" userId="7064b204c6fa9c53" providerId="LiveId" clId="{DF9C7FDC-41BD-4101-9576-5270C8D7EB0C}" dt="2018-10-15T18:07:59.660" v="228"/>
          <ac:picMkLst>
            <pc:docMk/>
            <pc:sldMk cId="1283618582" sldId="260"/>
            <ac:picMk id="1026" creationId="{CAA90BF8-9A9F-44CF-8F73-32B0EBD0AB16}"/>
          </ac:picMkLst>
        </pc:picChg>
        <pc:picChg chg="add del">
          <ac:chgData name="Arunabh Ghosh" userId="7064b204c6fa9c53" providerId="LiveId" clId="{DF9C7FDC-41BD-4101-9576-5270C8D7EB0C}" dt="2018-10-15T18:08:01.644" v="230"/>
          <ac:picMkLst>
            <pc:docMk/>
            <pc:sldMk cId="1283618582" sldId="260"/>
            <ac:picMk id="1028" creationId="{FC630359-5CB5-4592-8503-77D6F80C3DBE}"/>
          </ac:picMkLst>
        </pc:picChg>
        <pc:picChg chg="add del mod">
          <ac:chgData name="Arunabh Ghosh" userId="7064b204c6fa9c53" providerId="LiveId" clId="{DF9C7FDC-41BD-4101-9576-5270C8D7EB0C}" dt="2018-10-15T18:08:23.479" v="237" actId="478"/>
          <ac:picMkLst>
            <pc:docMk/>
            <pc:sldMk cId="1283618582" sldId="260"/>
            <ac:picMk id="1030" creationId="{C8C971B5-B705-466C-BD9C-E8813A2435E7}"/>
          </ac:picMkLst>
        </pc:picChg>
        <pc:picChg chg="add del mod">
          <ac:chgData name="Arunabh Ghosh" userId="7064b204c6fa9c53" providerId="LiveId" clId="{DF9C7FDC-41BD-4101-9576-5270C8D7EB0C}" dt="2018-10-15T18:10:32.067" v="361" actId="478"/>
          <ac:picMkLst>
            <pc:docMk/>
            <pc:sldMk cId="1283618582" sldId="260"/>
            <ac:picMk id="1032" creationId="{A777A2FF-BDFA-4842-9049-F21ACF131DDB}"/>
          </ac:picMkLst>
        </pc:picChg>
      </pc:sldChg>
      <pc:sldChg chg="addSp modSp add mod setBg">
        <pc:chgData name="Arunabh Ghosh" userId="7064b204c6fa9c53" providerId="LiveId" clId="{DF9C7FDC-41BD-4101-9576-5270C8D7EB0C}" dt="2018-10-15T18:21:02.987" v="647" actId="1076"/>
        <pc:sldMkLst>
          <pc:docMk/>
          <pc:sldMk cId="2909115213" sldId="261"/>
        </pc:sldMkLst>
        <pc:spChg chg="mod">
          <ac:chgData name="Arunabh Ghosh" userId="7064b204c6fa9c53" providerId="LiveId" clId="{DF9C7FDC-41BD-4101-9576-5270C8D7EB0C}" dt="2018-10-15T18:17:40.083" v="633" actId="26606"/>
          <ac:spMkLst>
            <pc:docMk/>
            <pc:sldMk cId="2909115213" sldId="261"/>
            <ac:spMk id="2" creationId="{6B850E50-7EFB-44B0-B6DB-683892176AD5}"/>
          </ac:spMkLst>
        </pc:spChg>
        <pc:spChg chg="mod">
          <ac:chgData name="Arunabh Ghosh" userId="7064b204c6fa9c53" providerId="LiveId" clId="{DF9C7FDC-41BD-4101-9576-5270C8D7EB0C}" dt="2018-10-15T18:17:40.083" v="633" actId="26606"/>
          <ac:spMkLst>
            <pc:docMk/>
            <pc:sldMk cId="2909115213" sldId="261"/>
            <ac:spMk id="3" creationId="{8930C455-CB0C-4316-A657-2109F9E6EC5F}"/>
          </ac:spMkLst>
        </pc:spChg>
        <pc:spChg chg="add">
          <ac:chgData name="Arunabh Ghosh" userId="7064b204c6fa9c53" providerId="LiveId" clId="{DF9C7FDC-41BD-4101-9576-5270C8D7EB0C}" dt="2018-10-15T18:17:40.083" v="633" actId="26606"/>
          <ac:spMkLst>
            <pc:docMk/>
            <pc:sldMk cId="2909115213" sldId="261"/>
            <ac:spMk id="10" creationId="{E02F3C71-C981-4614-98EA-D6C494F8091E}"/>
          </ac:spMkLst>
        </pc:spChg>
        <pc:picChg chg="add mod ord">
          <ac:chgData name="Arunabh Ghosh" userId="7064b204c6fa9c53" providerId="LiveId" clId="{DF9C7FDC-41BD-4101-9576-5270C8D7EB0C}" dt="2018-10-15T18:20:24.390" v="643" actId="14100"/>
          <ac:picMkLst>
            <pc:docMk/>
            <pc:sldMk cId="2909115213" sldId="261"/>
            <ac:picMk id="4" creationId="{B287B309-A31E-4237-87D1-1552C3AB0A45}"/>
          </ac:picMkLst>
        </pc:picChg>
        <pc:picChg chg="add mod modCrop">
          <ac:chgData name="Arunabh Ghosh" userId="7064b204c6fa9c53" providerId="LiveId" clId="{DF9C7FDC-41BD-4101-9576-5270C8D7EB0C}" dt="2018-10-15T18:21:02.987" v="647" actId="1076"/>
          <ac:picMkLst>
            <pc:docMk/>
            <pc:sldMk cId="2909115213" sldId="261"/>
            <ac:picMk id="5" creationId="{CC5C3C32-AA95-45A2-A469-99C48D6B6665}"/>
          </ac:picMkLst>
        </pc:picChg>
      </pc:sldChg>
      <pc:sldChg chg="addSp delSp modSp add">
        <pc:chgData name="Arunabh Ghosh" userId="7064b204c6fa9c53" providerId="LiveId" clId="{DF9C7FDC-41BD-4101-9576-5270C8D7EB0C}" dt="2018-10-16T05:32:42.338" v="864" actId="20577"/>
        <pc:sldMkLst>
          <pc:docMk/>
          <pc:sldMk cId="3368495655" sldId="262"/>
        </pc:sldMkLst>
        <pc:spChg chg="mod">
          <ac:chgData name="Arunabh Ghosh" userId="7064b204c6fa9c53" providerId="LiveId" clId="{DF9C7FDC-41BD-4101-9576-5270C8D7EB0C}" dt="2018-10-15T18:22:25.654" v="697" actId="20577"/>
          <ac:spMkLst>
            <pc:docMk/>
            <pc:sldMk cId="3368495655" sldId="262"/>
            <ac:spMk id="2" creationId="{9D5BF59D-708E-4278-B672-5ADE784FEFBD}"/>
          </ac:spMkLst>
        </pc:spChg>
        <pc:spChg chg="mod">
          <ac:chgData name="Arunabh Ghosh" userId="7064b204c6fa9c53" providerId="LiveId" clId="{DF9C7FDC-41BD-4101-9576-5270C8D7EB0C}" dt="2018-10-16T05:32:42.338" v="864" actId="20577"/>
          <ac:spMkLst>
            <pc:docMk/>
            <pc:sldMk cId="3368495655" sldId="262"/>
            <ac:spMk id="3" creationId="{ABA99397-1E92-483B-8F95-FE8F57E71284}"/>
          </ac:spMkLst>
        </pc:spChg>
        <pc:graphicFrameChg chg="add del mod">
          <ac:chgData name="Arunabh Ghosh" userId="7064b204c6fa9c53" providerId="LiveId" clId="{DF9C7FDC-41BD-4101-9576-5270C8D7EB0C}" dt="2018-10-15T18:25:55.822" v="722" actId="478"/>
          <ac:graphicFrameMkLst>
            <pc:docMk/>
            <pc:sldMk cId="3368495655" sldId="262"/>
            <ac:graphicFrameMk id="4" creationId="{02EF4CC1-E4B0-4D68-851E-1A6D3D5517FC}"/>
          </ac:graphicFrameMkLst>
        </pc:graphicFrameChg>
        <pc:graphicFrameChg chg="add mod">
          <ac:chgData name="Arunabh Ghosh" userId="7064b204c6fa9c53" providerId="LiveId" clId="{DF9C7FDC-41BD-4101-9576-5270C8D7EB0C}" dt="2018-10-16T05:32:35.281" v="862"/>
          <ac:graphicFrameMkLst>
            <pc:docMk/>
            <pc:sldMk cId="3368495655" sldId="262"/>
            <ac:graphicFrameMk id="5" creationId="{E841E630-EA9E-41D4-9120-8073D21FC509}"/>
          </ac:graphicFrameMkLst>
        </pc:graphicFrameChg>
      </pc:sldChg>
      <pc:sldChg chg="modSp add del">
        <pc:chgData name="Arunabh Ghosh" userId="7064b204c6fa9c53" providerId="LiveId" clId="{DF9C7FDC-41BD-4101-9576-5270C8D7EB0C}" dt="2018-10-15T18:43:28.201" v="793" actId="2696"/>
        <pc:sldMkLst>
          <pc:docMk/>
          <pc:sldMk cId="2314131799" sldId="263"/>
        </pc:sldMkLst>
        <pc:spChg chg="mod">
          <ac:chgData name="Arunabh Ghosh" userId="7064b204c6fa9c53" providerId="LiveId" clId="{DF9C7FDC-41BD-4101-9576-5270C8D7EB0C}" dt="2018-10-15T18:29:04.608" v="778"/>
          <ac:spMkLst>
            <pc:docMk/>
            <pc:sldMk cId="2314131799" sldId="263"/>
            <ac:spMk id="2" creationId="{BCD31DEA-ACEB-403C-9E83-1AA5AC35C401}"/>
          </ac:spMkLst>
        </pc:spChg>
        <pc:spChg chg="mod">
          <ac:chgData name="Arunabh Ghosh" userId="7064b204c6fa9c53" providerId="LiveId" clId="{DF9C7FDC-41BD-4101-9576-5270C8D7EB0C}" dt="2018-10-15T18:34:43.398" v="791" actId="20577"/>
          <ac:spMkLst>
            <pc:docMk/>
            <pc:sldMk cId="2314131799" sldId="263"/>
            <ac:spMk id="3" creationId="{740E94F0-C72A-4B12-AF8E-AE496CA99A78}"/>
          </ac:spMkLst>
        </pc:spChg>
      </pc:sldChg>
      <pc:sldChg chg="addSp modSp add">
        <pc:chgData name="Arunabh Ghosh" userId="7064b204c6fa9c53" providerId="LiveId" clId="{DF9C7FDC-41BD-4101-9576-5270C8D7EB0C}" dt="2018-10-16T05:29:57.202" v="851"/>
        <pc:sldMkLst>
          <pc:docMk/>
          <pc:sldMk cId="2844177642" sldId="263"/>
        </pc:sldMkLst>
        <pc:spChg chg="mod">
          <ac:chgData name="Arunabh Ghosh" userId="7064b204c6fa9c53" providerId="LiveId" clId="{DF9C7FDC-41BD-4101-9576-5270C8D7EB0C}" dt="2018-10-16T02:12:09.056" v="823" actId="20577"/>
          <ac:spMkLst>
            <pc:docMk/>
            <pc:sldMk cId="2844177642" sldId="263"/>
            <ac:spMk id="2" creationId="{2C2D4AE0-85B0-4B56-BFF4-865AE074E1EE}"/>
          </ac:spMkLst>
        </pc:spChg>
        <pc:spChg chg="mod">
          <ac:chgData name="Arunabh Ghosh" userId="7064b204c6fa9c53" providerId="LiveId" clId="{DF9C7FDC-41BD-4101-9576-5270C8D7EB0C}" dt="2018-10-16T02:12:36.218" v="830" actId="20577"/>
          <ac:spMkLst>
            <pc:docMk/>
            <pc:sldMk cId="2844177642" sldId="263"/>
            <ac:spMk id="3" creationId="{609D9759-CF94-4443-A048-CFA79BF8A4B2}"/>
          </ac:spMkLst>
        </pc:spChg>
        <pc:graphicFrameChg chg="add mod">
          <ac:chgData name="Arunabh Ghosh" userId="7064b204c6fa9c53" providerId="LiveId" clId="{DF9C7FDC-41BD-4101-9576-5270C8D7EB0C}" dt="2018-10-16T05:29:57.202" v="851"/>
          <ac:graphicFrameMkLst>
            <pc:docMk/>
            <pc:sldMk cId="2844177642" sldId="263"/>
            <ac:graphicFrameMk id="4" creationId="{BDD67FD2-B835-40F2-B0A4-25C7784C2059}"/>
          </ac:graphicFrameMkLst>
        </pc:graphicFrameChg>
      </pc:sldChg>
      <pc:sldChg chg="addSp delSp modSp add del">
        <pc:chgData name="Arunabh Ghosh" userId="7064b204c6fa9c53" providerId="LiveId" clId="{DF9C7FDC-41BD-4101-9576-5270C8D7EB0C}" dt="2018-10-16T05:32:25.561" v="859"/>
        <pc:sldMkLst>
          <pc:docMk/>
          <pc:sldMk cId="2126895145" sldId="264"/>
        </pc:sldMkLst>
        <pc:spChg chg="mod">
          <ac:chgData name="Arunabh Ghosh" userId="7064b204c6fa9c53" providerId="LiveId" clId="{DF9C7FDC-41BD-4101-9576-5270C8D7EB0C}" dt="2018-10-16T05:29:00.207" v="844" actId="20577"/>
          <ac:spMkLst>
            <pc:docMk/>
            <pc:sldMk cId="2126895145" sldId="264"/>
            <ac:spMk id="3" creationId="{ABA99397-1E92-483B-8F95-FE8F57E71284}"/>
          </ac:spMkLst>
        </pc:spChg>
        <pc:graphicFrameChg chg="add mod">
          <ac:chgData name="Arunabh Ghosh" userId="7064b204c6fa9c53" providerId="LiveId" clId="{DF9C7FDC-41BD-4101-9576-5270C8D7EB0C}" dt="2018-10-16T05:32:25.561" v="859"/>
          <ac:graphicFrameMkLst>
            <pc:docMk/>
            <pc:sldMk cId="2126895145" sldId="264"/>
            <ac:graphicFrameMk id="4" creationId="{1198992B-E9EA-4CC5-B4A6-A3A49A95C7AF}"/>
          </ac:graphicFrameMkLst>
        </pc:graphicFrameChg>
        <pc:graphicFrameChg chg="del">
          <ac:chgData name="Arunabh Ghosh" userId="7064b204c6fa9c53" providerId="LiveId" clId="{DF9C7FDC-41BD-4101-9576-5270C8D7EB0C}" dt="2018-10-16T05:29:39.280" v="848" actId="478"/>
          <ac:graphicFrameMkLst>
            <pc:docMk/>
            <pc:sldMk cId="2126895145" sldId="264"/>
            <ac:graphicFrameMk id="5" creationId="{E841E630-EA9E-41D4-9120-8073D21FC509}"/>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09B-74E0-4DA8-92FA-3BDF05B0A0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010056-93DA-458E-B57F-58EFAD768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5584F9-EE4E-42A7-B367-4277C7455A4C}"/>
              </a:ext>
            </a:extLst>
          </p:cNvPr>
          <p:cNvSpPr>
            <a:spLocks noGrp="1"/>
          </p:cNvSpPr>
          <p:nvPr>
            <p:ph type="dt" sz="half" idx="10"/>
          </p:nvPr>
        </p:nvSpPr>
        <p:spPr/>
        <p:txBody>
          <a:bodyPr/>
          <a:lstStyle/>
          <a:p>
            <a:fld id="{7754EFD0-D016-4769-A6DB-24DE9C68DA28}" type="datetimeFigureOut">
              <a:rPr lang="en-IN" smtClean="0"/>
              <a:t>16-10-2018</a:t>
            </a:fld>
            <a:endParaRPr lang="en-IN"/>
          </a:p>
        </p:txBody>
      </p:sp>
      <p:sp>
        <p:nvSpPr>
          <p:cNvPr id="5" name="Footer Placeholder 4">
            <a:extLst>
              <a:ext uri="{FF2B5EF4-FFF2-40B4-BE49-F238E27FC236}">
                <a16:creationId xmlns:a16="http://schemas.microsoft.com/office/drawing/2014/main" id="{358E1004-061E-437C-A39C-7751FB76D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E57371-6055-4533-B331-4B22D1435A2E}"/>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152165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F32C-E0BD-46B8-ABBF-CBA51368BA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4C833C-4B5C-43B4-A685-440A4E6EFC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334BB2-A596-4A0F-A727-C16A1C3B5F22}"/>
              </a:ext>
            </a:extLst>
          </p:cNvPr>
          <p:cNvSpPr>
            <a:spLocks noGrp="1"/>
          </p:cNvSpPr>
          <p:nvPr>
            <p:ph type="dt" sz="half" idx="10"/>
          </p:nvPr>
        </p:nvSpPr>
        <p:spPr/>
        <p:txBody>
          <a:bodyPr/>
          <a:lstStyle/>
          <a:p>
            <a:fld id="{7754EFD0-D016-4769-A6DB-24DE9C68DA28}" type="datetimeFigureOut">
              <a:rPr lang="en-IN" smtClean="0"/>
              <a:t>16-10-2018</a:t>
            </a:fld>
            <a:endParaRPr lang="en-IN"/>
          </a:p>
        </p:txBody>
      </p:sp>
      <p:sp>
        <p:nvSpPr>
          <p:cNvPr id="5" name="Footer Placeholder 4">
            <a:extLst>
              <a:ext uri="{FF2B5EF4-FFF2-40B4-BE49-F238E27FC236}">
                <a16:creationId xmlns:a16="http://schemas.microsoft.com/office/drawing/2014/main" id="{EC89E2BC-56E1-402B-99A5-6AB6EDDBDB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23D13E-C9FF-4048-BB2A-4471DEE03544}"/>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7003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91C58A-3A84-44D8-A7DE-11F06ADF78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B1BE7B-90B9-4DF5-BC7B-82D4619A46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3CBD3B-8C35-4B8F-ADA0-2C1AC70106CE}"/>
              </a:ext>
            </a:extLst>
          </p:cNvPr>
          <p:cNvSpPr>
            <a:spLocks noGrp="1"/>
          </p:cNvSpPr>
          <p:nvPr>
            <p:ph type="dt" sz="half" idx="10"/>
          </p:nvPr>
        </p:nvSpPr>
        <p:spPr/>
        <p:txBody>
          <a:bodyPr/>
          <a:lstStyle/>
          <a:p>
            <a:fld id="{7754EFD0-D016-4769-A6DB-24DE9C68DA28}" type="datetimeFigureOut">
              <a:rPr lang="en-IN" smtClean="0"/>
              <a:t>16-10-2018</a:t>
            </a:fld>
            <a:endParaRPr lang="en-IN"/>
          </a:p>
        </p:txBody>
      </p:sp>
      <p:sp>
        <p:nvSpPr>
          <p:cNvPr id="5" name="Footer Placeholder 4">
            <a:extLst>
              <a:ext uri="{FF2B5EF4-FFF2-40B4-BE49-F238E27FC236}">
                <a16:creationId xmlns:a16="http://schemas.microsoft.com/office/drawing/2014/main" id="{D53A8D4B-5961-412F-B919-9BE7F7CB13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162F69-01DA-4108-A314-848031C9C9E2}"/>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3823503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CB34A-04B2-48C5-8350-A200A8F063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7F5BC5-01E2-4F08-ACC7-980FE94E24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AC43B-1EC1-4D47-8190-A7679966CBB4}"/>
              </a:ext>
            </a:extLst>
          </p:cNvPr>
          <p:cNvSpPr>
            <a:spLocks noGrp="1"/>
          </p:cNvSpPr>
          <p:nvPr>
            <p:ph type="dt" sz="half" idx="10"/>
          </p:nvPr>
        </p:nvSpPr>
        <p:spPr/>
        <p:txBody>
          <a:bodyPr/>
          <a:lstStyle/>
          <a:p>
            <a:fld id="{7754EFD0-D016-4769-A6DB-24DE9C68DA28}" type="datetimeFigureOut">
              <a:rPr lang="en-IN" smtClean="0"/>
              <a:t>16-10-2018</a:t>
            </a:fld>
            <a:endParaRPr lang="en-IN"/>
          </a:p>
        </p:txBody>
      </p:sp>
      <p:sp>
        <p:nvSpPr>
          <p:cNvPr id="5" name="Footer Placeholder 4">
            <a:extLst>
              <a:ext uri="{FF2B5EF4-FFF2-40B4-BE49-F238E27FC236}">
                <a16:creationId xmlns:a16="http://schemas.microsoft.com/office/drawing/2014/main" id="{7970C00D-7F61-495C-B5B0-68E3EB6BAE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8AB611-AD76-467E-8537-463D240C0AA9}"/>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187301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12A3-49DF-499F-AEAD-403F5F80ED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69F5CA-4568-42FF-966C-B16F1CB279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5AC29B-3D73-4BB7-8C71-9D9DBBDE1F19}"/>
              </a:ext>
            </a:extLst>
          </p:cNvPr>
          <p:cNvSpPr>
            <a:spLocks noGrp="1"/>
          </p:cNvSpPr>
          <p:nvPr>
            <p:ph type="dt" sz="half" idx="10"/>
          </p:nvPr>
        </p:nvSpPr>
        <p:spPr/>
        <p:txBody>
          <a:bodyPr/>
          <a:lstStyle/>
          <a:p>
            <a:fld id="{7754EFD0-D016-4769-A6DB-24DE9C68DA28}" type="datetimeFigureOut">
              <a:rPr lang="en-IN" smtClean="0"/>
              <a:t>16-10-2018</a:t>
            </a:fld>
            <a:endParaRPr lang="en-IN"/>
          </a:p>
        </p:txBody>
      </p:sp>
      <p:sp>
        <p:nvSpPr>
          <p:cNvPr id="5" name="Footer Placeholder 4">
            <a:extLst>
              <a:ext uri="{FF2B5EF4-FFF2-40B4-BE49-F238E27FC236}">
                <a16:creationId xmlns:a16="http://schemas.microsoft.com/office/drawing/2014/main" id="{33DB3E8B-534E-4AF5-984D-DE26CBBB8B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5A62DD-3B07-49FE-B07F-DC90EC423915}"/>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122708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6D26-4918-4BB2-8D44-0D6C2FB75D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F7FA41-C33E-4C89-9407-1D7CBD7F121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B597B8-5236-46DE-A4CC-3197F7825D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C53E6B-5947-4AFC-848E-223EE8D3BD59}"/>
              </a:ext>
            </a:extLst>
          </p:cNvPr>
          <p:cNvSpPr>
            <a:spLocks noGrp="1"/>
          </p:cNvSpPr>
          <p:nvPr>
            <p:ph type="dt" sz="half" idx="10"/>
          </p:nvPr>
        </p:nvSpPr>
        <p:spPr/>
        <p:txBody>
          <a:bodyPr/>
          <a:lstStyle/>
          <a:p>
            <a:fld id="{7754EFD0-D016-4769-A6DB-24DE9C68DA28}" type="datetimeFigureOut">
              <a:rPr lang="en-IN" smtClean="0"/>
              <a:t>16-10-2018</a:t>
            </a:fld>
            <a:endParaRPr lang="en-IN"/>
          </a:p>
        </p:txBody>
      </p:sp>
      <p:sp>
        <p:nvSpPr>
          <p:cNvPr id="6" name="Footer Placeholder 5">
            <a:extLst>
              <a:ext uri="{FF2B5EF4-FFF2-40B4-BE49-F238E27FC236}">
                <a16:creationId xmlns:a16="http://schemas.microsoft.com/office/drawing/2014/main" id="{F72F60C9-C948-49BC-90B9-14D3A8397B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F6B90F-4DF8-4AF5-BA33-DD2FF5110D0A}"/>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415552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B6791-46A3-462E-BDBE-17399BFB74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971553-F604-4B75-9269-7508AAE9E8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FF6D3C-ABA3-411A-BDB4-CA454A9F52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DBD14F-6D04-4B70-A984-4FCEBCB63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B228B96-0F53-4843-8BEE-9186FFCB81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61DB10-D87B-465B-B7DC-3AC024A29A4C}"/>
              </a:ext>
            </a:extLst>
          </p:cNvPr>
          <p:cNvSpPr>
            <a:spLocks noGrp="1"/>
          </p:cNvSpPr>
          <p:nvPr>
            <p:ph type="dt" sz="half" idx="10"/>
          </p:nvPr>
        </p:nvSpPr>
        <p:spPr/>
        <p:txBody>
          <a:bodyPr/>
          <a:lstStyle/>
          <a:p>
            <a:fld id="{7754EFD0-D016-4769-A6DB-24DE9C68DA28}" type="datetimeFigureOut">
              <a:rPr lang="en-IN" smtClean="0"/>
              <a:t>16-10-2018</a:t>
            </a:fld>
            <a:endParaRPr lang="en-IN"/>
          </a:p>
        </p:txBody>
      </p:sp>
      <p:sp>
        <p:nvSpPr>
          <p:cNvPr id="8" name="Footer Placeholder 7">
            <a:extLst>
              <a:ext uri="{FF2B5EF4-FFF2-40B4-BE49-F238E27FC236}">
                <a16:creationId xmlns:a16="http://schemas.microsoft.com/office/drawing/2014/main" id="{A5F4402E-B7C4-4A6D-8F9F-C31E14E0F7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BCA1EF-5EBF-41BC-88CF-BDF5C754C193}"/>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404345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5254-FB4F-4F62-B1AF-CC5250C437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005F6E-80BC-433F-8EA9-479E0F9426C3}"/>
              </a:ext>
            </a:extLst>
          </p:cNvPr>
          <p:cNvSpPr>
            <a:spLocks noGrp="1"/>
          </p:cNvSpPr>
          <p:nvPr>
            <p:ph type="dt" sz="half" idx="10"/>
          </p:nvPr>
        </p:nvSpPr>
        <p:spPr/>
        <p:txBody>
          <a:bodyPr/>
          <a:lstStyle/>
          <a:p>
            <a:fld id="{7754EFD0-D016-4769-A6DB-24DE9C68DA28}" type="datetimeFigureOut">
              <a:rPr lang="en-IN" smtClean="0"/>
              <a:t>16-10-2018</a:t>
            </a:fld>
            <a:endParaRPr lang="en-IN"/>
          </a:p>
        </p:txBody>
      </p:sp>
      <p:sp>
        <p:nvSpPr>
          <p:cNvPr id="4" name="Footer Placeholder 3">
            <a:extLst>
              <a:ext uri="{FF2B5EF4-FFF2-40B4-BE49-F238E27FC236}">
                <a16:creationId xmlns:a16="http://schemas.microsoft.com/office/drawing/2014/main" id="{17492275-FA93-4C23-900A-828B04531C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B749BF-012B-4FD5-91B9-7FEB28285BD6}"/>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3547853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8D294-E21B-4F74-AA4A-6E70691C841F}"/>
              </a:ext>
            </a:extLst>
          </p:cNvPr>
          <p:cNvSpPr>
            <a:spLocks noGrp="1"/>
          </p:cNvSpPr>
          <p:nvPr>
            <p:ph type="dt" sz="half" idx="10"/>
          </p:nvPr>
        </p:nvSpPr>
        <p:spPr/>
        <p:txBody>
          <a:bodyPr/>
          <a:lstStyle/>
          <a:p>
            <a:fld id="{7754EFD0-D016-4769-A6DB-24DE9C68DA28}" type="datetimeFigureOut">
              <a:rPr lang="en-IN" smtClean="0"/>
              <a:t>16-10-2018</a:t>
            </a:fld>
            <a:endParaRPr lang="en-IN"/>
          </a:p>
        </p:txBody>
      </p:sp>
      <p:sp>
        <p:nvSpPr>
          <p:cNvPr id="3" name="Footer Placeholder 2">
            <a:extLst>
              <a:ext uri="{FF2B5EF4-FFF2-40B4-BE49-F238E27FC236}">
                <a16:creationId xmlns:a16="http://schemas.microsoft.com/office/drawing/2014/main" id="{F346294B-7F09-42CD-9E04-DD00EFB44BE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284980-FD87-402A-92E5-E541E7C5E924}"/>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2271139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900C-99AD-4682-988F-466A5B4F6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7E8344-4648-4C6D-874E-E1E65788CC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F01227-0A06-485C-B212-F6C7720CFB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1FB906-62CD-499A-A12C-642E705F7776}"/>
              </a:ext>
            </a:extLst>
          </p:cNvPr>
          <p:cNvSpPr>
            <a:spLocks noGrp="1"/>
          </p:cNvSpPr>
          <p:nvPr>
            <p:ph type="dt" sz="half" idx="10"/>
          </p:nvPr>
        </p:nvSpPr>
        <p:spPr/>
        <p:txBody>
          <a:bodyPr/>
          <a:lstStyle/>
          <a:p>
            <a:fld id="{7754EFD0-D016-4769-A6DB-24DE9C68DA28}" type="datetimeFigureOut">
              <a:rPr lang="en-IN" smtClean="0"/>
              <a:t>16-10-2018</a:t>
            </a:fld>
            <a:endParaRPr lang="en-IN"/>
          </a:p>
        </p:txBody>
      </p:sp>
      <p:sp>
        <p:nvSpPr>
          <p:cNvPr id="6" name="Footer Placeholder 5">
            <a:extLst>
              <a:ext uri="{FF2B5EF4-FFF2-40B4-BE49-F238E27FC236}">
                <a16:creationId xmlns:a16="http://schemas.microsoft.com/office/drawing/2014/main" id="{20E3F3E0-4E51-4A6C-92C7-03808DF2E0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2A7085-0E73-4B42-A0F4-2E56E718F4F4}"/>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119856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598C-1F5C-4514-A97F-5C7ED94126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61B9B1-7623-40C3-A3E2-C94773AEEB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58FFD7-F46C-4E9C-AC35-EF55E78E8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526D1E-52F6-4DF5-9EA1-9C121C7E166B}"/>
              </a:ext>
            </a:extLst>
          </p:cNvPr>
          <p:cNvSpPr>
            <a:spLocks noGrp="1"/>
          </p:cNvSpPr>
          <p:nvPr>
            <p:ph type="dt" sz="half" idx="10"/>
          </p:nvPr>
        </p:nvSpPr>
        <p:spPr/>
        <p:txBody>
          <a:bodyPr/>
          <a:lstStyle/>
          <a:p>
            <a:fld id="{7754EFD0-D016-4769-A6DB-24DE9C68DA28}" type="datetimeFigureOut">
              <a:rPr lang="en-IN" smtClean="0"/>
              <a:t>16-10-2018</a:t>
            </a:fld>
            <a:endParaRPr lang="en-IN"/>
          </a:p>
        </p:txBody>
      </p:sp>
      <p:sp>
        <p:nvSpPr>
          <p:cNvPr id="6" name="Footer Placeholder 5">
            <a:extLst>
              <a:ext uri="{FF2B5EF4-FFF2-40B4-BE49-F238E27FC236}">
                <a16:creationId xmlns:a16="http://schemas.microsoft.com/office/drawing/2014/main" id="{FBA08264-4654-4EDA-BFC9-2AB4DE76F6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372DD7-4FAF-4626-BE48-271948463048}"/>
              </a:ext>
            </a:extLst>
          </p:cNvPr>
          <p:cNvSpPr>
            <a:spLocks noGrp="1"/>
          </p:cNvSpPr>
          <p:nvPr>
            <p:ph type="sldNum" sz="quarter" idx="12"/>
          </p:nvPr>
        </p:nvSpPr>
        <p:spPr/>
        <p:txBody>
          <a:bodyPr/>
          <a:lstStyle/>
          <a:p>
            <a:fld id="{8D21A1DC-4894-455E-9E52-D4A6A1B8BE5D}" type="slidenum">
              <a:rPr lang="en-IN" smtClean="0"/>
              <a:t>‹#›</a:t>
            </a:fld>
            <a:endParaRPr lang="en-IN"/>
          </a:p>
        </p:txBody>
      </p:sp>
    </p:spTree>
    <p:extLst>
      <p:ext uri="{BB962C8B-B14F-4D97-AF65-F5344CB8AC3E}">
        <p14:creationId xmlns:p14="http://schemas.microsoft.com/office/powerpoint/2010/main" val="417026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281095-F0B9-484B-A142-C69317AA9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314629-E100-4406-B0F4-CC560247ED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0FE51D-6341-4901-8021-8CEF764BAE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4EFD0-D016-4769-A6DB-24DE9C68DA28}" type="datetimeFigureOut">
              <a:rPr lang="en-IN" smtClean="0"/>
              <a:t>16-10-2018</a:t>
            </a:fld>
            <a:endParaRPr lang="en-IN"/>
          </a:p>
        </p:txBody>
      </p:sp>
      <p:sp>
        <p:nvSpPr>
          <p:cNvPr id="5" name="Footer Placeholder 4">
            <a:extLst>
              <a:ext uri="{FF2B5EF4-FFF2-40B4-BE49-F238E27FC236}">
                <a16:creationId xmlns:a16="http://schemas.microsoft.com/office/drawing/2014/main" id="{6AB4CD4C-B0D4-445B-B8E4-EE621881DB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3AEC2D-FAAE-48BC-B006-46371A729E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1A1DC-4894-455E-9E52-D4A6A1B8BE5D}" type="slidenum">
              <a:rPr lang="en-IN" smtClean="0"/>
              <a:t>‹#›</a:t>
            </a:fld>
            <a:endParaRPr lang="en-IN"/>
          </a:p>
        </p:txBody>
      </p:sp>
    </p:spTree>
    <p:extLst>
      <p:ext uri="{BB962C8B-B14F-4D97-AF65-F5344CB8AC3E}">
        <p14:creationId xmlns:p14="http://schemas.microsoft.com/office/powerpoint/2010/main" val="3659747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15B5B9-4992-4E69-BFD3-76DF4A98577E}"/>
              </a:ext>
            </a:extLst>
          </p:cNvPr>
          <p:cNvSpPr>
            <a:spLocks noGrp="1"/>
          </p:cNvSpPr>
          <p:nvPr>
            <p:ph type="title"/>
          </p:nvPr>
        </p:nvSpPr>
        <p:spPr/>
        <p:txBody>
          <a:bodyPr/>
          <a:lstStyle/>
          <a:p>
            <a:r>
              <a:rPr lang="en-US" dirty="0"/>
              <a:t>Classification of projections</a:t>
            </a:r>
            <a:endParaRPr lang="en-IN"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3158D30-E2F1-4099-8510-7D6433584AAE}"/>
                  </a:ext>
                </a:extLst>
              </p:cNvPr>
              <p:cNvSpPr>
                <a:spLocks noGrp="1"/>
              </p:cNvSpPr>
              <p:nvPr>
                <p:ph idx="1"/>
              </p:nvPr>
            </p:nvSpPr>
            <p:spPr/>
            <p:txBody>
              <a:bodyPr/>
              <a:lstStyle/>
              <a:p>
                <a:r>
                  <a:rPr lang="en-US" dirty="0"/>
                  <a:t>Our task is to classify the projections belonging to three objects</a:t>
                </a:r>
              </a:p>
              <a:p>
                <a:r>
                  <a:rPr lang="en-US" dirty="0"/>
                  <a:t>No. of projections – 20000</a:t>
                </a:r>
              </a:p>
              <a:p>
                <a:r>
                  <a:rPr lang="en-US" dirty="0"/>
                  <a:t>Noise – 25%</a:t>
                </a:r>
              </a:p>
              <a:p>
                <a:r>
                  <a:rPr lang="en-US" dirty="0"/>
                  <a:t>Image size – 100 </a:t>
                </a:r>
                <a14:m>
                  <m:oMath xmlns:m="http://schemas.openxmlformats.org/officeDocument/2006/math">
                    <m:r>
                      <a:rPr lang="en-US" b="0" i="1" smtClean="0">
                        <a:latin typeface="Cambria Math" panose="02040503050406030204" pitchFamily="18" charset="0"/>
                      </a:rPr>
                      <m:t>×</m:t>
                    </m:r>
                  </m:oMath>
                </a14:m>
                <a:r>
                  <a:rPr lang="en-IN" dirty="0"/>
                  <a:t> 100</a:t>
                </a:r>
              </a:p>
              <a:p>
                <a:r>
                  <a:rPr lang="en-US" dirty="0"/>
                  <a:t>N</a:t>
                </a:r>
                <a:r>
                  <a:rPr lang="en-IN" dirty="0"/>
                  <a:t>o. of Classes – 3</a:t>
                </a:r>
              </a:p>
              <a:p>
                <a:pPr marL="0" indent="0">
                  <a:buNone/>
                </a:pPr>
                <a:endParaRPr lang="en-IN" dirty="0"/>
              </a:p>
            </p:txBody>
          </p:sp>
        </mc:Choice>
        <mc:Fallback xmlns="">
          <p:sp>
            <p:nvSpPr>
              <p:cNvPr id="5" name="Content Placeholder 4">
                <a:extLst>
                  <a:ext uri="{FF2B5EF4-FFF2-40B4-BE49-F238E27FC236}">
                    <a16:creationId xmlns:a16="http://schemas.microsoft.com/office/drawing/2014/main" id="{63158D30-E2F1-4099-8510-7D6433584AA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pic>
        <p:nvPicPr>
          <p:cNvPr id="6" name="Picture 5" descr="A picture containing tree&#10;&#10;Description generated with very high confidence">
            <a:extLst>
              <a:ext uri="{FF2B5EF4-FFF2-40B4-BE49-F238E27FC236}">
                <a16:creationId xmlns:a16="http://schemas.microsoft.com/office/drawing/2014/main" id="{1C19CAD0-97A6-4ABF-83B4-14C6811F2EE7}"/>
              </a:ext>
            </a:extLst>
          </p:cNvPr>
          <p:cNvPicPr>
            <a:picLocks noChangeAspect="1"/>
          </p:cNvPicPr>
          <p:nvPr/>
        </p:nvPicPr>
        <p:blipFill rotWithShape="1">
          <a:blip r:embed="rId3">
            <a:extLst>
              <a:ext uri="{28A0092B-C50C-407E-A947-70E740481C1C}">
                <a14:useLocalDpi xmlns:a14="http://schemas.microsoft.com/office/drawing/2010/main" val="0"/>
              </a:ext>
            </a:extLst>
          </a:blip>
          <a:srcRect l="8317" r="8318" b="1"/>
          <a:stretch/>
        </p:blipFill>
        <p:spPr>
          <a:xfrm>
            <a:off x="2769298" y="4265135"/>
            <a:ext cx="1984248" cy="2380179"/>
          </a:xfrm>
          <a:prstGeom prst="rect">
            <a:avLst/>
          </a:prstGeom>
          <a:ln w="9525">
            <a:solidFill>
              <a:schemeClr val="tx1">
                <a:alpha val="20000"/>
              </a:schemeClr>
            </a:solidFill>
          </a:ln>
        </p:spPr>
      </p:pic>
      <p:pic>
        <p:nvPicPr>
          <p:cNvPr id="7" name="Picture 6">
            <a:extLst>
              <a:ext uri="{FF2B5EF4-FFF2-40B4-BE49-F238E27FC236}">
                <a16:creationId xmlns:a16="http://schemas.microsoft.com/office/drawing/2014/main" id="{8E395DD8-9F72-4038-85F2-8ED9697CD484}"/>
              </a:ext>
            </a:extLst>
          </p:cNvPr>
          <p:cNvPicPr>
            <a:picLocks noChangeAspect="1"/>
          </p:cNvPicPr>
          <p:nvPr/>
        </p:nvPicPr>
        <p:blipFill rotWithShape="1">
          <a:blip r:embed="rId4">
            <a:extLst>
              <a:ext uri="{28A0092B-C50C-407E-A947-70E740481C1C}">
                <a14:useLocalDpi xmlns:a14="http://schemas.microsoft.com/office/drawing/2010/main" val="0"/>
              </a:ext>
            </a:extLst>
          </a:blip>
          <a:srcRect l="8317" r="8318" b="1"/>
          <a:stretch/>
        </p:blipFill>
        <p:spPr>
          <a:xfrm>
            <a:off x="5103876" y="4265136"/>
            <a:ext cx="1984248" cy="2380179"/>
          </a:xfrm>
          <a:prstGeom prst="rect">
            <a:avLst/>
          </a:prstGeom>
          <a:ln w="9525">
            <a:solidFill>
              <a:schemeClr val="tx1">
                <a:alpha val="20000"/>
              </a:schemeClr>
            </a:solidFill>
          </a:ln>
        </p:spPr>
      </p:pic>
      <p:pic>
        <p:nvPicPr>
          <p:cNvPr id="8" name="Picture 7">
            <a:extLst>
              <a:ext uri="{FF2B5EF4-FFF2-40B4-BE49-F238E27FC236}">
                <a16:creationId xmlns:a16="http://schemas.microsoft.com/office/drawing/2014/main" id="{7D2830E6-A219-416E-8EDC-4A24900D6A69}"/>
              </a:ext>
            </a:extLst>
          </p:cNvPr>
          <p:cNvPicPr>
            <a:picLocks noChangeAspect="1"/>
          </p:cNvPicPr>
          <p:nvPr/>
        </p:nvPicPr>
        <p:blipFill rotWithShape="1">
          <a:blip r:embed="rId5">
            <a:extLst>
              <a:ext uri="{28A0092B-C50C-407E-A947-70E740481C1C}">
                <a14:useLocalDpi xmlns:a14="http://schemas.microsoft.com/office/drawing/2010/main" val="0"/>
              </a:ext>
            </a:extLst>
          </a:blip>
          <a:srcRect l="8317" r="8318" b="1"/>
          <a:stretch/>
        </p:blipFill>
        <p:spPr>
          <a:xfrm>
            <a:off x="7438454" y="4265135"/>
            <a:ext cx="1984248" cy="2380179"/>
          </a:xfrm>
          <a:prstGeom prst="rect">
            <a:avLst/>
          </a:prstGeom>
          <a:ln w="9525">
            <a:solidFill>
              <a:schemeClr val="tx1">
                <a:alpha val="20000"/>
              </a:schemeClr>
            </a:solidFill>
          </a:ln>
        </p:spPr>
      </p:pic>
    </p:spTree>
    <p:extLst>
      <p:ext uri="{BB962C8B-B14F-4D97-AF65-F5344CB8AC3E}">
        <p14:creationId xmlns:p14="http://schemas.microsoft.com/office/powerpoint/2010/main" val="125501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3005-8DFD-4DDC-8C6F-2C362E00BC6D}"/>
              </a:ext>
            </a:extLst>
          </p:cNvPr>
          <p:cNvSpPr>
            <a:spLocks noGrp="1"/>
          </p:cNvSpPr>
          <p:nvPr>
            <p:ph type="title"/>
          </p:nvPr>
        </p:nvSpPr>
        <p:spPr/>
        <p:txBody>
          <a:bodyPr/>
          <a:lstStyle/>
          <a:p>
            <a:r>
              <a:rPr lang="en-US" dirty="0"/>
              <a:t>Graph-Laplacian Based Classification</a:t>
            </a:r>
            <a:endParaRPr lang="en-IN" dirty="0"/>
          </a:p>
        </p:txBody>
      </p:sp>
      <p:sp>
        <p:nvSpPr>
          <p:cNvPr id="3" name="Content Placeholder 2">
            <a:extLst>
              <a:ext uri="{FF2B5EF4-FFF2-40B4-BE49-F238E27FC236}">
                <a16:creationId xmlns:a16="http://schemas.microsoft.com/office/drawing/2014/main" id="{ED08297C-2280-4337-947B-241A45643CAF}"/>
              </a:ext>
            </a:extLst>
          </p:cNvPr>
          <p:cNvSpPr>
            <a:spLocks noGrp="1"/>
          </p:cNvSpPr>
          <p:nvPr>
            <p:ph idx="1"/>
          </p:nvPr>
        </p:nvSpPr>
        <p:spPr/>
        <p:txBody>
          <a:bodyPr>
            <a:normAutofit fontScale="92500"/>
          </a:bodyPr>
          <a:lstStyle/>
          <a:p>
            <a:r>
              <a:rPr lang="en-IN" dirty="0"/>
              <a:t>The 20000 projections are first clustered into roughly 2500 classes using Hierarchical clustering. This step is necessary as direct application of Graph Laplacian would involve taking an inverse and finding the eigenvectors of a 20000 × 20000 matrix which is infeasible. </a:t>
            </a:r>
          </a:p>
          <a:p>
            <a:r>
              <a:rPr lang="en-IN" dirty="0"/>
              <a:t>The second advantage is that, using clustered projections leads to denoising the projection.</a:t>
            </a:r>
          </a:p>
          <a:p>
            <a:r>
              <a:rPr lang="en-IN" dirty="0"/>
              <a:t>The reason we are using Hierarchical clustering is because in this we don’t need to specify the number of clusters. Instead we just need to specify how close should projections be in a cluster, and it decides the number of clusters on its own. This leads to much better control over the class and angle purity in a cluster. </a:t>
            </a:r>
          </a:p>
          <a:p>
            <a:pPr marL="0" indent="0">
              <a:buNone/>
            </a:pPr>
            <a:endParaRPr lang="en-IN" dirty="0"/>
          </a:p>
        </p:txBody>
      </p:sp>
    </p:spTree>
    <p:extLst>
      <p:ext uri="{BB962C8B-B14F-4D97-AF65-F5344CB8AC3E}">
        <p14:creationId xmlns:p14="http://schemas.microsoft.com/office/powerpoint/2010/main" val="3228297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9C91-B609-4D67-934A-6F136E1A47EA}"/>
              </a:ext>
            </a:extLst>
          </p:cNvPr>
          <p:cNvSpPr>
            <a:spLocks noGrp="1"/>
          </p:cNvSpPr>
          <p:nvPr>
            <p:ph type="title"/>
          </p:nvPr>
        </p:nvSpPr>
        <p:spPr/>
        <p:txBody>
          <a:bodyPr/>
          <a:lstStyle/>
          <a:p>
            <a:r>
              <a:rPr lang="en-US" dirty="0"/>
              <a:t>Graph-Laplacian Based Classification</a:t>
            </a:r>
            <a:endParaRPr lang="en-IN" dirty="0"/>
          </a:p>
        </p:txBody>
      </p:sp>
      <p:sp>
        <p:nvSpPr>
          <p:cNvPr id="3" name="Content Placeholder 2">
            <a:extLst>
              <a:ext uri="{FF2B5EF4-FFF2-40B4-BE49-F238E27FC236}">
                <a16:creationId xmlns:a16="http://schemas.microsoft.com/office/drawing/2014/main" id="{B411B5EB-B4C7-4978-B56F-389600F697D7}"/>
              </a:ext>
            </a:extLst>
          </p:cNvPr>
          <p:cNvSpPr>
            <a:spLocks noGrp="1"/>
          </p:cNvSpPr>
          <p:nvPr>
            <p:ph idx="1"/>
          </p:nvPr>
        </p:nvSpPr>
        <p:spPr/>
        <p:txBody>
          <a:bodyPr/>
          <a:lstStyle/>
          <a:p>
            <a:r>
              <a:rPr lang="en-US" dirty="0"/>
              <a:t>The clustered projections are next passed through a PCA-denoising step.</a:t>
            </a:r>
          </a:p>
          <a:p>
            <a:r>
              <a:rPr lang="en-US" dirty="0"/>
              <a:t>We now apply the graph Laplacian transform and plot the eigen-coefficients belonging to the top-three eigen values. </a:t>
            </a:r>
          </a:p>
          <a:p>
            <a:r>
              <a:rPr lang="en-US" dirty="0"/>
              <a:t>The hope is that since the graph-Laplacian transform is a distance preserving transform, we should be able to see three clusters when we plot the points. </a:t>
            </a:r>
          </a:p>
          <a:p>
            <a:endParaRPr lang="en-IN" dirty="0"/>
          </a:p>
        </p:txBody>
      </p:sp>
    </p:spTree>
    <p:extLst>
      <p:ext uri="{BB962C8B-B14F-4D97-AF65-F5344CB8AC3E}">
        <p14:creationId xmlns:p14="http://schemas.microsoft.com/office/powerpoint/2010/main" val="237339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28F64C6-FE22-4FC1-A763-DFCC51481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08357" y="3509963"/>
            <a:ext cx="7092215" cy="2967839"/>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376F72-5AAB-428F-A597-A3173F3F990A}"/>
              </a:ext>
            </a:extLst>
          </p:cNvPr>
          <p:cNvSpPr>
            <a:spLocks noGrp="1"/>
          </p:cNvSpPr>
          <p:nvPr>
            <p:ph type="title"/>
          </p:nvPr>
        </p:nvSpPr>
        <p:spPr>
          <a:xfrm>
            <a:off x="5021821" y="3812954"/>
            <a:ext cx="6465287" cy="1516014"/>
          </a:xfrm>
        </p:spPr>
        <p:txBody>
          <a:bodyPr vert="horz" lIns="91440" tIns="45720" rIns="91440" bIns="45720" rtlCol="0" anchor="b">
            <a:normAutofit/>
          </a:bodyPr>
          <a:lstStyle/>
          <a:p>
            <a:r>
              <a:rPr lang="en-US" sz="4800" dirty="0">
                <a:solidFill>
                  <a:srgbClr val="FFFFFF"/>
                </a:solidFill>
              </a:rPr>
              <a:t>The Three Clusters showing themselves</a:t>
            </a:r>
            <a:endParaRPr lang="en-US" sz="4800" kern="1200" dirty="0">
              <a:solidFill>
                <a:srgbClr val="FFFFFF"/>
              </a:solidFill>
              <a:latin typeface="+mj-lt"/>
              <a:ea typeface="+mj-ea"/>
              <a:cs typeface="+mj-cs"/>
            </a:endParaRPr>
          </a:p>
        </p:txBody>
      </p:sp>
      <p:pic>
        <p:nvPicPr>
          <p:cNvPr id="9" name="Picture 8">
            <a:extLst>
              <a:ext uri="{FF2B5EF4-FFF2-40B4-BE49-F238E27FC236}">
                <a16:creationId xmlns:a16="http://schemas.microsoft.com/office/drawing/2014/main" id="{0ED1C02A-2BF0-4DD6-BE2F-2D6D9B91B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586" y="274108"/>
            <a:ext cx="4035778" cy="3026834"/>
          </a:xfrm>
          <a:prstGeom prst="rect">
            <a:avLst/>
          </a:prstGeom>
        </p:spPr>
      </p:pic>
      <p:pic>
        <p:nvPicPr>
          <p:cNvPr id="7" name="Picture 6" descr="A close up of a map&#10;&#10;Description generated with high confidence">
            <a:extLst>
              <a:ext uri="{FF2B5EF4-FFF2-40B4-BE49-F238E27FC236}">
                <a16:creationId xmlns:a16="http://schemas.microsoft.com/office/drawing/2014/main" id="{5637ACB4-2D81-432F-8C45-BC0C0999DBA9}"/>
              </a:ext>
            </a:extLst>
          </p:cNvPr>
          <p:cNvPicPr>
            <a:picLocks noChangeAspect="1"/>
          </p:cNvPicPr>
          <p:nvPr/>
        </p:nvPicPr>
        <p:blipFill rotWithShape="1">
          <a:blip r:embed="rId3">
            <a:extLst>
              <a:ext uri="{28A0092B-C50C-407E-A947-70E740481C1C}">
                <a14:useLocalDpi xmlns:a14="http://schemas.microsoft.com/office/drawing/2010/main" val="0"/>
              </a:ext>
            </a:extLst>
          </a:blip>
          <a:srcRect r="11083" b="3"/>
          <a:stretch/>
        </p:blipFill>
        <p:spPr>
          <a:xfrm>
            <a:off x="4638955" y="274108"/>
            <a:ext cx="3539976" cy="2985818"/>
          </a:xfrm>
          <a:prstGeom prst="rect">
            <a:avLst/>
          </a:prstGeom>
        </p:spPr>
      </p:pic>
      <p:pic>
        <p:nvPicPr>
          <p:cNvPr id="5" name="Content Placeholder 4" descr="A close up of a map&#10;&#10;Description generated with very high confidence">
            <a:extLst>
              <a:ext uri="{FF2B5EF4-FFF2-40B4-BE49-F238E27FC236}">
                <a16:creationId xmlns:a16="http://schemas.microsoft.com/office/drawing/2014/main" id="{2B5DE3F7-A025-46FE-92FC-E2224F4D2FFF}"/>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3868" r="7325" b="3"/>
          <a:stretch/>
        </p:blipFill>
        <p:spPr>
          <a:xfrm>
            <a:off x="8348570" y="321734"/>
            <a:ext cx="3535590" cy="2985818"/>
          </a:xfrm>
          <a:prstGeom prst="rect">
            <a:avLst/>
          </a:prstGeom>
        </p:spPr>
      </p:pic>
      <p:cxnSp>
        <p:nvCxnSpPr>
          <p:cNvPr id="18" name="Straight Connector 17">
            <a:extLst>
              <a:ext uri="{FF2B5EF4-FFF2-40B4-BE49-F238E27FC236}">
                <a16:creationId xmlns:a16="http://schemas.microsoft.com/office/drawing/2014/main" id="{5C34627B-48E6-4F4D-B843-97717A86B4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map&#10;&#10;Description generated with very high confidence">
            <a:extLst>
              <a:ext uri="{FF2B5EF4-FFF2-40B4-BE49-F238E27FC236}">
                <a16:creationId xmlns:a16="http://schemas.microsoft.com/office/drawing/2014/main" id="{50B81CA3-FA29-473D-A432-0FD4607AB259}"/>
              </a:ext>
            </a:extLst>
          </p:cNvPr>
          <p:cNvPicPr>
            <a:picLocks noChangeAspect="1"/>
          </p:cNvPicPr>
          <p:nvPr/>
        </p:nvPicPr>
        <p:blipFill rotWithShape="1">
          <a:blip r:embed="rId5">
            <a:extLst>
              <a:ext uri="{28A0092B-C50C-407E-A947-70E740481C1C}">
                <a14:useLocalDpi xmlns:a14="http://schemas.microsoft.com/office/drawing/2010/main" val="0"/>
              </a:ext>
            </a:extLst>
          </a:blip>
          <a:srcRect r="-1" b="2995"/>
          <a:stretch/>
        </p:blipFill>
        <p:spPr>
          <a:xfrm>
            <a:off x="317635" y="3509433"/>
            <a:ext cx="4160452" cy="3026833"/>
          </a:xfrm>
          <a:prstGeom prst="rect">
            <a:avLst/>
          </a:prstGeom>
        </p:spPr>
      </p:pic>
    </p:spTree>
    <p:extLst>
      <p:ext uri="{BB962C8B-B14F-4D97-AF65-F5344CB8AC3E}">
        <p14:creationId xmlns:p14="http://schemas.microsoft.com/office/powerpoint/2010/main" val="3910798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165F2-48DC-453E-BA64-73291535B465}"/>
              </a:ext>
            </a:extLst>
          </p:cNvPr>
          <p:cNvSpPr>
            <a:spLocks noGrp="1"/>
          </p:cNvSpPr>
          <p:nvPr>
            <p:ph type="title"/>
          </p:nvPr>
        </p:nvSpPr>
        <p:spPr>
          <a:xfrm>
            <a:off x="821516" y="640263"/>
            <a:ext cx="6204984" cy="1344975"/>
          </a:xfrm>
        </p:spPr>
        <p:txBody>
          <a:bodyPr>
            <a:normAutofit/>
          </a:bodyPr>
          <a:lstStyle/>
          <a:p>
            <a:r>
              <a:rPr lang="en-US" sz="4000"/>
              <a:t>How to identify the clusters</a:t>
            </a:r>
            <a:endParaRPr lang="en-IN" sz="4000"/>
          </a:p>
        </p:txBody>
      </p:sp>
      <p:sp>
        <p:nvSpPr>
          <p:cNvPr id="3" name="Content Placeholder 2">
            <a:extLst>
              <a:ext uri="{FF2B5EF4-FFF2-40B4-BE49-F238E27FC236}">
                <a16:creationId xmlns:a16="http://schemas.microsoft.com/office/drawing/2014/main" id="{BF063A80-4C6E-4273-9049-5356DAE77A48}"/>
              </a:ext>
            </a:extLst>
          </p:cNvPr>
          <p:cNvSpPr>
            <a:spLocks noGrp="1"/>
          </p:cNvSpPr>
          <p:nvPr>
            <p:ph idx="1"/>
          </p:nvPr>
        </p:nvSpPr>
        <p:spPr>
          <a:xfrm>
            <a:off x="821515" y="2121762"/>
            <a:ext cx="6204984" cy="3626917"/>
          </a:xfrm>
        </p:spPr>
        <p:txBody>
          <a:bodyPr>
            <a:normAutofit/>
          </a:bodyPr>
          <a:lstStyle/>
          <a:p>
            <a:r>
              <a:rPr lang="en-US" sz="2400" dirty="0"/>
              <a:t>K-means in such cases fails as it is not able to detect clusters of such shapes as demonstrated by the example below. </a:t>
            </a:r>
          </a:p>
          <a:p>
            <a:r>
              <a:rPr lang="en-IN" sz="2400" dirty="0"/>
              <a:t>Looking at this image, we humans immediately recognize two natural groups of points- there's no mistaking them. However K-means produces clusters of this kind</a:t>
            </a:r>
            <a:endParaRPr lang="en-US" sz="2400" dirty="0"/>
          </a:p>
          <a:p>
            <a:endParaRPr lang="en-IN" sz="2400" dirty="0"/>
          </a:p>
        </p:txBody>
      </p:sp>
      <p:pic>
        <p:nvPicPr>
          <p:cNvPr id="5" name="Picture 4">
            <a:extLst>
              <a:ext uri="{FF2B5EF4-FFF2-40B4-BE49-F238E27FC236}">
                <a16:creationId xmlns:a16="http://schemas.microsoft.com/office/drawing/2014/main" id="{237B891F-6718-4F8F-A79E-CC9E66BC9037}"/>
              </a:ext>
            </a:extLst>
          </p:cNvPr>
          <p:cNvPicPr>
            <a:picLocks noChangeAspect="1"/>
          </p:cNvPicPr>
          <p:nvPr/>
        </p:nvPicPr>
        <p:blipFill rotWithShape="1">
          <a:blip r:embed="rId2"/>
          <a:srcRect r="28945"/>
          <a:stretch/>
        </p:blipFill>
        <p:spPr>
          <a:xfrm>
            <a:off x="7912217" y="3498073"/>
            <a:ext cx="3152024" cy="3116293"/>
          </a:xfrm>
          <a:prstGeom prst="rect">
            <a:avLst/>
          </a:prstGeom>
        </p:spPr>
      </p:pic>
      <p:pic>
        <p:nvPicPr>
          <p:cNvPr id="4" name="Picture 3">
            <a:extLst>
              <a:ext uri="{FF2B5EF4-FFF2-40B4-BE49-F238E27FC236}">
                <a16:creationId xmlns:a16="http://schemas.microsoft.com/office/drawing/2014/main" id="{7BF6E99A-E641-423F-8B24-0EE86E3DB3DF}"/>
              </a:ext>
            </a:extLst>
          </p:cNvPr>
          <p:cNvPicPr>
            <a:picLocks noChangeAspect="1"/>
          </p:cNvPicPr>
          <p:nvPr/>
        </p:nvPicPr>
        <p:blipFill>
          <a:blip r:embed="rId3"/>
          <a:stretch>
            <a:fillRect/>
          </a:stretch>
        </p:blipFill>
        <p:spPr>
          <a:xfrm>
            <a:off x="8055597" y="290741"/>
            <a:ext cx="3008643" cy="2978557"/>
          </a:xfrm>
          <a:prstGeom prst="rect">
            <a:avLst/>
          </a:prstGeom>
        </p:spPr>
      </p:pic>
    </p:spTree>
    <p:extLst>
      <p:ext uri="{BB962C8B-B14F-4D97-AF65-F5344CB8AC3E}">
        <p14:creationId xmlns:p14="http://schemas.microsoft.com/office/powerpoint/2010/main" val="128361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850E50-7EFB-44B0-B6DB-683892176AD5}"/>
              </a:ext>
            </a:extLst>
          </p:cNvPr>
          <p:cNvSpPr>
            <a:spLocks noGrp="1"/>
          </p:cNvSpPr>
          <p:nvPr>
            <p:ph type="title"/>
          </p:nvPr>
        </p:nvSpPr>
        <p:spPr>
          <a:xfrm>
            <a:off x="821516" y="640263"/>
            <a:ext cx="6204984" cy="1344975"/>
          </a:xfrm>
        </p:spPr>
        <p:txBody>
          <a:bodyPr>
            <a:normAutofit/>
          </a:bodyPr>
          <a:lstStyle/>
          <a:p>
            <a:r>
              <a:rPr lang="en-US" sz="4000"/>
              <a:t>How to identify the clusters</a:t>
            </a:r>
            <a:endParaRPr lang="en-IN" sz="4000"/>
          </a:p>
        </p:txBody>
      </p:sp>
      <p:sp>
        <p:nvSpPr>
          <p:cNvPr id="3" name="Content Placeholder 2">
            <a:extLst>
              <a:ext uri="{FF2B5EF4-FFF2-40B4-BE49-F238E27FC236}">
                <a16:creationId xmlns:a16="http://schemas.microsoft.com/office/drawing/2014/main" id="{8930C455-CB0C-4316-A657-2109F9E6EC5F}"/>
              </a:ext>
            </a:extLst>
          </p:cNvPr>
          <p:cNvSpPr>
            <a:spLocks noGrp="1"/>
          </p:cNvSpPr>
          <p:nvPr>
            <p:ph idx="1"/>
          </p:nvPr>
        </p:nvSpPr>
        <p:spPr>
          <a:xfrm>
            <a:off x="821515" y="2121762"/>
            <a:ext cx="6204984" cy="3626917"/>
          </a:xfrm>
        </p:spPr>
        <p:txBody>
          <a:bodyPr>
            <a:normAutofit/>
          </a:bodyPr>
          <a:lstStyle/>
          <a:p>
            <a:r>
              <a:rPr lang="en-US" sz="2400" dirty="0"/>
              <a:t>So is there a clustering method which can identify clusters that are weirdly shaped?</a:t>
            </a:r>
          </a:p>
          <a:p>
            <a:r>
              <a:rPr lang="en-US" sz="2400" dirty="0"/>
              <a:t>Yes! Enter single linkage hierarchical clustering – One of it’s distinguishing feature is that it produces </a:t>
            </a:r>
            <a:r>
              <a:rPr lang="en-IN" sz="2400" dirty="0"/>
              <a:t>long thin clusters in which nearby elements of the same cluster have small distances, but elements at opposite ends of a cluster may be much farther from each other.</a:t>
            </a:r>
            <a:endParaRPr lang="en-US" sz="2400" dirty="0"/>
          </a:p>
          <a:p>
            <a:endParaRPr lang="en-IN" sz="2400" dirty="0"/>
          </a:p>
        </p:txBody>
      </p:sp>
      <p:pic>
        <p:nvPicPr>
          <p:cNvPr id="5" name="Picture 4">
            <a:extLst>
              <a:ext uri="{FF2B5EF4-FFF2-40B4-BE49-F238E27FC236}">
                <a16:creationId xmlns:a16="http://schemas.microsoft.com/office/drawing/2014/main" id="{CC5C3C32-AA95-45A2-A469-99C48D6B6665}"/>
              </a:ext>
            </a:extLst>
          </p:cNvPr>
          <p:cNvPicPr>
            <a:picLocks noChangeAspect="1"/>
          </p:cNvPicPr>
          <p:nvPr/>
        </p:nvPicPr>
        <p:blipFill rotWithShape="1">
          <a:blip r:embed="rId2">
            <a:extLst>
              <a:ext uri="{28A0092B-C50C-407E-A947-70E740481C1C}">
                <a14:useLocalDpi xmlns:a14="http://schemas.microsoft.com/office/drawing/2010/main" val="0"/>
              </a:ext>
            </a:extLst>
          </a:blip>
          <a:srcRect r="25987"/>
          <a:stretch/>
        </p:blipFill>
        <p:spPr>
          <a:xfrm>
            <a:off x="7894320" y="3457599"/>
            <a:ext cx="3088640" cy="3005622"/>
          </a:xfrm>
          <a:prstGeom prst="rect">
            <a:avLst/>
          </a:prstGeom>
        </p:spPr>
      </p:pic>
      <p:pic>
        <p:nvPicPr>
          <p:cNvPr id="4" name="Picture 3">
            <a:extLst>
              <a:ext uri="{FF2B5EF4-FFF2-40B4-BE49-F238E27FC236}">
                <a16:creationId xmlns:a16="http://schemas.microsoft.com/office/drawing/2014/main" id="{B287B309-A31E-4237-87D1-1552C3AB0A45}"/>
              </a:ext>
            </a:extLst>
          </p:cNvPr>
          <p:cNvPicPr>
            <a:picLocks noChangeAspect="1"/>
          </p:cNvPicPr>
          <p:nvPr/>
        </p:nvPicPr>
        <p:blipFill>
          <a:blip r:embed="rId3"/>
          <a:stretch>
            <a:fillRect/>
          </a:stretch>
        </p:blipFill>
        <p:spPr>
          <a:xfrm>
            <a:off x="7995762" y="421758"/>
            <a:ext cx="2987198" cy="2957326"/>
          </a:xfrm>
          <a:prstGeom prst="rect">
            <a:avLst/>
          </a:prstGeom>
        </p:spPr>
      </p:pic>
    </p:spTree>
    <p:extLst>
      <p:ext uri="{BB962C8B-B14F-4D97-AF65-F5344CB8AC3E}">
        <p14:creationId xmlns:p14="http://schemas.microsoft.com/office/powerpoint/2010/main" val="290911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F59D-708E-4278-B672-5ADE784FEFBD}"/>
              </a:ext>
            </a:extLst>
          </p:cNvPr>
          <p:cNvSpPr>
            <a:spLocks noGrp="1"/>
          </p:cNvSpPr>
          <p:nvPr>
            <p:ph type="title"/>
          </p:nvPr>
        </p:nvSpPr>
        <p:spPr/>
        <p:txBody>
          <a:bodyPr/>
          <a:lstStyle/>
          <a:p>
            <a:r>
              <a:rPr lang="en-US" dirty="0"/>
              <a:t>Does it work in our case?</a:t>
            </a:r>
            <a:endParaRPr lang="en-IN" dirty="0"/>
          </a:p>
        </p:txBody>
      </p:sp>
      <p:sp>
        <p:nvSpPr>
          <p:cNvPr id="3" name="Content Placeholder 2">
            <a:extLst>
              <a:ext uri="{FF2B5EF4-FFF2-40B4-BE49-F238E27FC236}">
                <a16:creationId xmlns:a16="http://schemas.microsoft.com/office/drawing/2014/main" id="{ABA99397-1E92-483B-8F95-FE8F57E71284}"/>
              </a:ext>
            </a:extLst>
          </p:cNvPr>
          <p:cNvSpPr>
            <a:spLocks noGrp="1"/>
          </p:cNvSpPr>
          <p:nvPr>
            <p:ph idx="1"/>
          </p:nvPr>
        </p:nvSpPr>
        <p:spPr/>
        <p:txBody>
          <a:bodyPr/>
          <a:lstStyle/>
          <a:p>
            <a:r>
              <a:rPr lang="en-US" dirty="0"/>
              <a:t>Experiment 1</a:t>
            </a:r>
          </a:p>
          <a:p>
            <a:r>
              <a:rPr lang="en-US" dirty="0"/>
              <a:t>20000 projections</a:t>
            </a:r>
          </a:p>
          <a:p>
            <a:r>
              <a:rPr lang="en-US" dirty="0"/>
              <a:t>3 classes</a:t>
            </a:r>
          </a:p>
          <a:p>
            <a:r>
              <a:rPr lang="en-US" dirty="0"/>
              <a:t>20% noise</a:t>
            </a:r>
          </a:p>
          <a:p>
            <a:endParaRPr lang="en-US" dirty="0"/>
          </a:p>
          <a:p>
            <a:endParaRPr lang="en-IN" dirty="0"/>
          </a:p>
        </p:txBody>
      </p:sp>
      <p:graphicFrame>
        <p:nvGraphicFramePr>
          <p:cNvPr id="5" name="Object 4">
            <a:extLst>
              <a:ext uri="{FF2B5EF4-FFF2-40B4-BE49-F238E27FC236}">
                <a16:creationId xmlns:a16="http://schemas.microsoft.com/office/drawing/2014/main" id="{E841E630-EA9E-41D4-9120-8073D21FC509}"/>
              </a:ext>
            </a:extLst>
          </p:cNvPr>
          <p:cNvGraphicFramePr>
            <a:graphicFrameLocks noChangeAspect="1"/>
          </p:cNvGraphicFramePr>
          <p:nvPr>
            <p:extLst>
              <p:ext uri="{D42A27DB-BD31-4B8C-83A1-F6EECF244321}">
                <p14:modId xmlns:p14="http://schemas.microsoft.com/office/powerpoint/2010/main" val="1439376553"/>
              </p:ext>
            </p:extLst>
          </p:nvPr>
        </p:nvGraphicFramePr>
        <p:xfrm>
          <a:off x="4864120" y="4470400"/>
          <a:ext cx="2463759" cy="749300"/>
        </p:xfrm>
        <a:graphic>
          <a:graphicData uri="http://schemas.openxmlformats.org/presentationml/2006/ole">
            <mc:AlternateContent xmlns:mc="http://schemas.openxmlformats.org/markup-compatibility/2006">
              <mc:Choice xmlns:v="urn:schemas-microsoft-com:vml" Requires="v">
                <p:oleObj spid="_x0000_s1026" name="Packager Shell Object" showAsIcon="1" r:id="rId3" imgW="1576080" imgH="478800" progId="Package">
                  <p:embed/>
                </p:oleObj>
              </mc:Choice>
              <mc:Fallback>
                <p:oleObj name="Packager Shell Object" showAsIcon="1" r:id="rId3" imgW="1576080" imgH="478800" progId="Package">
                  <p:embed/>
                  <p:pic>
                    <p:nvPicPr>
                      <p:cNvPr id="5" name="Object 4">
                        <a:extLst>
                          <a:ext uri="{FF2B5EF4-FFF2-40B4-BE49-F238E27FC236}">
                            <a16:creationId xmlns:a16="http://schemas.microsoft.com/office/drawing/2014/main" id="{E841E630-EA9E-41D4-9120-8073D21FC509}"/>
                          </a:ext>
                        </a:extLst>
                      </p:cNvPr>
                      <p:cNvPicPr/>
                      <p:nvPr/>
                    </p:nvPicPr>
                    <p:blipFill>
                      <a:blip r:embed="rId4"/>
                      <a:stretch>
                        <a:fillRect/>
                      </a:stretch>
                    </p:blipFill>
                    <p:spPr>
                      <a:xfrm>
                        <a:off x="4864120" y="4470400"/>
                        <a:ext cx="2463759" cy="749300"/>
                      </a:xfrm>
                      <a:prstGeom prst="rect">
                        <a:avLst/>
                      </a:prstGeom>
                    </p:spPr>
                  </p:pic>
                </p:oleObj>
              </mc:Fallback>
            </mc:AlternateContent>
          </a:graphicData>
        </a:graphic>
      </p:graphicFrame>
    </p:spTree>
    <p:extLst>
      <p:ext uri="{BB962C8B-B14F-4D97-AF65-F5344CB8AC3E}">
        <p14:creationId xmlns:p14="http://schemas.microsoft.com/office/powerpoint/2010/main" val="3368495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4AE0-85B0-4B56-BFF4-865AE074E1EE}"/>
              </a:ext>
            </a:extLst>
          </p:cNvPr>
          <p:cNvSpPr>
            <a:spLocks noGrp="1"/>
          </p:cNvSpPr>
          <p:nvPr>
            <p:ph type="title"/>
          </p:nvPr>
        </p:nvSpPr>
        <p:spPr/>
        <p:txBody>
          <a:bodyPr/>
          <a:lstStyle/>
          <a:p>
            <a:r>
              <a:rPr lang="en-US" dirty="0"/>
              <a:t>In some cases, it also fails</a:t>
            </a:r>
            <a:endParaRPr lang="en-IN" dirty="0"/>
          </a:p>
        </p:txBody>
      </p:sp>
      <p:sp>
        <p:nvSpPr>
          <p:cNvPr id="3" name="Content Placeholder 2">
            <a:extLst>
              <a:ext uri="{FF2B5EF4-FFF2-40B4-BE49-F238E27FC236}">
                <a16:creationId xmlns:a16="http://schemas.microsoft.com/office/drawing/2014/main" id="{609D9759-CF94-4443-A048-CFA79BF8A4B2}"/>
              </a:ext>
            </a:extLst>
          </p:cNvPr>
          <p:cNvSpPr>
            <a:spLocks noGrp="1"/>
          </p:cNvSpPr>
          <p:nvPr>
            <p:ph idx="1"/>
          </p:nvPr>
        </p:nvSpPr>
        <p:spPr/>
        <p:txBody>
          <a:bodyPr/>
          <a:lstStyle/>
          <a:p>
            <a:r>
              <a:rPr lang="en-US" dirty="0"/>
              <a:t>Experiment 2</a:t>
            </a:r>
          </a:p>
          <a:p>
            <a:r>
              <a:rPr lang="en-US" dirty="0"/>
              <a:t>10000 projections</a:t>
            </a:r>
          </a:p>
          <a:p>
            <a:r>
              <a:rPr lang="en-US" dirty="0"/>
              <a:t>3 classes</a:t>
            </a:r>
          </a:p>
          <a:p>
            <a:r>
              <a:rPr lang="en-US" dirty="0"/>
              <a:t>35% noise</a:t>
            </a:r>
          </a:p>
          <a:p>
            <a:endParaRPr lang="en-IN" dirty="0"/>
          </a:p>
        </p:txBody>
      </p:sp>
      <p:graphicFrame>
        <p:nvGraphicFramePr>
          <p:cNvPr id="4" name="Object 3">
            <a:extLst>
              <a:ext uri="{FF2B5EF4-FFF2-40B4-BE49-F238E27FC236}">
                <a16:creationId xmlns:a16="http://schemas.microsoft.com/office/drawing/2014/main" id="{BDD67FD2-B835-40F2-B0A4-25C7784C2059}"/>
              </a:ext>
            </a:extLst>
          </p:cNvPr>
          <p:cNvGraphicFramePr>
            <a:graphicFrameLocks noChangeAspect="1"/>
          </p:cNvGraphicFramePr>
          <p:nvPr>
            <p:extLst>
              <p:ext uri="{D42A27DB-BD31-4B8C-83A1-F6EECF244321}">
                <p14:modId xmlns:p14="http://schemas.microsoft.com/office/powerpoint/2010/main" val="1928668467"/>
              </p:ext>
            </p:extLst>
          </p:nvPr>
        </p:nvGraphicFramePr>
        <p:xfrm>
          <a:off x="4864120" y="4803775"/>
          <a:ext cx="2463759" cy="749300"/>
        </p:xfrm>
        <a:graphic>
          <a:graphicData uri="http://schemas.openxmlformats.org/presentationml/2006/ole">
            <mc:AlternateContent xmlns:mc="http://schemas.openxmlformats.org/markup-compatibility/2006">
              <mc:Choice xmlns:v="urn:schemas-microsoft-com:vml" Requires="v">
                <p:oleObj spid="_x0000_s2050" name="Packager Shell Object" showAsIcon="1" r:id="rId3" imgW="1576080" imgH="478800" progId="Package">
                  <p:embed/>
                </p:oleObj>
              </mc:Choice>
              <mc:Fallback>
                <p:oleObj name="Packager Shell Object" showAsIcon="1" r:id="rId3" imgW="1576080" imgH="478800" progId="Package">
                  <p:embed/>
                  <p:pic>
                    <p:nvPicPr>
                      <p:cNvPr id="4" name="Object 3">
                        <a:extLst>
                          <a:ext uri="{FF2B5EF4-FFF2-40B4-BE49-F238E27FC236}">
                            <a16:creationId xmlns:a16="http://schemas.microsoft.com/office/drawing/2014/main" id="{BDD67FD2-B835-40F2-B0A4-25C7784C2059}"/>
                          </a:ext>
                        </a:extLst>
                      </p:cNvPr>
                      <p:cNvPicPr/>
                      <p:nvPr/>
                    </p:nvPicPr>
                    <p:blipFill>
                      <a:blip r:embed="rId4"/>
                      <a:stretch>
                        <a:fillRect/>
                      </a:stretch>
                    </p:blipFill>
                    <p:spPr>
                      <a:xfrm>
                        <a:off x="4864120" y="4803775"/>
                        <a:ext cx="2463759" cy="749300"/>
                      </a:xfrm>
                      <a:prstGeom prst="rect">
                        <a:avLst/>
                      </a:prstGeom>
                    </p:spPr>
                  </p:pic>
                </p:oleObj>
              </mc:Fallback>
            </mc:AlternateContent>
          </a:graphicData>
        </a:graphic>
      </p:graphicFrame>
    </p:spTree>
    <p:extLst>
      <p:ext uri="{BB962C8B-B14F-4D97-AF65-F5344CB8AC3E}">
        <p14:creationId xmlns:p14="http://schemas.microsoft.com/office/powerpoint/2010/main" val="2844177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380</Words>
  <Application>Microsoft Office PowerPoint</Application>
  <PresentationFormat>Widescreen</PresentationFormat>
  <Paragraphs>31</Paragraphs>
  <Slides>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4" baseType="lpstr">
      <vt:lpstr>Arial</vt:lpstr>
      <vt:lpstr>Calibri</vt:lpstr>
      <vt:lpstr>Calibri Light</vt:lpstr>
      <vt:lpstr>Cambria Math</vt:lpstr>
      <vt:lpstr>Office Theme</vt:lpstr>
      <vt:lpstr>Package</vt:lpstr>
      <vt:lpstr>Classification of projections</vt:lpstr>
      <vt:lpstr>Graph-Laplacian Based Classification</vt:lpstr>
      <vt:lpstr>Graph-Laplacian Based Classification</vt:lpstr>
      <vt:lpstr>The Three Clusters showing themselves</vt:lpstr>
      <vt:lpstr>How to identify the clusters</vt:lpstr>
      <vt:lpstr>How to identify the clusters</vt:lpstr>
      <vt:lpstr>Does it work in our case?</vt:lpstr>
      <vt:lpstr>In some cases, it also fails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projections</dc:title>
  <dc:creator>Arunabh Ghosh</dc:creator>
  <cp:lastModifiedBy>Arunabh Ghosh</cp:lastModifiedBy>
  <cp:revision>1</cp:revision>
  <dcterms:created xsi:type="dcterms:W3CDTF">2018-10-15T18:17:40Z</dcterms:created>
  <dcterms:modified xsi:type="dcterms:W3CDTF">2018-10-16T05:40:29Z</dcterms:modified>
</cp:coreProperties>
</file>