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24EC-8587-420D-ADE7-3E78CB5E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79E5F-FEC1-44F3-94BB-856F4229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33E7-E4E2-4C7F-ACB1-93B5F184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0AFD-BDA5-43C2-80AE-02303567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3D17-BBBB-4E9B-B526-C851B367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8E1A-B729-4A17-B80A-A3AF8045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78D87-43BB-4276-8354-93E3304E9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13DF-C037-4C79-BA00-F5729F65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BA42-8020-4042-B257-BC45683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DF4C-D139-48C8-85DB-0B18B54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C6CE-9BAF-4CD7-8914-E2A38F37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193B1-3A14-4B90-BB7B-A7FC2B13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7315-426D-4105-AE31-241D9FD9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97C3-9E79-4694-BDB5-73B3E957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4F3F-037F-493F-ABEB-0C6DA009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3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80ED-E687-4E26-982B-5CA1C1F0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810C-6F73-40EB-9FF0-C70E0012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0B41-6ABB-42FD-B364-C0B70219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D13A-84D0-4372-B7E0-ED0547D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0A8C-17FA-43B5-ADE9-D0896513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4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173D-9E56-4331-9E1F-AEAEC700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DC40-FC14-4DF1-9DB2-9F31B35A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C8BC-CD08-469F-8ACB-388D3374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9D26-675F-417E-A78A-035975DA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E641-7FE0-4A42-BFFD-B6B1E8C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3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F250-D83C-4D27-9604-BD6F0BBE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4213-7707-48D3-934E-37EE180E3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F245A-B99F-4A16-9E1D-009AD8D26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CB91-1522-4381-B1F5-B2D13A0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B831-4755-47AC-8854-99C162EC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C477-7B85-4938-A338-B245BE3E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2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021-277D-4647-9703-07FD8A6B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83BC-D819-41CB-8972-7ED047E2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EE8F4-01B6-489F-8007-1E58CDB4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45D5C-7B6F-4D14-9A9F-EA3520D2A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D6E60-87C4-428D-B6F9-9C8FB8BA1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66516-4F99-40BA-A77C-08072192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1BFBE-AD16-4BFC-B5E2-D581B263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EA584-6983-46CC-A5D1-16E03709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802B-BB17-469D-8675-9D182B11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A3EAE-DA3D-4D3E-BBA2-729B6A26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7C53E-50CB-4C64-8D0B-C6A261DA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20142-8CBE-4D91-8EFD-0DC27AB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1A69-4E15-42F3-A105-5FEC4454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556C6-9433-4928-BADE-BFA8FFCC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36AEF-CB31-4B66-A02F-1F62275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69E-0898-4E6D-AAB5-EFA25C3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71FC-8C0D-4F9A-A643-F6C757AF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35E4-E153-4CC9-93E7-D131631D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7A93-B6E0-406C-AABD-D209B6EE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9C5A-ADC2-446D-BF0F-F055F7EE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DD88-A5DE-451E-9447-29DFE0E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C06B-6FC3-4EB3-971C-0C3CBC53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3C0B0-843D-4B6E-A22C-12BD53B30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21892-7775-4764-A75F-0A41BA51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DDB0-D5A4-4642-8BE8-598B3497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C7864-ED2A-43EB-AB47-3D95E3A6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3529F-E353-4E7A-9EF3-B5B0B28F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5DFE5-0A18-45A8-AB3F-B9BE46E9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A4280-F336-4977-891A-35DCF141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DA53-AC35-4B92-9B26-30AB78C0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F9CB-E0E3-41D0-9415-748BC8928190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B2C2-3861-4569-B22C-0B3916D2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BE03-4B80-4C7F-996E-259E3755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F827-C162-4CF6-97A3-2B280E3F9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95FDD-98A2-49A2-A86E-2F70771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287D2-F886-4F1A-9E0E-6605DCAF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noise</a:t>
            </a:r>
          </a:p>
          <a:p>
            <a:r>
              <a:rPr lang="en-US" dirty="0"/>
              <a:t>20000 angles</a:t>
            </a:r>
          </a:p>
          <a:p>
            <a:r>
              <a:rPr lang="en-US" dirty="0"/>
              <a:t>3 classes</a:t>
            </a:r>
          </a:p>
          <a:p>
            <a:r>
              <a:rPr lang="en-US" dirty="0"/>
              <a:t>Uniform distribution of angles</a:t>
            </a:r>
          </a:p>
          <a:p>
            <a:endParaRPr lang="en-IN" dirty="0"/>
          </a:p>
        </p:txBody>
      </p:sp>
      <p:pic>
        <p:nvPicPr>
          <p:cNvPr id="7" name="Picture 6" descr="A blurry image of a cat&#10;&#10;Description generated with high confidence">
            <a:extLst>
              <a:ext uri="{FF2B5EF4-FFF2-40B4-BE49-F238E27FC236}">
                <a16:creationId xmlns:a16="http://schemas.microsoft.com/office/drawing/2014/main" id="{A7E1C1C9-E83B-49A5-B803-82F83060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4556125"/>
            <a:ext cx="1614170" cy="1614170"/>
          </a:xfrm>
          <a:prstGeom prst="rect">
            <a:avLst/>
          </a:prstGeom>
        </p:spPr>
      </p:pic>
      <p:pic>
        <p:nvPicPr>
          <p:cNvPr id="9" name="Picture 8" descr="A close up of a cat&#10;&#10;Description generated with high confidence">
            <a:extLst>
              <a:ext uri="{FF2B5EF4-FFF2-40B4-BE49-F238E27FC236}">
                <a16:creationId xmlns:a16="http://schemas.microsoft.com/office/drawing/2014/main" id="{0E90A749-D609-4331-A11C-FF80073B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556125"/>
            <a:ext cx="1614170" cy="1614170"/>
          </a:xfrm>
          <a:prstGeom prst="rect">
            <a:avLst/>
          </a:prstGeom>
        </p:spPr>
      </p:pic>
      <p:pic>
        <p:nvPicPr>
          <p:cNvPr id="11" name="Picture 10" descr="A picture containing indoor, photo, black, white&#10;&#10;Description generated with high confidence">
            <a:extLst>
              <a:ext uri="{FF2B5EF4-FFF2-40B4-BE49-F238E27FC236}">
                <a16:creationId xmlns:a16="http://schemas.microsoft.com/office/drawing/2014/main" id="{EDE7980B-02ED-4FFC-9474-21D0F26F3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50" y="4562793"/>
            <a:ext cx="1614170" cy="1614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121F0-7CDA-43B5-B298-3FD33B134D4E}"/>
              </a:ext>
            </a:extLst>
          </p:cNvPr>
          <p:cNvSpPr txBox="1"/>
          <p:nvPr/>
        </p:nvSpPr>
        <p:spPr>
          <a:xfrm>
            <a:off x="28851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25.53%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5E6BC-53EA-4F5A-97DC-A61D461008F3}"/>
              </a:ext>
            </a:extLst>
          </p:cNvPr>
          <p:cNvSpPr txBox="1"/>
          <p:nvPr/>
        </p:nvSpPr>
        <p:spPr>
          <a:xfrm>
            <a:off x="5941060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28.03%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F5FE3-FB71-4916-9140-94E717D78084}"/>
              </a:ext>
            </a:extLst>
          </p:cNvPr>
          <p:cNvSpPr txBox="1"/>
          <p:nvPr/>
        </p:nvSpPr>
        <p:spPr>
          <a:xfrm>
            <a:off x="90827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19.41%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95FDD-98A2-49A2-A86E-2F70771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287D2-F886-4F1A-9E0E-6605DCAF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25% noise</a:t>
            </a:r>
          </a:p>
          <a:p>
            <a:r>
              <a:rPr lang="en-US" dirty="0"/>
              <a:t>20000 angles</a:t>
            </a:r>
          </a:p>
          <a:p>
            <a:r>
              <a:rPr lang="en-US" dirty="0"/>
              <a:t>3 classes</a:t>
            </a:r>
          </a:p>
          <a:p>
            <a:r>
              <a:rPr lang="en-US" dirty="0"/>
              <a:t>Non-Uniform distribution of angles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1C1C9-E83B-49A5-B803-82F83060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4556125"/>
            <a:ext cx="1614170" cy="1614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0A749-D609-4331-A11C-FF80073B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556125"/>
            <a:ext cx="1614170" cy="1614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E7980B-02ED-4FFC-9474-21D0F26F3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50" y="4562793"/>
            <a:ext cx="1614170" cy="1614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121F0-7CDA-43B5-B298-3FD33B134D4E}"/>
              </a:ext>
            </a:extLst>
          </p:cNvPr>
          <p:cNvSpPr txBox="1"/>
          <p:nvPr/>
        </p:nvSpPr>
        <p:spPr>
          <a:xfrm>
            <a:off x="28851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28.99%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5E6BC-53EA-4F5A-97DC-A61D461008F3}"/>
              </a:ext>
            </a:extLst>
          </p:cNvPr>
          <p:cNvSpPr txBox="1"/>
          <p:nvPr/>
        </p:nvSpPr>
        <p:spPr>
          <a:xfrm>
            <a:off x="5941060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33.38%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F5FE3-FB71-4916-9140-94E717D78084}"/>
              </a:ext>
            </a:extLst>
          </p:cNvPr>
          <p:cNvSpPr txBox="1"/>
          <p:nvPr/>
        </p:nvSpPr>
        <p:spPr>
          <a:xfrm>
            <a:off x="90827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23.61%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95FDD-98A2-49A2-A86E-2F70771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287D2-F886-4F1A-9E0E-6605DCAF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noise</a:t>
            </a:r>
          </a:p>
          <a:p>
            <a:r>
              <a:rPr lang="en-US" dirty="0"/>
              <a:t>20000 angles</a:t>
            </a:r>
          </a:p>
          <a:p>
            <a:r>
              <a:rPr lang="en-US" dirty="0"/>
              <a:t>3 classes</a:t>
            </a:r>
          </a:p>
          <a:p>
            <a:r>
              <a:rPr lang="en-US" dirty="0"/>
              <a:t>Uniform distribution of angles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1C1C9-E83B-49A5-B803-82F83060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4556125"/>
            <a:ext cx="1614170" cy="1614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0A749-D609-4331-A11C-FF80073B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556125"/>
            <a:ext cx="1614170" cy="1614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E7980B-02ED-4FFC-9474-21D0F26F3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50" y="4562793"/>
            <a:ext cx="1614170" cy="1614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121F0-7CDA-43B5-B298-3FD33B134D4E}"/>
              </a:ext>
            </a:extLst>
          </p:cNvPr>
          <p:cNvSpPr txBox="1"/>
          <p:nvPr/>
        </p:nvSpPr>
        <p:spPr>
          <a:xfrm>
            <a:off x="28851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23.34%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5E6BC-53EA-4F5A-97DC-A61D461008F3}"/>
              </a:ext>
            </a:extLst>
          </p:cNvPr>
          <p:cNvSpPr txBox="1"/>
          <p:nvPr/>
        </p:nvSpPr>
        <p:spPr>
          <a:xfrm>
            <a:off x="5941060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39.49%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F5FE3-FB71-4916-9140-94E717D78084}"/>
              </a:ext>
            </a:extLst>
          </p:cNvPr>
          <p:cNvSpPr txBox="1"/>
          <p:nvPr/>
        </p:nvSpPr>
        <p:spPr>
          <a:xfrm>
            <a:off x="90827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18.97%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8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95FDD-98A2-49A2-A86E-2F70771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4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287D2-F886-4F1A-9E0E-6605DCAF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noise</a:t>
            </a:r>
          </a:p>
          <a:p>
            <a:r>
              <a:rPr lang="en-US" dirty="0"/>
              <a:t>20000 angles</a:t>
            </a:r>
          </a:p>
          <a:p>
            <a:r>
              <a:rPr lang="en-US" dirty="0"/>
              <a:t>3 classes</a:t>
            </a:r>
          </a:p>
          <a:p>
            <a:r>
              <a:rPr lang="en-US" dirty="0"/>
              <a:t>Uniform distribution of angles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1C1C9-E83B-49A5-B803-82F83060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4556125"/>
            <a:ext cx="1614170" cy="1614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0A749-D609-4331-A11C-FF80073B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556125"/>
            <a:ext cx="1614170" cy="1614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E7980B-02ED-4FFC-9474-21D0F26F3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50" y="4562793"/>
            <a:ext cx="1614170" cy="1614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121F0-7CDA-43B5-B298-3FD33B134D4E}"/>
              </a:ext>
            </a:extLst>
          </p:cNvPr>
          <p:cNvSpPr txBox="1"/>
          <p:nvPr/>
        </p:nvSpPr>
        <p:spPr>
          <a:xfrm>
            <a:off x="28851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28.60%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5E6BC-53EA-4F5A-97DC-A61D461008F3}"/>
              </a:ext>
            </a:extLst>
          </p:cNvPr>
          <p:cNvSpPr txBox="1"/>
          <p:nvPr/>
        </p:nvSpPr>
        <p:spPr>
          <a:xfrm>
            <a:off x="5941060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36.25%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F5FE3-FB71-4916-9140-94E717D78084}"/>
              </a:ext>
            </a:extLst>
          </p:cNvPr>
          <p:cNvSpPr txBox="1"/>
          <p:nvPr/>
        </p:nvSpPr>
        <p:spPr>
          <a:xfrm>
            <a:off x="9082722" y="63341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28.42%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8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Experiment 1</vt:lpstr>
      <vt:lpstr>Experiment 2</vt:lpstr>
      <vt:lpstr>Experiment 3</vt:lpstr>
      <vt:lpstr>Experiment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</dc:title>
  <dc:creator>Arunabh Ghosh</dc:creator>
  <cp:lastModifiedBy>Arunabh Ghosh</cp:lastModifiedBy>
  <cp:revision>2</cp:revision>
  <dcterms:created xsi:type="dcterms:W3CDTF">2018-10-16T02:14:30Z</dcterms:created>
  <dcterms:modified xsi:type="dcterms:W3CDTF">2018-10-16T02:38:38Z</dcterms:modified>
</cp:coreProperties>
</file>