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1E5-8083-4F20-BCBB-43E090361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EDF61-A2F6-4592-93AF-FBC76F53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FED2-64B0-4712-89D8-881BCAAD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B091-1FB0-42BC-946A-0D03E18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6139-0496-4AAD-B6B6-065985C7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844-9725-4564-B680-B9C0030D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D1E4-82EB-4FD0-B6F7-FEF6D1AE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C978-E4E1-473B-926E-CFFD83B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6566-7F4C-4A53-BE67-0E933BA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F149-EC07-4D8A-AFCE-89960830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5F1E-8FE4-4DE5-B0C1-7F15FB232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4871-028F-4676-A04D-E1B5975A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7757-A37E-40D3-8C3D-D0D1D49E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8C1B-8346-4397-81CA-8C08215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7491-CEEA-423A-A8EF-F55B5B41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223-81A3-4426-B73F-4DEFA26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AC11-B324-4E9D-9B5B-AC25225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F535-2788-4E3E-8849-D5322F2C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B39F-FE88-477B-ADC9-A5A97629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85BB-5272-479C-A074-96CF28B2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5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B21D-4CD1-4030-B9CA-B733204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E65A-31C6-4984-B23F-BA984915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9387-B201-488E-8334-B7956C4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DB53-ADC1-49EA-B872-240C625D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D890-59A9-4DE1-8069-2E95618F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A337-5082-4CFA-B5CC-8725ABC1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F06E-32AB-4554-A488-A78EA480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1D7F-8FEA-4A14-88C4-F20E5E54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5EC2F-4BF8-4FCB-8AED-3B46C0CC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27F3-5510-4392-8ECB-D7EDFE44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173C-34EC-4928-B327-F3F8978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8070-18CD-4C1F-AB4B-9BC6190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F754-222E-42C1-B4EB-D3F55F8C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E590-3957-4666-BE55-8296BE57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16CE-5FFA-424C-888A-8FC2CABB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E1748-AD02-453A-8C88-A3909501A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9472F-9735-4EAD-A045-9641D24E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71D30-960A-4B44-B50F-3C53B5C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523C9-8EA7-47E8-BEF9-79F89CF1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2093-AE37-44A8-9154-C0EC769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B4EDB-552D-43ED-8E41-D8408E62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C2B53-08D2-43CF-B56E-9A17563B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643F-543E-4A03-AA9E-92906B10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5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F0408-95E5-4B9C-A2F4-011F251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16E6E-CA62-46C5-891C-535625D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B444-EE0B-4414-A0C8-9925FC50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94D9-4490-494F-A0F9-FEB2F83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BB0-0EFC-4592-95C8-3A73949C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CC7B-E72C-41F7-9BE0-39B6AE21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3A58F-87FB-4024-83D5-3BDEDFE9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E31C-E423-4E3A-93CE-B30308E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19F5-3F39-4CF0-BBDB-1A770E62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6253-391A-490D-956E-41BAD9DF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6C9A-F024-4D4E-A1BF-20C4F992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6C2C5-25EE-4495-8618-B8EB9F54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654C-A668-41B6-BF10-29E2539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1A84C-2D05-4D28-856F-4E2CF63A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E3D8-9881-4211-8E26-13EF1C91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5B62D-534B-497B-9461-6C94E59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84CC-324D-474F-A223-77027016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A488-26CD-4B3B-AFD1-5B3B444C6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6B41-0AE4-4CF5-A396-B5376F7C8073}" type="datetimeFigureOut">
              <a:rPr lang="en-IN" smtClean="0"/>
              <a:t>26-10-2018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A2C0-2969-4D0E-B194-D8F1C318D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328-E42E-4733-986D-2E0B36DA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D459-982E-4983-B307-1B9F55859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10%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67910BD-5C4B-423E-826E-6D5D17A17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70891"/>
              </p:ext>
            </p:extLst>
          </p:nvPr>
        </p:nvGraphicFramePr>
        <p:xfrm>
          <a:off x="7008842" y="4845942"/>
          <a:ext cx="1779591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3" imgW="1118160" imgH="478800" progId="Package">
                  <p:embed/>
                </p:oleObj>
              </mc:Choice>
              <mc:Fallback>
                <p:oleObj name="Packager Shell Object" showAsIcon="1" r:id="rId3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842" y="4845942"/>
                        <a:ext cx="1779591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37F34A-938E-4E8A-9BAC-B3F18A4A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83416"/>
              </p:ext>
            </p:extLst>
          </p:nvPr>
        </p:nvGraphicFramePr>
        <p:xfrm>
          <a:off x="9120653" y="4845942"/>
          <a:ext cx="1900927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0653" y="4845942"/>
                        <a:ext cx="1900927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DFCA22-CA79-4A19-B345-8325502A4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76900"/>
              </p:ext>
            </p:extLst>
          </p:nvPr>
        </p:nvGraphicFramePr>
        <p:xfrm>
          <a:off x="2822940" y="4845942"/>
          <a:ext cx="2070113" cy="79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ckager Shell Object" showAsIcon="1" r:id="rId7" imgW="1251360" imgH="478800" progId="Package">
                  <p:embed/>
                </p:oleObj>
              </mc:Choice>
              <mc:Fallback>
                <p:oleObj name="Packager Shell Object" showAsIcon="1" r:id="rId7" imgW="1251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2940" y="4845942"/>
                        <a:ext cx="2070113" cy="79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9CC8C83-1036-4D1D-BC21-035D44220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21758"/>
              </p:ext>
            </p:extLst>
          </p:nvPr>
        </p:nvGraphicFramePr>
        <p:xfrm>
          <a:off x="920750" y="4860925"/>
          <a:ext cx="1734090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9" imgW="1089360" imgH="478800" progId="Package">
                  <p:embed/>
                </p:oleObj>
              </mc:Choice>
              <mc:Fallback>
                <p:oleObj name="Packager Shell Object" showAsIcon="1" r:id="rId9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0" y="4860925"/>
                        <a:ext cx="1734090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46776A3-3BBD-4BDD-AAE5-3794B6663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25097"/>
              </p:ext>
            </p:extLst>
          </p:nvPr>
        </p:nvGraphicFramePr>
        <p:xfrm>
          <a:off x="5061153" y="4855269"/>
          <a:ext cx="1779589" cy="7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1153" y="4855269"/>
                        <a:ext cx="1779589" cy="76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58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25%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C1D2E1A-D501-415F-9E3C-44321F9C5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594015"/>
              </p:ext>
            </p:extLst>
          </p:nvPr>
        </p:nvGraphicFramePr>
        <p:xfrm>
          <a:off x="7376002" y="4800596"/>
          <a:ext cx="1798529" cy="77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ackager Shell Object" showAsIcon="1" r:id="rId3" imgW="1118160" imgH="478800" progId="Package">
                  <p:embed/>
                </p:oleObj>
              </mc:Choice>
              <mc:Fallback>
                <p:oleObj name="Packager Shell Object" showAsIcon="1" r:id="rId3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6002" y="4800596"/>
                        <a:ext cx="1798529" cy="77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F89739-1201-4F1F-9893-2ED95F31C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81151"/>
              </p:ext>
            </p:extLst>
          </p:nvPr>
        </p:nvGraphicFramePr>
        <p:xfrm>
          <a:off x="9555269" y="4772021"/>
          <a:ext cx="1921153" cy="77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5269" y="4772021"/>
                        <a:ext cx="1921153" cy="771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322721-BCB5-48AA-A3C9-28A27E199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71898"/>
              </p:ext>
            </p:extLst>
          </p:nvPr>
        </p:nvGraphicFramePr>
        <p:xfrm>
          <a:off x="2948663" y="4791073"/>
          <a:ext cx="2037974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ackager Shell Object" showAsIcon="1" r:id="rId7" imgW="1251360" imgH="478800" progId="Package">
                  <p:embed/>
                </p:oleObj>
              </mc:Choice>
              <mc:Fallback>
                <p:oleObj name="Packager Shell Object" showAsIcon="1" r:id="rId7" imgW="1251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8663" y="4791073"/>
                        <a:ext cx="2037974" cy="78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A37A396-F7D7-4A77-BE60-738E02F81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02199"/>
              </p:ext>
            </p:extLst>
          </p:nvPr>
        </p:nvGraphicFramePr>
        <p:xfrm>
          <a:off x="793750" y="4800596"/>
          <a:ext cx="1774175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ackager Shell Object" showAsIcon="1" r:id="rId9" imgW="1089360" imgH="478800" progId="Package">
                  <p:embed/>
                </p:oleObj>
              </mc:Choice>
              <mc:Fallback>
                <p:oleObj name="Packager Shell Object" showAsIcon="1" r:id="rId9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3750" y="4800596"/>
                        <a:ext cx="1774175" cy="78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6ECD56-FFC0-4ECB-BEB4-2CE6DD38D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28762"/>
              </p:ext>
            </p:extLst>
          </p:nvPr>
        </p:nvGraphicFramePr>
        <p:xfrm>
          <a:off x="5196735" y="4800596"/>
          <a:ext cx="1798529" cy="77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96735" y="4800596"/>
                        <a:ext cx="1798529" cy="77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4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C506F-90AE-4764-9BDF-28E1650E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E3A89-F948-4796-9F2F-187458CB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20% noise</a:t>
            </a:r>
          </a:p>
          <a:p>
            <a:r>
              <a:rPr lang="en-US" dirty="0"/>
              <a:t>10000 projections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AA9EFB-B787-45AD-A8E4-407A1A469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78745"/>
              </p:ext>
            </p:extLst>
          </p:nvPr>
        </p:nvGraphicFramePr>
        <p:xfrm>
          <a:off x="9730581" y="5299075"/>
          <a:ext cx="1727070" cy="69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0581" y="5299075"/>
                        <a:ext cx="1727070" cy="693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3AE204-6A5B-41DA-B31E-C9B75EAA8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847617"/>
              </p:ext>
            </p:extLst>
          </p:nvPr>
        </p:nvGraphicFramePr>
        <p:xfrm>
          <a:off x="2921397" y="5299075"/>
          <a:ext cx="1809750" cy="69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ackager Shell Object" showAsIcon="1" r:id="rId5" imgW="1251360" imgH="478800" progId="Package">
                  <p:embed/>
                </p:oleObj>
              </mc:Choice>
              <mc:Fallback>
                <p:oleObj name="Packager Shell Object" showAsIcon="1" r:id="rId5" imgW="1251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397" y="5299075"/>
                        <a:ext cx="1809750" cy="693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DBA6A47-A78E-469A-B82D-1FF899EAA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59966"/>
              </p:ext>
            </p:extLst>
          </p:nvPr>
        </p:nvGraphicFramePr>
        <p:xfrm>
          <a:off x="651669" y="5247511"/>
          <a:ext cx="1809750" cy="79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ackager Shell Object" showAsIcon="1" r:id="rId7" imgW="1089360" imgH="478800" progId="Package">
                  <p:embed/>
                </p:oleObj>
              </mc:Choice>
              <mc:Fallback>
                <p:oleObj name="Packager Shell Object" showAsIcon="1" r:id="rId7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69" y="5247511"/>
                        <a:ext cx="1809750" cy="79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029179B-5600-43BC-90C6-1E6355D34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85709"/>
              </p:ext>
            </p:extLst>
          </p:nvPr>
        </p:nvGraphicFramePr>
        <p:xfrm>
          <a:off x="5191125" y="5216317"/>
          <a:ext cx="1809750" cy="7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ackager Shell Object" showAsIcon="1" r:id="rId9" imgW="1118160" imgH="478800" progId="Package">
                  <p:embed/>
                </p:oleObj>
              </mc:Choice>
              <mc:Fallback>
                <p:oleObj name="Packager Shell Object" showAsIcon="1" r:id="rId9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1125" y="5216317"/>
                        <a:ext cx="1809750" cy="77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29A265-C6F1-4E7B-BC53-E7AC88464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62229"/>
              </p:ext>
            </p:extLst>
          </p:nvPr>
        </p:nvGraphicFramePr>
        <p:xfrm>
          <a:off x="7460853" y="5216317"/>
          <a:ext cx="1809751" cy="7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ackager Shell Object" showAsIcon="1" r:id="rId11" imgW="1118160" imgH="478800" progId="Package">
                  <p:embed/>
                </p:oleObj>
              </mc:Choice>
              <mc:Fallback>
                <p:oleObj name="Packager Shell Object" showAsIcon="1" r:id="rId11" imgW="11181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0853" y="5216317"/>
                        <a:ext cx="1809751" cy="77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Clustering results</vt:lpstr>
      <vt:lpstr>Clustering results</vt:lpstr>
      <vt:lpstr>Clustering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results</dc:title>
  <dc:creator>Arunabh Ghosh</dc:creator>
  <cp:lastModifiedBy>Arunabh Ghosh</cp:lastModifiedBy>
  <cp:revision>6</cp:revision>
  <dcterms:created xsi:type="dcterms:W3CDTF">2018-10-26T05:39:55Z</dcterms:created>
  <dcterms:modified xsi:type="dcterms:W3CDTF">2018-10-26T07:56:26Z</dcterms:modified>
</cp:coreProperties>
</file>