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0D05-1396-497C-88CB-0B212BC7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10C7-8BA7-498E-8006-C133CC6D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A889-99B3-4617-A7A8-84C15BF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5F24-1FB7-41AF-A6AB-F750DE9A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CE08-7B89-4003-8532-C31DB7D5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6FD7-1E30-4C2E-B728-3611472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F7CB-6D2E-480D-AF03-6120A4BA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DCF9-0817-4FF2-9CB0-2561CD27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1A2D-9EAD-49D5-9730-47C8D8EA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3524-9E15-4933-AC64-A4C83A3F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36D1B-4E0C-44F5-8E59-D296C9DB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94B67-0852-4C67-A7C6-F91C7E478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3EF3-7EE4-475A-9A66-91623E6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CB53-D3AD-4631-8D54-2B09B83F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5D8-A73D-4467-BEB4-83D10101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92B-B6CF-4115-9ABC-41CD758B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DAE8-2856-4A62-9BFC-79686621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41A-056E-4643-938B-32FA827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ECDD-5111-451B-8E88-6B87AE3B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7EEE-9892-4108-98E0-54651996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DC6-F2A5-477D-BBA0-9AFB5278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02E4-FA4B-41EF-943A-FBDB2554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8A43-BAAB-42F2-B35F-EA4BB87B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3DD5-6B1B-4A30-8D5F-C23DD1D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69E7-17B7-443B-B5F0-A0A10A0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7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5403-85AF-42AC-8C0D-3F01E45A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F426-B32E-4044-8D2C-A2CA5C2D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64EFE-187F-4B20-9381-38ADC3E24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B817-C817-4E71-9D49-827ECC3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09727-B5CC-4BEB-9855-FB0F867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2D96-5619-4E7D-B15B-2838A7AD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0AE1-989F-481A-8624-9F821601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34D0-230D-4C64-922C-843800ED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04AE7-0121-4097-841F-D1288D72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3E7F-F2F4-4653-8933-D879AC40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81EE7-7EF6-4A30-AF68-0D548FD1E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44FEA-17E9-4447-A403-5D012F65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E20D7-F70E-4E19-B2C5-A477DF92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14D4E-7532-4F88-931A-2C0D4C4E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2B29-21B1-4BF0-A4EE-F773B4AF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3AA5-B18D-4E6D-A3AF-35AA6620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C2DDD-26EF-48D9-A8D7-BEC3D24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F4A8-9764-4F57-A8F6-154F878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7BA8-7D3B-42E3-AC83-5BCE25C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4E12-543D-4D84-AE2A-342FAA2A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8DA4F-4CBE-4B1F-B828-BD3764D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7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4530-0748-4530-B0A9-4BBD41DE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2FF6-15A1-47D4-B23C-CDE8F50C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44DFB-E49D-4586-9C47-5CDE2A7B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D978E-C267-4940-B5FD-24F88A0A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315A-9FD9-4220-ADCA-3AFA98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DADB-0ACC-4FC2-BBA1-8C4D47E8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64D-862D-4097-BF4E-00039B01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DCC5-FA79-46C4-B270-73600335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6E77-D3B9-4C7C-8D7A-C20C5B29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B8EC-9AA6-4EB6-8B23-89978EF5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F9F8-EC70-49C7-849F-11CAE462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EA7D-3E70-4E0A-B619-052EE5B2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6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21B85-6D3E-4830-9663-3DD1BCE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5A74-8307-4920-8D27-EEEB3B61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92AD-894B-4A8A-92C9-AE1CB101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2B4F-9361-4442-91F2-2AC47C8526E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6C2D-2F26-4B08-A6A7-F9E10E70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37BF-C616-427A-B616-B9ED9CCD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58831F-CE45-4E88-A37F-0E3CBF386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48182"/>
              </p:ext>
            </p:extLst>
          </p:nvPr>
        </p:nvGraphicFramePr>
        <p:xfrm>
          <a:off x="3283287" y="4413250"/>
          <a:ext cx="187514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1089360" imgH="478800" progId="Package">
                  <p:embed/>
                </p:oleObj>
              </mc:Choice>
              <mc:Fallback>
                <p:oleObj name="Packager Shell Object" showAsIcon="1" r:id="rId3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3287" y="4413250"/>
                        <a:ext cx="1875142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F1F54B-D8BD-4F02-ADBA-9B1106F6E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65506"/>
              </p:ext>
            </p:extLst>
          </p:nvPr>
        </p:nvGraphicFramePr>
        <p:xfrm>
          <a:off x="7033572" y="4413250"/>
          <a:ext cx="1875142" cy="7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3572" y="4413250"/>
                        <a:ext cx="1875142" cy="753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15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CA7D5CE-AE27-4554-B787-3262A94BD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7377"/>
              </p:ext>
            </p:extLst>
          </p:nvPr>
        </p:nvGraphicFramePr>
        <p:xfrm>
          <a:off x="6962777" y="4806950"/>
          <a:ext cx="1870416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2777" y="4806950"/>
                        <a:ext cx="1870416" cy="75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7F59EA-011A-41E4-B987-EE91038F1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711520"/>
              </p:ext>
            </p:extLst>
          </p:nvPr>
        </p:nvGraphicFramePr>
        <p:xfrm>
          <a:off x="3522968" y="4806950"/>
          <a:ext cx="1706257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968" y="4806950"/>
                        <a:ext cx="1706257" cy="75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3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 – sometimes it fails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20%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ACFB63D-1AD6-42B3-80F6-197800960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83558"/>
              </p:ext>
            </p:extLst>
          </p:nvPr>
        </p:nvGraphicFramePr>
        <p:xfrm>
          <a:off x="7138649" y="4817569"/>
          <a:ext cx="186580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649" y="4817569"/>
                        <a:ext cx="186580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F09AC6-B86D-438F-9A65-E5B6F8E5D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02659"/>
              </p:ext>
            </p:extLst>
          </p:nvPr>
        </p:nvGraphicFramePr>
        <p:xfrm>
          <a:off x="3182938" y="4743450"/>
          <a:ext cx="1870415" cy="82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38" y="4743450"/>
                        <a:ext cx="1870415" cy="82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7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E3B2704-1CC9-4469-93D6-C04A48DD8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39337"/>
              </p:ext>
            </p:extLst>
          </p:nvPr>
        </p:nvGraphicFramePr>
        <p:xfrm>
          <a:off x="3390649" y="4641850"/>
          <a:ext cx="170205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ackager Shell Object" showAsIcon="1" r:id="rId3" imgW="1089360" imgH="478800" progId="Package">
                  <p:embed/>
                </p:oleObj>
              </mc:Choice>
              <mc:Fallback>
                <p:oleObj name="Packager Shell Object" showAsIcon="1" r:id="rId3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0649" y="4641850"/>
                        <a:ext cx="170205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5026959-158A-4E0E-86E6-AFABF1994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44913"/>
              </p:ext>
            </p:extLst>
          </p:nvPr>
        </p:nvGraphicFramePr>
        <p:xfrm>
          <a:off x="7099301" y="4641850"/>
          <a:ext cx="20097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ckager Shell Object" showAsIcon="1" r:id="rId5" imgW="1286280" imgH="478800" progId="Package">
                  <p:embed/>
                </p:oleObj>
              </mc:Choice>
              <mc:Fallback>
                <p:oleObj name="Packager Shell Object" showAsIcon="1" r:id="rId5" imgW="12862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9301" y="4641850"/>
                        <a:ext cx="20097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46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C196B0-81D5-4A2C-91C1-36D75698C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38952"/>
              </p:ext>
            </p:extLst>
          </p:nvPr>
        </p:nvGraphicFramePr>
        <p:xfrm>
          <a:off x="6987925" y="4689474"/>
          <a:ext cx="2009709" cy="74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ackager Shell Object" showAsIcon="1" r:id="rId3" imgW="1286280" imgH="478800" progId="Package">
                  <p:embed/>
                </p:oleObj>
              </mc:Choice>
              <mc:Fallback>
                <p:oleObj name="Packager Shell Object" showAsIcon="1" r:id="rId3" imgW="12862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7925" y="4689474"/>
                        <a:ext cx="2009709" cy="749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0DFA0CF-8365-4F86-85A7-EF25266EB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45099"/>
              </p:ext>
            </p:extLst>
          </p:nvPr>
        </p:nvGraphicFramePr>
        <p:xfrm>
          <a:off x="3502025" y="4689474"/>
          <a:ext cx="170205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025" y="4689474"/>
                        <a:ext cx="170205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5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</vt:lpstr>
      <vt:lpstr>Kernel K-means</vt:lpstr>
      <vt:lpstr>Kernel K-means</vt:lpstr>
      <vt:lpstr>Kernel K-means – sometimes it fails</vt:lpstr>
      <vt:lpstr>Kernel PCA</vt:lpstr>
      <vt:lpstr>Kernel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K-means</dc:title>
  <dc:creator>Arunabh Ghosh</dc:creator>
  <cp:lastModifiedBy>Arunabh Ghosh</cp:lastModifiedBy>
  <cp:revision>2</cp:revision>
  <dcterms:created xsi:type="dcterms:W3CDTF">2018-10-28T05:11:21Z</dcterms:created>
  <dcterms:modified xsi:type="dcterms:W3CDTF">2018-10-28T05:51:06Z</dcterms:modified>
</cp:coreProperties>
</file>