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 Thin"/>
      <p:regular r:id="rId15"/>
      <p:bold r:id="rId16"/>
      <p:italic r:id="rId17"/>
      <p:boldItalic r:id="rId18"/>
    </p:embeddedFont>
    <p:embeddedFont>
      <p:font typeface="Barlow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ibpph0GZS2m3rpk86Be0n2oj2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bold.fntdata"/><Relationship Id="rId11" Type="http://schemas.openxmlformats.org/officeDocument/2006/relationships/slide" Target="slides/slide6.xml"/><Relationship Id="rId22" Type="http://schemas.openxmlformats.org/officeDocument/2006/relationships/font" Target="fonts/Barlow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Thin-regular.fntdata"/><Relationship Id="rId14" Type="http://schemas.openxmlformats.org/officeDocument/2006/relationships/slide" Target="slides/slide9.xml"/><Relationship Id="rId17" Type="http://schemas.openxmlformats.org/officeDocument/2006/relationships/font" Target="fonts/RalewayThin-italic.fntdata"/><Relationship Id="rId16" Type="http://schemas.openxmlformats.org/officeDocument/2006/relationships/font" Target="fonts/RalewayThin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Light-regular.fntdata"/><Relationship Id="rId6" Type="http://schemas.openxmlformats.org/officeDocument/2006/relationships/slide" Target="slides/slide1.xml"/><Relationship Id="rId18" Type="http://schemas.openxmlformats.org/officeDocument/2006/relationships/font" Target="fonts/Raleway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48053b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48053bc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10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>
            <p:ph type="ctrTitle"/>
          </p:nvPr>
        </p:nvSpPr>
        <p:spPr>
          <a:xfrm>
            <a:off x="1875491" y="1146203"/>
            <a:ext cx="5393017" cy="1718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DAMS-Doctor Appointment Management System</a:t>
            </a:r>
            <a:b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91672" y="2864222"/>
            <a:ext cx="3772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Presented by- Group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Arunabha Sarkar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Amisha Bharti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Alok kumar Sahu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Aparna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Abburi Harshitha Cho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1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26" y="176213"/>
            <a:ext cx="2004345" cy="81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>
            <a:off x="472069" y="170056"/>
            <a:ext cx="5640900" cy="554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Members </a:t>
            </a:r>
            <a:endParaRPr sz="3600"/>
          </a:p>
        </p:txBody>
      </p:sp>
      <p:sp>
        <p:nvSpPr>
          <p:cNvPr id="33" name="Google Shape;33;p2"/>
          <p:cNvSpPr txBox="1"/>
          <p:nvPr>
            <p:ph idx="1" type="body"/>
          </p:nvPr>
        </p:nvSpPr>
        <p:spPr>
          <a:xfrm>
            <a:off x="323383" y="878913"/>
            <a:ext cx="8567043" cy="380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05" y="1180906"/>
            <a:ext cx="7524118" cy="240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72069" y="170056"/>
            <a:ext cx="5640900" cy="554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Members contribution </a:t>
            </a:r>
            <a:endParaRPr sz="3600"/>
          </a:p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23383" y="878913"/>
            <a:ext cx="8567043" cy="380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Amisha Bharti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: UT – IT test plan initial contribution , Coding part execution , Design part review and correction , schedule updation ,created makefile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Alok Kumar Sahu :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Design documentation with flowcharts , SRS part also , Code execution , Inside cut folder done with code inspection log and UT-IT test plan</a:t>
            </a:r>
            <a:endParaRPr/>
          </a:p>
          <a:p>
            <a:pPr indent="0" lvl="0" marL="1143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Arunabha Sarkar: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UT-IT test plan , Coding part , Ppt preparation , MOM and Schedule updation on time, Code checklist review , flowchart review. </a:t>
            </a:r>
            <a:endParaRPr/>
          </a:p>
          <a:p>
            <a:pPr indent="0" lvl="0" marL="1143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Aparna: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SRS part done, coding execution , schedule and MOM update , uploaded the codes in .c and .h files inside the cut folder, updated storyboard ,valgrind report</a:t>
            </a:r>
            <a:endParaRPr/>
          </a:p>
          <a:p>
            <a:pPr indent="0" lvl="0" marL="1143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Abburi Harshitha Chowdary: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SRS part done , CUT file , coding execution , MOM and Plan update ,update storyboard, updated src, inc folders</a:t>
            </a:r>
            <a:endParaRPr/>
          </a:p>
          <a:p>
            <a:pPr indent="0" lvl="0" marL="1143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457199" y="605600"/>
            <a:ext cx="6474617" cy="7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Overview of our project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308914" y="1165377"/>
            <a:ext cx="5251445" cy="354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IN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Login/Register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0" i="0" lang="en-IN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Admin Panel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IN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Take appointment</a:t>
            </a: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IN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View appointment</a:t>
            </a: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IN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Add, Update, Delete Query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>
            <a:off x="8541570" y="207938"/>
            <a:ext cx="335905" cy="397142"/>
            <a:chOff x="4636075" y="261925"/>
            <a:chExt cx="401800" cy="475050"/>
          </a:xfrm>
        </p:grpSpPr>
        <p:sp>
          <p:nvSpPr>
            <p:cNvPr id="51" name="Google Shape;51;p4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5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5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5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5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457199" y="605600"/>
            <a:ext cx="6188927" cy="427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/>
          </a:p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Selected photo" id="61" name="Google Shape;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075" y="1229445"/>
            <a:ext cx="5402235" cy="351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457199" y="605600"/>
            <a:ext cx="6188927" cy="427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Output Screenshots</a:t>
            </a:r>
            <a:endParaRPr/>
          </a:p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8" name="Google Shape;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549" y="1200831"/>
            <a:ext cx="6070386" cy="9224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ed photo" id="69" name="Google Shape;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549" y="1922453"/>
            <a:ext cx="6070386" cy="96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548" y="2888400"/>
            <a:ext cx="6070388" cy="138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Selected photo" id="76" name="Google Shape;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876" y="671742"/>
            <a:ext cx="6093095" cy="799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ed photo" id="77" name="Google Shape;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876" y="1471133"/>
            <a:ext cx="6093093" cy="994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ed photo" id="78" name="Google Shape;7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876" y="2465492"/>
            <a:ext cx="6093092" cy="99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48053bcac_0_0"/>
          <p:cNvSpPr txBox="1"/>
          <p:nvPr>
            <p:ph type="title"/>
          </p:nvPr>
        </p:nvSpPr>
        <p:spPr>
          <a:xfrm>
            <a:off x="472069" y="170056"/>
            <a:ext cx="564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Members Challenges</a:t>
            </a:r>
            <a:endParaRPr sz="3600"/>
          </a:p>
        </p:txBody>
      </p:sp>
      <p:sp>
        <p:nvSpPr>
          <p:cNvPr id="84" name="Google Shape;84;g1748053bcac_0_0"/>
          <p:cNvSpPr txBox="1"/>
          <p:nvPr>
            <p:ph idx="1" type="body"/>
          </p:nvPr>
        </p:nvSpPr>
        <p:spPr>
          <a:xfrm>
            <a:off x="323383" y="878913"/>
            <a:ext cx="85671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Amisha Bharti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: Rectified some mistakes for SRS , designed data flow diagram , created Admin function and maintained some coding guidelines and debugged all test cases 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Arunabha Sarkar 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Validated and tracked the requirements , faced difficulties to make case diagram , made PPT  , created doctor function and debugged test cases often . </a:t>
            </a:r>
            <a:endParaRPr/>
          </a:p>
          <a:p>
            <a:pPr indent="0" lvl="0" marL="1143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Alok kumar sahu :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Maintained SRS , developed HLD and LLD , created the ER diagram , created .cfile and .hfile and faced some difficulties to understand the testcases . </a:t>
            </a:r>
            <a:endParaRPr/>
          </a:p>
          <a:p>
            <a:pPr indent="0" lvl="0" marL="1143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Aparna: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Understood large and complex system requirements , created textual analysis for Design document , created receptionist function and gained some coding ideas from internet and implemented.</a:t>
            </a:r>
            <a:endParaRPr/>
          </a:p>
          <a:p>
            <a:pPr indent="0" lvl="0" marL="1143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Abburi Harshitha Chowdary: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learned how to define functionality , faced difficulties to find the references , understood how to make design documentation and gained some coding ideas from internet and implemented it in the code . </a:t>
            </a:r>
            <a:endParaRPr/>
          </a:p>
          <a:p>
            <a:pPr indent="0" lvl="0" marL="1143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1748053bcac_0_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8"/>
          <p:cNvSpPr txBox="1"/>
          <p:nvPr>
            <p:ph idx="4294967295" type="ctrTitle"/>
          </p:nvPr>
        </p:nvSpPr>
        <p:spPr>
          <a:xfrm>
            <a:off x="2755280" y="2109885"/>
            <a:ext cx="2741342" cy="633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n-IN" sz="3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36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