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4" r:id="rId1"/>
  </p:sldMasterIdLst>
  <p:notesMasterIdLst>
    <p:notesMasterId r:id="rId62"/>
  </p:notesMasterIdLst>
  <p:sldIdLst>
    <p:sldId id="257" r:id="rId2"/>
    <p:sldId id="2147308555" r:id="rId3"/>
    <p:sldId id="2147308560" r:id="rId4"/>
    <p:sldId id="2147308557" r:id="rId5"/>
    <p:sldId id="2147308558" r:id="rId6"/>
    <p:sldId id="2147308559" r:id="rId7"/>
    <p:sldId id="2147308561" r:id="rId8"/>
    <p:sldId id="2147308562" r:id="rId9"/>
    <p:sldId id="2147308563" r:id="rId10"/>
    <p:sldId id="2147308564" r:id="rId11"/>
    <p:sldId id="2147308565" r:id="rId12"/>
    <p:sldId id="2147308498" r:id="rId13"/>
    <p:sldId id="279" r:id="rId14"/>
    <p:sldId id="307" r:id="rId15"/>
    <p:sldId id="302" r:id="rId16"/>
    <p:sldId id="303" r:id="rId17"/>
    <p:sldId id="304" r:id="rId18"/>
    <p:sldId id="308" r:id="rId19"/>
    <p:sldId id="305" r:id="rId20"/>
    <p:sldId id="2147308554" r:id="rId21"/>
    <p:sldId id="282" r:id="rId22"/>
    <p:sldId id="292" r:id="rId23"/>
    <p:sldId id="291" r:id="rId24"/>
    <p:sldId id="293" r:id="rId25"/>
    <p:sldId id="294" r:id="rId26"/>
    <p:sldId id="295" r:id="rId27"/>
    <p:sldId id="297" r:id="rId28"/>
    <p:sldId id="296" r:id="rId29"/>
    <p:sldId id="298" r:id="rId30"/>
    <p:sldId id="299" r:id="rId31"/>
    <p:sldId id="300" r:id="rId32"/>
    <p:sldId id="289" r:id="rId33"/>
    <p:sldId id="301" r:id="rId34"/>
    <p:sldId id="281" r:id="rId35"/>
    <p:sldId id="285" r:id="rId36"/>
    <p:sldId id="288" r:id="rId37"/>
    <p:sldId id="290" r:id="rId38"/>
    <p:sldId id="283" r:id="rId39"/>
    <p:sldId id="261" r:id="rId40"/>
    <p:sldId id="263" r:id="rId41"/>
    <p:sldId id="267" r:id="rId42"/>
    <p:sldId id="268" r:id="rId43"/>
    <p:sldId id="269" r:id="rId44"/>
    <p:sldId id="270" r:id="rId45"/>
    <p:sldId id="271" r:id="rId46"/>
    <p:sldId id="272" r:id="rId47"/>
    <p:sldId id="273" r:id="rId48"/>
    <p:sldId id="287" r:id="rId49"/>
    <p:sldId id="258" r:id="rId50"/>
    <p:sldId id="259" r:id="rId51"/>
    <p:sldId id="274" r:id="rId52"/>
    <p:sldId id="276" r:id="rId53"/>
    <p:sldId id="277" r:id="rId54"/>
    <p:sldId id="278" r:id="rId55"/>
    <p:sldId id="260" r:id="rId56"/>
    <p:sldId id="262" r:id="rId57"/>
    <p:sldId id="265" r:id="rId58"/>
    <p:sldId id="264" r:id="rId59"/>
    <p:sldId id="280" r:id="rId60"/>
    <p:sldId id="286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pril 14" id="{5B3D2141-AB3D-4D3C-BB6F-6391C7F5F2AC}">
          <p14:sldIdLst>
            <p14:sldId id="257"/>
            <p14:sldId id="2147308555"/>
            <p14:sldId id="2147308560"/>
            <p14:sldId id="2147308557"/>
            <p14:sldId id="2147308558"/>
            <p14:sldId id="2147308559"/>
            <p14:sldId id="2147308561"/>
            <p14:sldId id="2147308562"/>
            <p14:sldId id="2147308563"/>
            <p14:sldId id="2147308564"/>
            <p14:sldId id="2147308565"/>
            <p14:sldId id="2147308498"/>
            <p14:sldId id="279"/>
          </p14:sldIdLst>
        </p14:section>
        <p14:section name="Older" id="{7AFF769C-3A78-4CAA-809C-96B99D878E61}">
          <p14:sldIdLst>
            <p14:sldId id="307"/>
            <p14:sldId id="302"/>
            <p14:sldId id="303"/>
            <p14:sldId id="304"/>
            <p14:sldId id="308"/>
            <p14:sldId id="305"/>
            <p14:sldId id="2147308554"/>
            <p14:sldId id="282"/>
            <p14:sldId id="292"/>
            <p14:sldId id="291"/>
            <p14:sldId id="293"/>
            <p14:sldId id="294"/>
            <p14:sldId id="295"/>
            <p14:sldId id="297"/>
            <p14:sldId id="296"/>
            <p14:sldId id="298"/>
            <p14:sldId id="299"/>
            <p14:sldId id="300"/>
            <p14:sldId id="289"/>
            <p14:sldId id="301"/>
            <p14:sldId id="281"/>
            <p14:sldId id="285"/>
            <p14:sldId id="288"/>
            <p14:sldId id="290"/>
            <p14:sldId id="283"/>
            <p14:sldId id="261"/>
            <p14:sldId id="263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  <p14:section name="Default Section" id="{1D5196D3-512A-44A2-89E6-40B63DBB27C6}">
          <p14:sldIdLst>
            <p14:sldId id="287"/>
            <p14:sldId id="258"/>
            <p14:sldId id="259"/>
            <p14:sldId id="274"/>
            <p14:sldId id="276"/>
            <p14:sldId id="277"/>
            <p14:sldId id="278"/>
            <p14:sldId id="260"/>
            <p14:sldId id="262"/>
            <p14:sldId id="265"/>
            <p14:sldId id="264"/>
            <p14:sldId id="280"/>
            <p14:sldId id="28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FC0F1B-B4B2-468A-BDD9-16EF60AE192A}" v="179" dt="2025-05-12T20:26:45.9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ssan, Rakibul" userId="S::rhassan1@ufl.edu::408c497b-d8bb-4bae-819a-e4c4952c7acb" providerId="AD" clId="Web-{FD62E94A-7A3B-8C8D-D09B-93ADA5CDA523}"/>
    <pc:docChg chg="modSld">
      <pc:chgData name="Hassan, Rakibul" userId="S::rhassan1@ufl.edu::408c497b-d8bb-4bae-819a-e4c4952c7acb" providerId="AD" clId="Web-{FD62E94A-7A3B-8C8D-D09B-93ADA5CDA523}" dt="2025-04-14T21:50:33.445" v="1" actId="1076"/>
      <pc:docMkLst>
        <pc:docMk/>
      </pc:docMkLst>
      <pc:sldChg chg="modSp">
        <pc:chgData name="Hassan, Rakibul" userId="S::rhassan1@ufl.edu::408c497b-d8bb-4bae-819a-e4c4952c7acb" providerId="AD" clId="Web-{FD62E94A-7A3B-8C8D-D09B-93ADA5CDA523}" dt="2025-04-14T21:50:33.445" v="1" actId="1076"/>
        <pc:sldMkLst>
          <pc:docMk/>
          <pc:sldMk cId="2484376778" sldId="2147308563"/>
        </pc:sldMkLst>
        <pc:spChg chg="mod">
          <ac:chgData name="Hassan, Rakibul" userId="S::rhassan1@ufl.edu::408c497b-d8bb-4bae-819a-e4c4952c7acb" providerId="AD" clId="Web-{FD62E94A-7A3B-8C8D-D09B-93ADA5CDA523}" dt="2025-04-14T21:50:33.445" v="1" actId="1076"/>
          <ac:spMkLst>
            <pc:docMk/>
            <pc:sldMk cId="2484376778" sldId="2147308563"/>
            <ac:spMk id="5" creationId="{5C56FAA6-73E8-74AB-AA48-B8612236C641}"/>
          </ac:spMkLst>
        </pc:spChg>
        <pc:picChg chg="mod">
          <ac:chgData name="Hassan, Rakibul" userId="S::rhassan1@ufl.edu::408c497b-d8bb-4bae-819a-e4c4952c7acb" providerId="AD" clId="Web-{FD62E94A-7A3B-8C8D-D09B-93ADA5CDA523}" dt="2025-04-14T21:50:23.554" v="0" actId="1076"/>
          <ac:picMkLst>
            <pc:docMk/>
            <pc:sldMk cId="2484376778" sldId="2147308563"/>
            <ac:picMk id="2050" creationId="{D28197B8-0913-3CFF-11B6-2DD2F5BF0783}"/>
          </ac:picMkLst>
        </pc:picChg>
      </pc:sldChg>
    </pc:docChg>
  </pc:docChgLst>
  <pc:docChgLst>
    <pc:chgData name="Basu, Arunabho" userId="7d9619b6-3a35-425e-942c-a51ed9101f74" providerId="ADAL" clId="{02FC0F1B-B4B2-468A-BDD9-16EF60AE192A}"/>
    <pc:docChg chg="undo redo custSel addSld delSld modSld sldOrd addSection delSection modSection">
      <pc:chgData name="Basu, Arunabho" userId="7d9619b6-3a35-425e-942c-a51ed9101f74" providerId="ADAL" clId="{02FC0F1B-B4B2-468A-BDD9-16EF60AE192A}" dt="2025-05-12T20:30:14.521" v="15753" actId="5793"/>
      <pc:docMkLst>
        <pc:docMk/>
      </pc:docMkLst>
      <pc:sldChg chg="modSp del mod">
        <pc:chgData name="Basu, Arunabho" userId="7d9619b6-3a35-425e-942c-a51ed9101f74" providerId="ADAL" clId="{02FC0F1B-B4B2-468A-BDD9-16EF60AE192A}" dt="2025-02-17T20:10:50.697" v="1155" actId="2696"/>
        <pc:sldMkLst>
          <pc:docMk/>
          <pc:sldMk cId="67207118" sldId="257"/>
        </pc:sldMkLst>
        <pc:spChg chg="mod">
          <ac:chgData name="Basu, Arunabho" userId="7d9619b6-3a35-425e-942c-a51ed9101f74" providerId="ADAL" clId="{02FC0F1B-B4B2-468A-BDD9-16EF60AE192A}" dt="2025-02-17T20:10:07.925" v="1152" actId="20577"/>
          <ac:spMkLst>
            <pc:docMk/>
            <pc:sldMk cId="67207118" sldId="257"/>
            <ac:spMk id="2" creationId="{3DB76DD0-417C-61C2-EA05-2C7CB402E2E5}"/>
          </ac:spMkLst>
        </pc:spChg>
      </pc:sldChg>
      <pc:sldChg chg="modSp add mod">
        <pc:chgData name="Basu, Arunabho" userId="7d9619b6-3a35-425e-942c-a51ed9101f74" providerId="ADAL" clId="{02FC0F1B-B4B2-468A-BDD9-16EF60AE192A}" dt="2025-05-12T18:30:05.175" v="14140" actId="20577"/>
        <pc:sldMkLst>
          <pc:docMk/>
          <pc:sldMk cId="3038373290" sldId="257"/>
        </pc:sldMkLst>
        <pc:spChg chg="mod">
          <ac:chgData name="Basu, Arunabho" userId="7d9619b6-3a35-425e-942c-a51ed9101f74" providerId="ADAL" clId="{02FC0F1B-B4B2-468A-BDD9-16EF60AE192A}" dt="2025-05-12T18:30:05.175" v="14140" actId="20577"/>
          <ac:spMkLst>
            <pc:docMk/>
            <pc:sldMk cId="3038373290" sldId="257"/>
            <ac:spMk id="2" creationId="{2A500D34-F718-0839-1F9E-17DA484C5B28}"/>
          </ac:spMkLst>
        </pc:spChg>
      </pc:sldChg>
      <pc:sldChg chg="mod ord modShow">
        <pc:chgData name="Basu, Arunabho" userId="7d9619b6-3a35-425e-942c-a51ed9101f74" providerId="ADAL" clId="{02FC0F1B-B4B2-468A-BDD9-16EF60AE192A}" dt="2025-03-03T21:50:10.421" v="7495" actId="729"/>
        <pc:sldMkLst>
          <pc:docMk/>
          <pc:sldMk cId="381440640" sldId="258"/>
        </pc:sldMkLst>
      </pc:sldChg>
      <pc:sldChg chg="mod ord modShow">
        <pc:chgData name="Basu, Arunabho" userId="7d9619b6-3a35-425e-942c-a51ed9101f74" providerId="ADAL" clId="{02FC0F1B-B4B2-468A-BDD9-16EF60AE192A}" dt="2025-03-03T21:50:10.421" v="7495" actId="729"/>
        <pc:sldMkLst>
          <pc:docMk/>
          <pc:sldMk cId="3261523078" sldId="259"/>
        </pc:sldMkLst>
      </pc:sldChg>
      <pc:sldChg chg="mod ord modShow">
        <pc:chgData name="Basu, Arunabho" userId="7d9619b6-3a35-425e-942c-a51ed9101f74" providerId="ADAL" clId="{02FC0F1B-B4B2-468A-BDD9-16EF60AE192A}" dt="2025-03-03T21:50:10.421" v="7495" actId="729"/>
        <pc:sldMkLst>
          <pc:docMk/>
          <pc:sldMk cId="1816443758" sldId="260"/>
        </pc:sldMkLst>
      </pc:sldChg>
      <pc:sldChg chg="mod ord modShow">
        <pc:chgData name="Basu, Arunabho" userId="7d9619b6-3a35-425e-942c-a51ed9101f74" providerId="ADAL" clId="{02FC0F1B-B4B2-468A-BDD9-16EF60AE192A}" dt="2025-03-03T21:50:10.421" v="7495" actId="729"/>
        <pc:sldMkLst>
          <pc:docMk/>
          <pc:sldMk cId="3546811670" sldId="262"/>
        </pc:sldMkLst>
      </pc:sldChg>
      <pc:sldChg chg="mod ord modShow">
        <pc:chgData name="Basu, Arunabho" userId="7d9619b6-3a35-425e-942c-a51ed9101f74" providerId="ADAL" clId="{02FC0F1B-B4B2-468A-BDD9-16EF60AE192A}" dt="2025-03-03T21:50:10.421" v="7495" actId="729"/>
        <pc:sldMkLst>
          <pc:docMk/>
          <pc:sldMk cId="2149806841" sldId="264"/>
        </pc:sldMkLst>
      </pc:sldChg>
      <pc:sldChg chg="mod ord modShow">
        <pc:chgData name="Basu, Arunabho" userId="7d9619b6-3a35-425e-942c-a51ed9101f74" providerId="ADAL" clId="{02FC0F1B-B4B2-468A-BDD9-16EF60AE192A}" dt="2025-03-03T21:50:10.421" v="7495" actId="729"/>
        <pc:sldMkLst>
          <pc:docMk/>
          <pc:sldMk cId="3993842510" sldId="265"/>
        </pc:sldMkLst>
      </pc:sldChg>
      <pc:sldChg chg="mod ord modShow">
        <pc:chgData name="Basu, Arunabho" userId="7d9619b6-3a35-425e-942c-a51ed9101f74" providerId="ADAL" clId="{02FC0F1B-B4B2-468A-BDD9-16EF60AE192A}" dt="2025-03-03T21:50:10.421" v="7495" actId="729"/>
        <pc:sldMkLst>
          <pc:docMk/>
          <pc:sldMk cId="234135298" sldId="274"/>
        </pc:sldMkLst>
      </pc:sldChg>
      <pc:sldChg chg="mod ord modShow">
        <pc:chgData name="Basu, Arunabho" userId="7d9619b6-3a35-425e-942c-a51ed9101f74" providerId="ADAL" clId="{02FC0F1B-B4B2-468A-BDD9-16EF60AE192A}" dt="2025-03-03T21:50:10.421" v="7495" actId="729"/>
        <pc:sldMkLst>
          <pc:docMk/>
          <pc:sldMk cId="1176748201" sldId="276"/>
        </pc:sldMkLst>
      </pc:sldChg>
      <pc:sldChg chg="mod ord modShow">
        <pc:chgData name="Basu, Arunabho" userId="7d9619b6-3a35-425e-942c-a51ed9101f74" providerId="ADAL" clId="{02FC0F1B-B4B2-468A-BDD9-16EF60AE192A}" dt="2025-03-03T21:50:10.421" v="7495" actId="729"/>
        <pc:sldMkLst>
          <pc:docMk/>
          <pc:sldMk cId="3056361417" sldId="277"/>
        </pc:sldMkLst>
      </pc:sldChg>
      <pc:sldChg chg="mod ord modShow">
        <pc:chgData name="Basu, Arunabho" userId="7d9619b6-3a35-425e-942c-a51ed9101f74" providerId="ADAL" clId="{02FC0F1B-B4B2-468A-BDD9-16EF60AE192A}" dt="2025-03-03T21:50:10.421" v="7495" actId="729"/>
        <pc:sldMkLst>
          <pc:docMk/>
          <pc:sldMk cId="797455759" sldId="278"/>
        </pc:sldMkLst>
      </pc:sldChg>
      <pc:sldChg chg="del">
        <pc:chgData name="Basu, Arunabho" userId="7d9619b6-3a35-425e-942c-a51ed9101f74" providerId="ADAL" clId="{02FC0F1B-B4B2-468A-BDD9-16EF60AE192A}" dt="2025-02-17T20:10:50.697" v="1155" actId="2696"/>
        <pc:sldMkLst>
          <pc:docMk/>
          <pc:sldMk cId="3566563677" sldId="279"/>
        </pc:sldMkLst>
      </pc:sldChg>
      <pc:sldChg chg="add ord">
        <pc:chgData name="Basu, Arunabho" userId="7d9619b6-3a35-425e-942c-a51ed9101f74" providerId="ADAL" clId="{02FC0F1B-B4B2-468A-BDD9-16EF60AE192A}" dt="2025-03-31T20:45:15.032" v="9555"/>
        <pc:sldMkLst>
          <pc:docMk/>
          <pc:sldMk cId="3766760203" sldId="279"/>
        </pc:sldMkLst>
      </pc:sldChg>
      <pc:sldChg chg="mod ord modShow">
        <pc:chgData name="Basu, Arunabho" userId="7d9619b6-3a35-425e-942c-a51ed9101f74" providerId="ADAL" clId="{02FC0F1B-B4B2-468A-BDD9-16EF60AE192A}" dt="2025-03-03T21:50:10.421" v="7495" actId="729"/>
        <pc:sldMkLst>
          <pc:docMk/>
          <pc:sldMk cId="1682822827" sldId="280"/>
        </pc:sldMkLst>
      </pc:sldChg>
      <pc:sldChg chg="new del">
        <pc:chgData name="Basu, Arunabho" userId="7d9619b6-3a35-425e-942c-a51ed9101f74" providerId="ADAL" clId="{02FC0F1B-B4B2-468A-BDD9-16EF60AE192A}" dt="2025-02-17T19:35:07.503" v="1" actId="47"/>
        <pc:sldMkLst>
          <pc:docMk/>
          <pc:sldMk cId="158468696" sldId="281"/>
        </pc:sldMkLst>
      </pc:sldChg>
      <pc:sldChg chg="add mod ord modShow">
        <pc:chgData name="Basu, Arunabho" userId="7d9619b6-3a35-425e-942c-a51ed9101f74" providerId="ADAL" clId="{02FC0F1B-B4B2-468A-BDD9-16EF60AE192A}" dt="2025-03-03T21:49:59.376" v="7494" actId="729"/>
        <pc:sldMkLst>
          <pc:docMk/>
          <pc:sldMk cId="3622676014" sldId="281"/>
        </pc:sldMkLst>
      </pc:sldChg>
      <pc:sldChg chg="addSp delSp modSp add del mod ord">
        <pc:chgData name="Basu, Arunabho" userId="7d9619b6-3a35-425e-942c-a51ed9101f74" providerId="ADAL" clId="{02FC0F1B-B4B2-468A-BDD9-16EF60AE192A}" dt="2025-02-17T20:10:50.697" v="1155" actId="2696"/>
        <pc:sldMkLst>
          <pc:docMk/>
          <pc:sldMk cId="3828232821" sldId="281"/>
        </pc:sldMkLst>
        <pc:spChg chg="mod">
          <ac:chgData name="Basu, Arunabho" userId="7d9619b6-3a35-425e-942c-a51ed9101f74" providerId="ADAL" clId="{02FC0F1B-B4B2-468A-BDD9-16EF60AE192A}" dt="2025-02-17T19:38:38.652" v="62" actId="20577"/>
          <ac:spMkLst>
            <pc:docMk/>
            <pc:sldMk cId="3828232821" sldId="281"/>
            <ac:spMk id="5" creationId="{C629DF68-1045-6562-5FFD-1943C19EEFC5}"/>
          </ac:spMkLst>
        </pc:spChg>
        <pc:spChg chg="mod">
          <ac:chgData name="Basu, Arunabho" userId="7d9619b6-3a35-425e-942c-a51ed9101f74" providerId="ADAL" clId="{02FC0F1B-B4B2-468A-BDD9-16EF60AE192A}" dt="2025-02-17T19:47:22.113" v="555" actId="1076"/>
          <ac:spMkLst>
            <pc:docMk/>
            <pc:sldMk cId="3828232821" sldId="281"/>
            <ac:spMk id="12" creationId="{E928D8F1-70CB-573A-B5DB-8A667039F519}"/>
          </ac:spMkLst>
        </pc:spChg>
        <pc:spChg chg="del mod">
          <ac:chgData name="Basu, Arunabho" userId="7d9619b6-3a35-425e-942c-a51ed9101f74" providerId="ADAL" clId="{02FC0F1B-B4B2-468A-BDD9-16EF60AE192A}" dt="2025-02-17T19:47:38.035" v="560"/>
          <ac:spMkLst>
            <pc:docMk/>
            <pc:sldMk cId="3828232821" sldId="281"/>
            <ac:spMk id="13" creationId="{9BE87EA4-C7C4-EEA2-C1F5-AF1EEF5AB5C2}"/>
          </ac:spMkLst>
        </pc:spChg>
        <pc:spChg chg="add mod">
          <ac:chgData name="Basu, Arunabho" userId="7d9619b6-3a35-425e-942c-a51ed9101f74" providerId="ADAL" clId="{02FC0F1B-B4B2-468A-BDD9-16EF60AE192A}" dt="2025-02-17T19:46:16.739" v="488" actId="1076"/>
          <ac:spMkLst>
            <pc:docMk/>
            <pc:sldMk cId="3828232821" sldId="281"/>
            <ac:spMk id="19" creationId="{767BECD8-6A22-33F6-13A9-64FB43B3629B}"/>
          </ac:spMkLst>
        </pc:spChg>
        <pc:spChg chg="add mod">
          <ac:chgData name="Basu, Arunabho" userId="7d9619b6-3a35-425e-942c-a51ed9101f74" providerId="ADAL" clId="{02FC0F1B-B4B2-468A-BDD9-16EF60AE192A}" dt="2025-02-17T19:46:28.734" v="492" actId="1076"/>
          <ac:spMkLst>
            <pc:docMk/>
            <pc:sldMk cId="3828232821" sldId="281"/>
            <ac:spMk id="20" creationId="{2D1D9818-0E31-E327-52E5-643740A5A761}"/>
          </ac:spMkLst>
        </pc:spChg>
        <pc:spChg chg="add mod">
          <ac:chgData name="Basu, Arunabho" userId="7d9619b6-3a35-425e-942c-a51ed9101f74" providerId="ADAL" clId="{02FC0F1B-B4B2-468A-BDD9-16EF60AE192A}" dt="2025-02-17T19:53:39.990" v="694" actId="404"/>
          <ac:spMkLst>
            <pc:docMk/>
            <pc:sldMk cId="3828232821" sldId="281"/>
            <ac:spMk id="21" creationId="{8426D5EE-9F10-2670-FDB1-CAF2EB254FBE}"/>
          </ac:spMkLst>
        </pc:spChg>
        <pc:spChg chg="add mod">
          <ac:chgData name="Basu, Arunabho" userId="7d9619b6-3a35-425e-942c-a51ed9101f74" providerId="ADAL" clId="{02FC0F1B-B4B2-468A-BDD9-16EF60AE192A}" dt="2025-02-17T19:53:50.065" v="697" actId="1076"/>
          <ac:spMkLst>
            <pc:docMk/>
            <pc:sldMk cId="3828232821" sldId="281"/>
            <ac:spMk id="22" creationId="{02B97DAD-6382-B981-973A-B92AF5079B6E}"/>
          </ac:spMkLst>
        </pc:spChg>
        <pc:picChg chg="add mod">
          <ac:chgData name="Basu, Arunabho" userId="7d9619b6-3a35-425e-942c-a51ed9101f74" providerId="ADAL" clId="{02FC0F1B-B4B2-468A-BDD9-16EF60AE192A}" dt="2025-02-17T19:46:14.234" v="487" actId="1076"/>
          <ac:picMkLst>
            <pc:docMk/>
            <pc:sldMk cId="3828232821" sldId="281"/>
            <ac:picMk id="7" creationId="{C91C6447-D4D5-32A3-AEA7-D277705957C4}"/>
          </ac:picMkLst>
        </pc:picChg>
        <pc:picChg chg="del">
          <ac:chgData name="Basu, Arunabho" userId="7d9619b6-3a35-425e-942c-a51ed9101f74" providerId="ADAL" clId="{02FC0F1B-B4B2-468A-BDD9-16EF60AE192A}" dt="2025-02-17T19:35:25.523" v="3" actId="478"/>
          <ac:picMkLst>
            <pc:docMk/>
            <pc:sldMk cId="3828232821" sldId="281"/>
            <ac:picMk id="9" creationId="{B2FE849B-B516-DE66-E8D7-25EE16AB75CD}"/>
          </ac:picMkLst>
        </pc:picChg>
        <pc:picChg chg="add del mod">
          <ac:chgData name="Basu, Arunabho" userId="7d9619b6-3a35-425e-942c-a51ed9101f74" providerId="ADAL" clId="{02FC0F1B-B4B2-468A-BDD9-16EF60AE192A}" dt="2025-02-17T19:38:05.952" v="37" actId="478"/>
          <ac:picMkLst>
            <pc:docMk/>
            <pc:sldMk cId="3828232821" sldId="281"/>
            <ac:picMk id="10" creationId="{F1945DC8-C8B2-F899-7EAA-F288E478383D}"/>
          </ac:picMkLst>
        </pc:picChg>
        <pc:picChg chg="add mod">
          <ac:chgData name="Basu, Arunabho" userId="7d9619b6-3a35-425e-942c-a51ed9101f74" providerId="ADAL" clId="{02FC0F1B-B4B2-468A-BDD9-16EF60AE192A}" dt="2025-02-17T19:46:22.835" v="490" actId="1076"/>
          <ac:picMkLst>
            <pc:docMk/>
            <pc:sldMk cId="3828232821" sldId="281"/>
            <ac:picMk id="14" creationId="{43C4D9D9-B320-604F-70F9-46A160D970E7}"/>
          </ac:picMkLst>
        </pc:picChg>
        <pc:picChg chg="add mod">
          <ac:chgData name="Basu, Arunabho" userId="7d9619b6-3a35-425e-942c-a51ed9101f74" providerId="ADAL" clId="{02FC0F1B-B4B2-468A-BDD9-16EF60AE192A}" dt="2025-02-17T19:38:45.780" v="63"/>
          <ac:picMkLst>
            <pc:docMk/>
            <pc:sldMk cId="3828232821" sldId="281"/>
            <ac:picMk id="15" creationId="{5AC9CAC2-883C-8C6D-CDBD-66DEDF44CB90}"/>
          </ac:picMkLst>
        </pc:picChg>
        <pc:picChg chg="del">
          <ac:chgData name="Basu, Arunabho" userId="7d9619b6-3a35-425e-942c-a51ed9101f74" providerId="ADAL" clId="{02FC0F1B-B4B2-468A-BDD9-16EF60AE192A}" dt="2025-02-17T19:35:25.523" v="3" actId="478"/>
          <ac:picMkLst>
            <pc:docMk/>
            <pc:sldMk cId="3828232821" sldId="281"/>
            <ac:picMk id="17" creationId="{856B832E-C4A4-DF3C-309C-93A31B5C58CE}"/>
          </ac:picMkLst>
        </pc:picChg>
        <pc:picChg chg="add mod">
          <ac:chgData name="Basu, Arunabho" userId="7d9619b6-3a35-425e-942c-a51ed9101f74" providerId="ADAL" clId="{02FC0F1B-B4B2-468A-BDD9-16EF60AE192A}" dt="2025-02-17T19:46:26.299" v="491" actId="1076"/>
          <ac:picMkLst>
            <pc:docMk/>
            <pc:sldMk cId="3828232821" sldId="281"/>
            <ac:picMk id="18" creationId="{8F4C3539-4A7B-755A-CAE6-AEC2EF1B43BC}"/>
          </ac:picMkLst>
        </pc:picChg>
      </pc:sldChg>
      <pc:sldChg chg="add del">
        <pc:chgData name="Basu, Arunabho" userId="7d9619b6-3a35-425e-942c-a51ed9101f74" providerId="ADAL" clId="{02FC0F1B-B4B2-468A-BDD9-16EF60AE192A}" dt="2025-02-17T20:10:50.697" v="1155" actId="2696"/>
        <pc:sldMkLst>
          <pc:docMk/>
          <pc:sldMk cId="1222991230" sldId="282"/>
        </pc:sldMkLst>
      </pc:sldChg>
      <pc:sldChg chg="new del">
        <pc:chgData name="Basu, Arunabho" userId="7d9619b6-3a35-425e-942c-a51ed9101f74" providerId="ADAL" clId="{02FC0F1B-B4B2-468A-BDD9-16EF60AE192A}" dt="2025-02-17T19:35:59.157" v="8" actId="47"/>
        <pc:sldMkLst>
          <pc:docMk/>
          <pc:sldMk cId="3514967526" sldId="282"/>
        </pc:sldMkLst>
      </pc:sldChg>
      <pc:sldChg chg="delSp modSp add mod ord modShow">
        <pc:chgData name="Basu, Arunabho" userId="7d9619b6-3a35-425e-942c-a51ed9101f74" providerId="ADAL" clId="{02FC0F1B-B4B2-468A-BDD9-16EF60AE192A}" dt="2025-04-06T21:57:20.153" v="10710"/>
        <pc:sldMkLst>
          <pc:docMk/>
          <pc:sldMk cId="4059636200" sldId="282"/>
        </pc:sldMkLst>
        <pc:spChg chg="mod">
          <ac:chgData name="Basu, Arunabho" userId="7d9619b6-3a35-425e-942c-a51ed9101f74" providerId="ADAL" clId="{02FC0F1B-B4B2-468A-BDD9-16EF60AE192A}" dt="2025-02-17T20:11:56.433" v="1184" actId="20577"/>
          <ac:spMkLst>
            <pc:docMk/>
            <pc:sldMk cId="4059636200" sldId="282"/>
            <ac:spMk id="5" creationId="{EF06762B-205D-BB4F-17D6-98C1723D9F18}"/>
          </ac:spMkLst>
        </pc:spChg>
        <pc:spChg chg="mod">
          <ac:chgData name="Basu, Arunabho" userId="7d9619b6-3a35-425e-942c-a51ed9101f74" providerId="ADAL" clId="{02FC0F1B-B4B2-468A-BDD9-16EF60AE192A}" dt="2025-03-24T18:54:30.926" v="7846" actId="20577"/>
          <ac:spMkLst>
            <pc:docMk/>
            <pc:sldMk cId="4059636200" sldId="282"/>
            <ac:spMk id="12" creationId="{876267BB-1E18-4BEB-4F4A-3C4B7854C111}"/>
          </ac:spMkLst>
        </pc:spChg>
        <pc:spChg chg="del mod">
          <ac:chgData name="Basu, Arunabho" userId="7d9619b6-3a35-425e-942c-a51ed9101f74" providerId="ADAL" clId="{02FC0F1B-B4B2-468A-BDD9-16EF60AE192A}" dt="2025-02-17T20:13:38.019" v="1267"/>
          <ac:spMkLst>
            <pc:docMk/>
            <pc:sldMk cId="4059636200" sldId="282"/>
            <ac:spMk id="13" creationId="{E18AB5F3-BC60-F642-41CB-09B651BB91E3}"/>
          </ac:spMkLst>
        </pc:spChg>
      </pc:sldChg>
      <pc:sldChg chg="add del">
        <pc:chgData name="Basu, Arunabho" userId="7d9619b6-3a35-425e-942c-a51ed9101f74" providerId="ADAL" clId="{02FC0F1B-B4B2-468A-BDD9-16EF60AE192A}" dt="2025-02-17T20:10:50.697" v="1155" actId="2696"/>
        <pc:sldMkLst>
          <pc:docMk/>
          <pc:sldMk cId="3035392123" sldId="283"/>
        </pc:sldMkLst>
      </pc:sldChg>
      <pc:sldChg chg="addSp modSp add mod ord modShow">
        <pc:chgData name="Basu, Arunabho" userId="7d9619b6-3a35-425e-942c-a51ed9101f74" providerId="ADAL" clId="{02FC0F1B-B4B2-468A-BDD9-16EF60AE192A}" dt="2025-03-03T21:49:59.376" v="7494" actId="729"/>
        <pc:sldMkLst>
          <pc:docMk/>
          <pc:sldMk cId="3204475546" sldId="283"/>
        </pc:sldMkLst>
        <pc:spChg chg="add mod">
          <ac:chgData name="Basu, Arunabho" userId="7d9619b6-3a35-425e-942c-a51ed9101f74" providerId="ADAL" clId="{02FC0F1B-B4B2-468A-BDD9-16EF60AE192A}" dt="2025-02-17T21:23:28.941" v="2694" actId="1076"/>
          <ac:spMkLst>
            <pc:docMk/>
            <pc:sldMk cId="3204475546" sldId="283"/>
            <ac:spMk id="2" creationId="{DAD08E0B-6E9B-5D4E-25AD-3C67C0B6BAB2}"/>
          </ac:spMkLst>
        </pc:spChg>
        <pc:spChg chg="add mod">
          <ac:chgData name="Basu, Arunabho" userId="7d9619b6-3a35-425e-942c-a51ed9101f74" providerId="ADAL" clId="{02FC0F1B-B4B2-468A-BDD9-16EF60AE192A}" dt="2025-02-17T21:22:39.059" v="2690" actId="1076"/>
          <ac:spMkLst>
            <pc:docMk/>
            <pc:sldMk cId="3204475546" sldId="283"/>
            <ac:spMk id="3" creationId="{2DBF40D4-D57A-A829-DD08-46571347EBFF}"/>
          </ac:spMkLst>
        </pc:spChg>
        <pc:spChg chg="mod">
          <ac:chgData name="Basu, Arunabho" userId="7d9619b6-3a35-425e-942c-a51ed9101f74" providerId="ADAL" clId="{02FC0F1B-B4B2-468A-BDD9-16EF60AE192A}" dt="2025-02-17T20:50:44.853" v="2047" actId="20577"/>
          <ac:spMkLst>
            <pc:docMk/>
            <pc:sldMk cId="3204475546" sldId="283"/>
            <ac:spMk id="5" creationId="{E71BBE98-9598-6EC5-F4F1-5DA04739221E}"/>
          </ac:spMkLst>
        </pc:spChg>
        <pc:spChg chg="add mod">
          <ac:chgData name="Basu, Arunabho" userId="7d9619b6-3a35-425e-942c-a51ed9101f74" providerId="ADAL" clId="{02FC0F1B-B4B2-468A-BDD9-16EF60AE192A}" dt="2025-02-17T21:23:40.832" v="2698" actId="1076"/>
          <ac:spMkLst>
            <pc:docMk/>
            <pc:sldMk cId="3204475546" sldId="283"/>
            <ac:spMk id="8" creationId="{21C1CE65-3D39-10F9-31BF-9C48A60EADC5}"/>
          </ac:spMkLst>
        </pc:spChg>
        <pc:spChg chg="mod">
          <ac:chgData name="Basu, Arunabho" userId="7d9619b6-3a35-425e-942c-a51ed9101f74" providerId="ADAL" clId="{02FC0F1B-B4B2-468A-BDD9-16EF60AE192A}" dt="2025-02-17T21:26:42.150" v="2762" actId="20577"/>
          <ac:spMkLst>
            <pc:docMk/>
            <pc:sldMk cId="3204475546" sldId="283"/>
            <ac:spMk id="13" creationId="{DDF277C5-1A17-D11A-DB4A-20900B1E53C3}"/>
          </ac:spMkLst>
        </pc:spChg>
        <pc:picChg chg="add mod">
          <ac:chgData name="Basu, Arunabho" userId="7d9619b6-3a35-425e-942c-a51ed9101f74" providerId="ADAL" clId="{02FC0F1B-B4B2-468A-BDD9-16EF60AE192A}" dt="2025-02-17T21:23:30.934" v="2695" actId="1076"/>
          <ac:picMkLst>
            <pc:docMk/>
            <pc:sldMk cId="3204475546" sldId="283"/>
            <ac:picMk id="7" creationId="{DF64D29A-01D4-CA2F-26E5-1E8A47C40829}"/>
          </ac:picMkLst>
        </pc:picChg>
        <pc:picChg chg="add mod">
          <ac:chgData name="Basu, Arunabho" userId="7d9619b6-3a35-425e-942c-a51ed9101f74" providerId="ADAL" clId="{02FC0F1B-B4B2-468A-BDD9-16EF60AE192A}" dt="2025-02-17T21:22:41.304" v="2691" actId="1076"/>
          <ac:picMkLst>
            <pc:docMk/>
            <pc:sldMk cId="3204475546" sldId="283"/>
            <ac:picMk id="10" creationId="{399A2F3B-57EA-A9D7-D697-C8818757506B}"/>
          </ac:picMkLst>
        </pc:picChg>
      </pc:sldChg>
      <pc:sldChg chg="add del">
        <pc:chgData name="Basu, Arunabho" userId="7d9619b6-3a35-425e-942c-a51ed9101f74" providerId="ADAL" clId="{02FC0F1B-B4B2-468A-BDD9-16EF60AE192A}" dt="2025-02-17T20:10:50.697" v="1155" actId="2696"/>
        <pc:sldMkLst>
          <pc:docMk/>
          <pc:sldMk cId="705004519" sldId="284"/>
        </pc:sldMkLst>
      </pc:sldChg>
      <pc:sldChg chg="add del ord">
        <pc:chgData name="Basu, Arunabho" userId="7d9619b6-3a35-425e-942c-a51ed9101f74" providerId="ADAL" clId="{02FC0F1B-B4B2-468A-BDD9-16EF60AE192A}" dt="2025-02-17T20:59:27.173" v="2635" actId="47"/>
        <pc:sldMkLst>
          <pc:docMk/>
          <pc:sldMk cId="2710355665" sldId="284"/>
        </pc:sldMkLst>
      </pc:sldChg>
      <pc:sldChg chg="modSp add mod ord modShow">
        <pc:chgData name="Basu, Arunabho" userId="7d9619b6-3a35-425e-942c-a51ed9101f74" providerId="ADAL" clId="{02FC0F1B-B4B2-468A-BDD9-16EF60AE192A}" dt="2025-03-03T21:49:59.376" v="7494" actId="729"/>
        <pc:sldMkLst>
          <pc:docMk/>
          <pc:sldMk cId="3977949660" sldId="285"/>
        </pc:sldMkLst>
        <pc:spChg chg="mod">
          <ac:chgData name="Basu, Arunabho" userId="7d9619b6-3a35-425e-942c-a51ed9101f74" providerId="ADAL" clId="{02FC0F1B-B4B2-468A-BDD9-16EF60AE192A}" dt="2025-03-03T19:24:07.073" v="3246" actId="20577"/>
          <ac:spMkLst>
            <pc:docMk/>
            <pc:sldMk cId="3977949660" sldId="285"/>
            <ac:spMk id="5" creationId="{25FB3E5E-C940-20D7-838C-86033967DA5D}"/>
          </ac:spMkLst>
        </pc:spChg>
      </pc:sldChg>
      <pc:sldChg chg="addSp delSp modSp add del mod">
        <pc:chgData name="Basu, Arunabho" userId="7d9619b6-3a35-425e-942c-a51ed9101f74" providerId="ADAL" clId="{02FC0F1B-B4B2-468A-BDD9-16EF60AE192A}" dt="2025-02-17T20:10:50.697" v="1155" actId="2696"/>
        <pc:sldMkLst>
          <pc:docMk/>
          <pc:sldMk cId="4140179181" sldId="285"/>
        </pc:sldMkLst>
        <pc:spChg chg="add mod">
          <ac:chgData name="Basu, Arunabho" userId="7d9619b6-3a35-425e-942c-a51ed9101f74" providerId="ADAL" clId="{02FC0F1B-B4B2-468A-BDD9-16EF60AE192A}" dt="2025-02-17T19:55:09.101" v="759" actId="1076"/>
          <ac:spMkLst>
            <pc:docMk/>
            <pc:sldMk cId="4140179181" sldId="285"/>
            <ac:spMk id="9" creationId="{018CC7CC-DEA6-29EB-AAFB-2469AAD080CF}"/>
          </ac:spMkLst>
        </pc:spChg>
        <pc:spChg chg="add mod">
          <ac:chgData name="Basu, Arunabho" userId="7d9619b6-3a35-425e-942c-a51ed9101f74" providerId="ADAL" clId="{02FC0F1B-B4B2-468A-BDD9-16EF60AE192A}" dt="2025-02-17T19:55:04.854" v="758" actId="1076"/>
          <ac:spMkLst>
            <pc:docMk/>
            <pc:sldMk cId="4140179181" sldId="285"/>
            <ac:spMk id="10" creationId="{2C6A19B4-6341-1B3E-F592-752FAE3BE210}"/>
          </ac:spMkLst>
        </pc:spChg>
        <pc:spChg chg="add mod">
          <ac:chgData name="Basu, Arunabho" userId="7d9619b6-3a35-425e-942c-a51ed9101f74" providerId="ADAL" clId="{02FC0F1B-B4B2-468A-BDD9-16EF60AE192A}" dt="2025-02-17T19:59:18.810" v="840" actId="1076"/>
          <ac:spMkLst>
            <pc:docMk/>
            <pc:sldMk cId="4140179181" sldId="285"/>
            <ac:spMk id="11" creationId="{3E99E6BA-9DE5-1008-5B61-7A2467167CF3}"/>
          </ac:spMkLst>
        </pc:spChg>
        <pc:spChg chg="mod">
          <ac:chgData name="Basu, Arunabho" userId="7d9619b6-3a35-425e-942c-a51ed9101f74" providerId="ADAL" clId="{02FC0F1B-B4B2-468A-BDD9-16EF60AE192A}" dt="2025-02-17T20:05:02.087" v="1079" actId="1076"/>
          <ac:spMkLst>
            <pc:docMk/>
            <pc:sldMk cId="4140179181" sldId="285"/>
            <ac:spMk id="12" creationId="{E15E5EF0-B8F2-65A2-F025-566268882F65}"/>
          </ac:spMkLst>
        </pc:spChg>
        <pc:spChg chg="mod">
          <ac:chgData name="Basu, Arunabho" userId="7d9619b6-3a35-425e-942c-a51ed9101f74" providerId="ADAL" clId="{02FC0F1B-B4B2-468A-BDD9-16EF60AE192A}" dt="2025-02-17T19:51:29.203" v="655" actId="14100"/>
          <ac:spMkLst>
            <pc:docMk/>
            <pc:sldMk cId="4140179181" sldId="285"/>
            <ac:spMk id="19" creationId="{781FD113-5D7D-D172-69DB-8F6D157AE732}"/>
          </ac:spMkLst>
        </pc:spChg>
        <pc:spChg chg="mod">
          <ac:chgData name="Basu, Arunabho" userId="7d9619b6-3a35-425e-942c-a51ed9101f74" providerId="ADAL" clId="{02FC0F1B-B4B2-468A-BDD9-16EF60AE192A}" dt="2025-02-17T19:56:08.949" v="817" actId="404"/>
          <ac:spMkLst>
            <pc:docMk/>
            <pc:sldMk cId="4140179181" sldId="285"/>
            <ac:spMk id="20" creationId="{BBBDAD1E-09C0-33D4-7A7F-76793E544BEF}"/>
          </ac:spMkLst>
        </pc:spChg>
        <pc:spChg chg="mod">
          <ac:chgData name="Basu, Arunabho" userId="7d9619b6-3a35-425e-942c-a51ed9101f74" providerId="ADAL" clId="{02FC0F1B-B4B2-468A-BDD9-16EF60AE192A}" dt="2025-02-17T20:01:19.263" v="951" actId="1076"/>
          <ac:spMkLst>
            <pc:docMk/>
            <pc:sldMk cId="4140179181" sldId="285"/>
            <ac:spMk id="21" creationId="{F8541779-B11F-1FEE-FCA7-FB10C6D6C65B}"/>
          </ac:spMkLst>
        </pc:spChg>
        <pc:spChg chg="mod">
          <ac:chgData name="Basu, Arunabho" userId="7d9619b6-3a35-425e-942c-a51ed9101f74" providerId="ADAL" clId="{02FC0F1B-B4B2-468A-BDD9-16EF60AE192A}" dt="2025-02-17T19:53:17.170" v="686" actId="1076"/>
          <ac:spMkLst>
            <pc:docMk/>
            <pc:sldMk cId="4140179181" sldId="285"/>
            <ac:spMk id="22" creationId="{15822A58-6C06-8D70-4C79-E55ACE07BD97}"/>
          </ac:spMkLst>
        </pc:spChg>
        <pc:spChg chg="add mod">
          <ac:chgData name="Basu, Arunabho" userId="7d9619b6-3a35-425e-942c-a51ed9101f74" providerId="ADAL" clId="{02FC0F1B-B4B2-468A-BDD9-16EF60AE192A}" dt="2025-02-17T20:03:36.824" v="987" actId="1076"/>
          <ac:spMkLst>
            <pc:docMk/>
            <pc:sldMk cId="4140179181" sldId="285"/>
            <ac:spMk id="26" creationId="{3D526FC4-EEF1-18A4-CAFD-F1C361C99D8D}"/>
          </ac:spMkLst>
        </pc:spChg>
        <pc:spChg chg="add mod">
          <ac:chgData name="Basu, Arunabho" userId="7d9619b6-3a35-425e-942c-a51ed9101f74" providerId="ADAL" clId="{02FC0F1B-B4B2-468A-BDD9-16EF60AE192A}" dt="2025-02-17T20:07:24.748" v="1138" actId="1076"/>
          <ac:spMkLst>
            <pc:docMk/>
            <pc:sldMk cId="4140179181" sldId="285"/>
            <ac:spMk id="27" creationId="{21D988F2-2C79-2705-3A5E-0AABCB75148D}"/>
          </ac:spMkLst>
        </pc:spChg>
        <pc:spChg chg="add mod">
          <ac:chgData name="Basu, Arunabho" userId="7d9619b6-3a35-425e-942c-a51ed9101f74" providerId="ADAL" clId="{02FC0F1B-B4B2-468A-BDD9-16EF60AE192A}" dt="2025-02-17T20:03:46.080" v="989" actId="1076"/>
          <ac:spMkLst>
            <pc:docMk/>
            <pc:sldMk cId="4140179181" sldId="285"/>
            <ac:spMk id="28" creationId="{C3DC5868-E61B-3BD0-FA0A-55AC7B82018C}"/>
          </ac:spMkLst>
        </pc:spChg>
        <pc:spChg chg="add mod">
          <ac:chgData name="Basu, Arunabho" userId="7d9619b6-3a35-425e-942c-a51ed9101f74" providerId="ADAL" clId="{02FC0F1B-B4B2-468A-BDD9-16EF60AE192A}" dt="2025-02-17T20:03:25.592" v="984" actId="1076"/>
          <ac:spMkLst>
            <pc:docMk/>
            <pc:sldMk cId="4140179181" sldId="285"/>
            <ac:spMk id="29" creationId="{247713EC-AE05-FBCA-9AD9-E624E1A3C096}"/>
          </ac:spMkLst>
        </pc:spChg>
        <pc:spChg chg="add mod">
          <ac:chgData name="Basu, Arunabho" userId="7d9619b6-3a35-425e-942c-a51ed9101f74" providerId="ADAL" clId="{02FC0F1B-B4B2-468A-BDD9-16EF60AE192A}" dt="2025-02-17T20:05:36.083" v="1082" actId="14100"/>
          <ac:spMkLst>
            <pc:docMk/>
            <pc:sldMk cId="4140179181" sldId="285"/>
            <ac:spMk id="30" creationId="{1B2929C6-8FCD-F1F2-B4DD-F7CDF1B19D55}"/>
          </ac:spMkLst>
        </pc:spChg>
        <pc:spChg chg="add mod">
          <ac:chgData name="Basu, Arunabho" userId="7d9619b6-3a35-425e-942c-a51ed9101f74" providerId="ADAL" clId="{02FC0F1B-B4B2-468A-BDD9-16EF60AE192A}" dt="2025-02-17T20:07:02.541" v="1136" actId="1076"/>
          <ac:spMkLst>
            <pc:docMk/>
            <pc:sldMk cId="4140179181" sldId="285"/>
            <ac:spMk id="33" creationId="{B1F6F9E6-DDE2-EF88-C504-498EBD2A76CA}"/>
          </ac:spMkLst>
        </pc:spChg>
        <pc:picChg chg="add del mod">
          <ac:chgData name="Basu, Arunabho" userId="7d9619b6-3a35-425e-942c-a51ed9101f74" providerId="ADAL" clId="{02FC0F1B-B4B2-468A-BDD9-16EF60AE192A}" dt="2025-02-17T19:58:18.534" v="833" actId="478"/>
          <ac:picMkLst>
            <pc:docMk/>
            <pc:sldMk cId="4140179181" sldId="285"/>
            <ac:picMk id="3" creationId="{3241C830-D46C-8016-3427-FBF502EF8F4D}"/>
          </ac:picMkLst>
        </pc:picChg>
        <pc:picChg chg="mod">
          <ac:chgData name="Basu, Arunabho" userId="7d9619b6-3a35-425e-942c-a51ed9101f74" providerId="ADAL" clId="{02FC0F1B-B4B2-468A-BDD9-16EF60AE192A}" dt="2025-02-17T19:51:32.102" v="656" actId="1076"/>
          <ac:picMkLst>
            <pc:docMk/>
            <pc:sldMk cId="4140179181" sldId="285"/>
            <ac:picMk id="7" creationId="{618766B4-9933-B608-A5A1-9CF8A4E8C13F}"/>
          </ac:picMkLst>
        </pc:picChg>
        <pc:picChg chg="add mod">
          <ac:chgData name="Basu, Arunabho" userId="7d9619b6-3a35-425e-942c-a51ed9101f74" providerId="ADAL" clId="{02FC0F1B-B4B2-468A-BDD9-16EF60AE192A}" dt="2025-02-17T19:54:41.967" v="754" actId="1076"/>
          <ac:picMkLst>
            <pc:docMk/>
            <pc:sldMk cId="4140179181" sldId="285"/>
            <ac:picMk id="8" creationId="{704D0A4E-1053-20EE-8001-2E0C73894323}"/>
          </ac:picMkLst>
        </pc:picChg>
        <pc:picChg chg="mod">
          <ac:chgData name="Basu, Arunabho" userId="7d9619b6-3a35-425e-942c-a51ed9101f74" providerId="ADAL" clId="{02FC0F1B-B4B2-468A-BDD9-16EF60AE192A}" dt="2025-02-17T19:49:22.795" v="648" actId="1076"/>
          <ac:picMkLst>
            <pc:docMk/>
            <pc:sldMk cId="4140179181" sldId="285"/>
            <ac:picMk id="14" creationId="{1DE02512-AEEF-F5EE-9ECD-189FCB232F2B}"/>
          </ac:picMkLst>
        </pc:picChg>
        <pc:picChg chg="mod">
          <ac:chgData name="Basu, Arunabho" userId="7d9619b6-3a35-425e-942c-a51ed9101f74" providerId="ADAL" clId="{02FC0F1B-B4B2-468A-BDD9-16EF60AE192A}" dt="2025-02-17T19:49:14.272" v="646" actId="14100"/>
          <ac:picMkLst>
            <pc:docMk/>
            <pc:sldMk cId="4140179181" sldId="285"/>
            <ac:picMk id="15" creationId="{A80CF49F-AFEB-B226-7897-E0141A8BA436}"/>
          </ac:picMkLst>
        </pc:picChg>
        <pc:picChg chg="add mod">
          <ac:chgData name="Basu, Arunabho" userId="7d9619b6-3a35-425e-942c-a51ed9101f74" providerId="ADAL" clId="{02FC0F1B-B4B2-468A-BDD9-16EF60AE192A}" dt="2025-02-17T19:59:45.792" v="849" actId="1076"/>
          <ac:picMkLst>
            <pc:docMk/>
            <pc:sldMk cId="4140179181" sldId="285"/>
            <ac:picMk id="16" creationId="{D9C5C851-EB61-E44C-16C8-4DB9578AF450}"/>
          </ac:picMkLst>
        </pc:picChg>
        <pc:picChg chg="mod">
          <ac:chgData name="Basu, Arunabho" userId="7d9619b6-3a35-425e-942c-a51ed9101f74" providerId="ADAL" clId="{02FC0F1B-B4B2-468A-BDD9-16EF60AE192A}" dt="2025-02-17T19:49:20.298" v="647" actId="1076"/>
          <ac:picMkLst>
            <pc:docMk/>
            <pc:sldMk cId="4140179181" sldId="285"/>
            <ac:picMk id="18" creationId="{7D1C1B51-1E28-A256-FDD5-AB416E9E1BD9}"/>
          </ac:picMkLst>
        </pc:picChg>
        <pc:picChg chg="add mod">
          <ac:chgData name="Basu, Arunabho" userId="7d9619b6-3a35-425e-942c-a51ed9101f74" providerId="ADAL" clId="{02FC0F1B-B4B2-468A-BDD9-16EF60AE192A}" dt="2025-02-17T19:58:29.468" v="836" actId="1076"/>
          <ac:picMkLst>
            <pc:docMk/>
            <pc:sldMk cId="4140179181" sldId="285"/>
            <ac:picMk id="23" creationId="{8D938260-A0DA-7B93-72E4-3ECF68902DEA}"/>
          </ac:picMkLst>
        </pc:picChg>
        <pc:picChg chg="add mod">
          <ac:chgData name="Basu, Arunabho" userId="7d9619b6-3a35-425e-942c-a51ed9101f74" providerId="ADAL" clId="{02FC0F1B-B4B2-468A-BDD9-16EF60AE192A}" dt="2025-02-17T19:59:51.392" v="851" actId="1076"/>
          <ac:picMkLst>
            <pc:docMk/>
            <pc:sldMk cId="4140179181" sldId="285"/>
            <ac:picMk id="25" creationId="{C580B172-E7F1-8E1A-6DED-8DFED67D2716}"/>
          </ac:picMkLst>
        </pc:picChg>
        <pc:picChg chg="add mod">
          <ac:chgData name="Basu, Arunabho" userId="7d9619b6-3a35-425e-942c-a51ed9101f74" providerId="ADAL" clId="{02FC0F1B-B4B2-468A-BDD9-16EF60AE192A}" dt="2025-02-17T20:06:13.187" v="1088" actId="1076"/>
          <ac:picMkLst>
            <pc:docMk/>
            <pc:sldMk cId="4140179181" sldId="285"/>
            <ac:picMk id="32" creationId="{BB5F64A9-6720-6A07-CB3A-8BC500CD1104}"/>
          </ac:picMkLst>
        </pc:picChg>
      </pc:sldChg>
      <pc:sldChg chg="add mod ord modShow">
        <pc:chgData name="Basu, Arunabho" userId="7d9619b6-3a35-425e-942c-a51ed9101f74" providerId="ADAL" clId="{02FC0F1B-B4B2-468A-BDD9-16EF60AE192A}" dt="2025-03-03T21:50:10.421" v="7495" actId="729"/>
        <pc:sldMkLst>
          <pc:docMk/>
          <pc:sldMk cId="1690300294" sldId="286"/>
        </pc:sldMkLst>
      </pc:sldChg>
      <pc:sldChg chg="add mod ord modShow">
        <pc:chgData name="Basu, Arunabho" userId="7d9619b6-3a35-425e-942c-a51ed9101f74" providerId="ADAL" clId="{02FC0F1B-B4B2-468A-BDD9-16EF60AE192A}" dt="2025-03-03T21:50:10.421" v="7495" actId="729"/>
        <pc:sldMkLst>
          <pc:docMk/>
          <pc:sldMk cId="2578562220" sldId="287"/>
        </pc:sldMkLst>
      </pc:sldChg>
      <pc:sldChg chg="addSp delSp modSp add mod ord modShow">
        <pc:chgData name="Basu, Arunabho" userId="7d9619b6-3a35-425e-942c-a51ed9101f74" providerId="ADAL" clId="{02FC0F1B-B4B2-468A-BDD9-16EF60AE192A}" dt="2025-03-03T21:49:59.376" v="7494" actId="729"/>
        <pc:sldMkLst>
          <pc:docMk/>
          <pc:sldMk cId="3979065708" sldId="288"/>
        </pc:sldMkLst>
        <pc:spChg chg="del">
          <ac:chgData name="Basu, Arunabho" userId="7d9619b6-3a35-425e-942c-a51ed9101f74" providerId="ADAL" clId="{02FC0F1B-B4B2-468A-BDD9-16EF60AE192A}" dt="2025-02-17T20:37:49.433" v="1886" actId="478"/>
          <ac:spMkLst>
            <pc:docMk/>
            <pc:sldMk cId="3979065708" sldId="288"/>
            <ac:spMk id="4" creationId="{8D4E32F0-A577-95E7-9CD6-1ABF2FAD63FC}"/>
          </ac:spMkLst>
        </pc:spChg>
        <pc:spChg chg="mod">
          <ac:chgData name="Basu, Arunabho" userId="7d9619b6-3a35-425e-942c-a51ed9101f74" providerId="ADAL" clId="{02FC0F1B-B4B2-468A-BDD9-16EF60AE192A}" dt="2025-02-17T20:38:13.643" v="1901" actId="20577"/>
          <ac:spMkLst>
            <pc:docMk/>
            <pc:sldMk cId="3979065708" sldId="288"/>
            <ac:spMk id="5" creationId="{81C1BA86-14D4-9B83-88F2-36A5AB162A21}"/>
          </ac:spMkLst>
        </pc:spChg>
        <pc:spChg chg="mod">
          <ac:chgData name="Basu, Arunabho" userId="7d9619b6-3a35-425e-942c-a51ed9101f74" providerId="ADAL" clId="{02FC0F1B-B4B2-468A-BDD9-16EF60AE192A}" dt="2025-02-17T20:38:42.520" v="1904" actId="207"/>
          <ac:spMkLst>
            <pc:docMk/>
            <pc:sldMk cId="3979065708" sldId="288"/>
            <ac:spMk id="10" creationId="{E25E265B-0353-E538-34B4-DB7A7002253B}"/>
          </ac:spMkLst>
        </pc:spChg>
        <pc:spChg chg="del">
          <ac:chgData name="Basu, Arunabho" userId="7d9619b6-3a35-425e-942c-a51ed9101f74" providerId="ADAL" clId="{02FC0F1B-B4B2-468A-BDD9-16EF60AE192A}" dt="2025-02-17T20:37:59.572" v="1891" actId="478"/>
          <ac:spMkLst>
            <pc:docMk/>
            <pc:sldMk cId="3979065708" sldId="288"/>
            <ac:spMk id="11" creationId="{F43E2C79-85D6-A93F-2C02-4F0FB7F9F6FA}"/>
          </ac:spMkLst>
        </pc:spChg>
        <pc:spChg chg="del mod">
          <ac:chgData name="Basu, Arunabho" userId="7d9619b6-3a35-425e-942c-a51ed9101f74" providerId="ADAL" clId="{02FC0F1B-B4B2-468A-BDD9-16EF60AE192A}" dt="2025-02-17T20:37:54.653" v="1889" actId="478"/>
          <ac:spMkLst>
            <pc:docMk/>
            <pc:sldMk cId="3979065708" sldId="288"/>
            <ac:spMk id="12" creationId="{49D6351C-926A-822D-6441-EEEA2D87B5EB}"/>
          </ac:spMkLst>
        </pc:spChg>
        <pc:spChg chg="mod">
          <ac:chgData name="Basu, Arunabho" userId="7d9619b6-3a35-425e-942c-a51ed9101f74" providerId="ADAL" clId="{02FC0F1B-B4B2-468A-BDD9-16EF60AE192A}" dt="2025-02-17T20:38:37.645" v="1903" actId="207"/>
          <ac:spMkLst>
            <pc:docMk/>
            <pc:sldMk cId="3979065708" sldId="288"/>
            <ac:spMk id="20" creationId="{3C5C6E6B-11C8-A44C-862E-100BFC4EB41E}"/>
          </ac:spMkLst>
        </pc:spChg>
        <pc:spChg chg="del">
          <ac:chgData name="Basu, Arunabho" userId="7d9619b6-3a35-425e-942c-a51ed9101f74" providerId="ADAL" clId="{02FC0F1B-B4B2-468A-BDD9-16EF60AE192A}" dt="2025-02-17T20:37:56.783" v="1890" actId="478"/>
          <ac:spMkLst>
            <pc:docMk/>
            <pc:sldMk cId="3979065708" sldId="288"/>
            <ac:spMk id="21" creationId="{2EF90E17-DEA6-93AA-4F8D-ECA72E9D5F0E}"/>
          </ac:spMkLst>
        </pc:spChg>
        <pc:spChg chg="del">
          <ac:chgData name="Basu, Arunabho" userId="7d9619b6-3a35-425e-942c-a51ed9101f74" providerId="ADAL" clId="{02FC0F1B-B4B2-468A-BDD9-16EF60AE192A}" dt="2025-02-17T20:37:49.433" v="1886" actId="478"/>
          <ac:spMkLst>
            <pc:docMk/>
            <pc:sldMk cId="3979065708" sldId="288"/>
            <ac:spMk id="26" creationId="{6F8299CF-AC25-8B22-07E6-6A8456BFAF8C}"/>
          </ac:spMkLst>
        </pc:spChg>
        <pc:spChg chg="del">
          <ac:chgData name="Basu, Arunabho" userId="7d9619b6-3a35-425e-942c-a51ed9101f74" providerId="ADAL" clId="{02FC0F1B-B4B2-468A-BDD9-16EF60AE192A}" dt="2025-02-17T20:37:49.433" v="1886" actId="478"/>
          <ac:spMkLst>
            <pc:docMk/>
            <pc:sldMk cId="3979065708" sldId="288"/>
            <ac:spMk id="27" creationId="{DCE899AF-0EBF-E10A-CBB0-DF4C5572AA71}"/>
          </ac:spMkLst>
        </pc:spChg>
        <pc:spChg chg="del">
          <ac:chgData name="Basu, Arunabho" userId="7d9619b6-3a35-425e-942c-a51ed9101f74" providerId="ADAL" clId="{02FC0F1B-B4B2-468A-BDD9-16EF60AE192A}" dt="2025-02-17T20:37:49.433" v="1886" actId="478"/>
          <ac:spMkLst>
            <pc:docMk/>
            <pc:sldMk cId="3979065708" sldId="288"/>
            <ac:spMk id="28" creationId="{3F1A49A9-8F78-B399-5992-2E8ACD3849B1}"/>
          </ac:spMkLst>
        </pc:spChg>
        <pc:spChg chg="del">
          <ac:chgData name="Basu, Arunabho" userId="7d9619b6-3a35-425e-942c-a51ed9101f74" providerId="ADAL" clId="{02FC0F1B-B4B2-468A-BDD9-16EF60AE192A}" dt="2025-02-17T20:38:01.373" v="1892" actId="478"/>
          <ac:spMkLst>
            <pc:docMk/>
            <pc:sldMk cId="3979065708" sldId="288"/>
            <ac:spMk id="29" creationId="{C928AD7D-6102-2BFB-F339-F1AD6AD7C83B}"/>
          </ac:spMkLst>
        </pc:spChg>
        <pc:spChg chg="del">
          <ac:chgData name="Basu, Arunabho" userId="7d9619b6-3a35-425e-942c-a51ed9101f74" providerId="ADAL" clId="{02FC0F1B-B4B2-468A-BDD9-16EF60AE192A}" dt="2025-02-17T20:37:49.433" v="1886" actId="478"/>
          <ac:spMkLst>
            <pc:docMk/>
            <pc:sldMk cId="3979065708" sldId="288"/>
            <ac:spMk id="30" creationId="{7E648868-0CE3-184F-A218-D2B83443DA27}"/>
          </ac:spMkLst>
        </pc:spChg>
        <pc:spChg chg="del">
          <ac:chgData name="Basu, Arunabho" userId="7d9619b6-3a35-425e-942c-a51ed9101f74" providerId="ADAL" clId="{02FC0F1B-B4B2-468A-BDD9-16EF60AE192A}" dt="2025-02-17T20:37:52.912" v="1887" actId="478"/>
          <ac:spMkLst>
            <pc:docMk/>
            <pc:sldMk cId="3979065708" sldId="288"/>
            <ac:spMk id="33" creationId="{914D0B3C-02D6-BE60-B518-E66FFE5B1C1B}"/>
          </ac:spMkLst>
        </pc:spChg>
        <pc:spChg chg="add del mod">
          <ac:chgData name="Basu, Arunabho" userId="7d9619b6-3a35-425e-942c-a51ed9101f74" providerId="ADAL" clId="{02FC0F1B-B4B2-468A-BDD9-16EF60AE192A}" dt="2025-02-17T21:33:01.324" v="2764" actId="478"/>
          <ac:spMkLst>
            <pc:docMk/>
            <pc:sldMk cId="3979065708" sldId="288"/>
            <ac:spMk id="34" creationId="{7E337151-3D4C-7A0F-77B0-56F54D360F70}"/>
          </ac:spMkLst>
        </pc:spChg>
        <pc:spChg chg="add del mod">
          <ac:chgData name="Basu, Arunabho" userId="7d9619b6-3a35-425e-942c-a51ed9101f74" providerId="ADAL" clId="{02FC0F1B-B4B2-468A-BDD9-16EF60AE192A}" dt="2025-02-17T21:33:01.324" v="2764" actId="478"/>
          <ac:spMkLst>
            <pc:docMk/>
            <pc:sldMk cId="3979065708" sldId="288"/>
            <ac:spMk id="35" creationId="{41CE5D64-D93A-3854-A122-058F4F36AEFB}"/>
          </ac:spMkLst>
        </pc:spChg>
        <pc:spChg chg="add del mod">
          <ac:chgData name="Basu, Arunabho" userId="7d9619b6-3a35-425e-942c-a51ed9101f74" providerId="ADAL" clId="{02FC0F1B-B4B2-468A-BDD9-16EF60AE192A}" dt="2025-02-17T21:33:01.324" v="2764" actId="478"/>
          <ac:spMkLst>
            <pc:docMk/>
            <pc:sldMk cId="3979065708" sldId="288"/>
            <ac:spMk id="36" creationId="{5010EF63-FAC5-78C8-55A9-44E49E0ADE34}"/>
          </ac:spMkLst>
        </pc:spChg>
        <pc:spChg chg="add del mod">
          <ac:chgData name="Basu, Arunabho" userId="7d9619b6-3a35-425e-942c-a51ed9101f74" providerId="ADAL" clId="{02FC0F1B-B4B2-468A-BDD9-16EF60AE192A}" dt="2025-02-17T21:33:01.324" v="2764" actId="478"/>
          <ac:spMkLst>
            <pc:docMk/>
            <pc:sldMk cId="3979065708" sldId="288"/>
            <ac:spMk id="37" creationId="{074C5089-132D-5FA7-043B-B9C82CB8EEF5}"/>
          </ac:spMkLst>
        </pc:spChg>
        <pc:picChg chg="add mod">
          <ac:chgData name="Basu, Arunabho" userId="7d9619b6-3a35-425e-942c-a51ed9101f74" providerId="ADAL" clId="{02FC0F1B-B4B2-468A-BDD9-16EF60AE192A}" dt="2025-02-17T20:40:38.753" v="1918" actId="1076"/>
          <ac:picMkLst>
            <pc:docMk/>
            <pc:sldMk cId="3979065708" sldId="288"/>
            <ac:picMk id="3" creationId="{C5D8E88A-2FBB-8609-63C3-AC63E8D01780}"/>
          </ac:picMkLst>
        </pc:picChg>
        <pc:picChg chg="add mod">
          <ac:chgData name="Basu, Arunabho" userId="7d9619b6-3a35-425e-942c-a51ed9101f74" providerId="ADAL" clId="{02FC0F1B-B4B2-468A-BDD9-16EF60AE192A}" dt="2025-02-17T20:40:46.689" v="1920" actId="1076"/>
          <ac:picMkLst>
            <pc:docMk/>
            <pc:sldMk cId="3979065708" sldId="288"/>
            <ac:picMk id="6" creationId="{A2289C70-1EFF-C1AF-0233-E2A350E371FA}"/>
          </ac:picMkLst>
        </pc:picChg>
        <pc:picChg chg="del">
          <ac:chgData name="Basu, Arunabho" userId="7d9619b6-3a35-425e-942c-a51ed9101f74" providerId="ADAL" clId="{02FC0F1B-B4B2-468A-BDD9-16EF60AE192A}" dt="2025-02-17T20:37:49.433" v="1886" actId="478"/>
          <ac:picMkLst>
            <pc:docMk/>
            <pc:sldMk cId="3979065708" sldId="288"/>
            <ac:picMk id="16" creationId="{7DA82DFB-DD56-D0A6-9883-8F94CCFDC80F}"/>
          </ac:picMkLst>
        </pc:picChg>
        <pc:picChg chg="add del mod">
          <ac:chgData name="Basu, Arunabho" userId="7d9619b6-3a35-425e-942c-a51ed9101f74" providerId="ADAL" clId="{02FC0F1B-B4B2-468A-BDD9-16EF60AE192A}" dt="2025-02-17T21:33:01.324" v="2764" actId="478"/>
          <ac:picMkLst>
            <pc:docMk/>
            <pc:sldMk cId="3979065708" sldId="288"/>
            <ac:picMk id="17" creationId="{6009160B-52FF-56E5-F98D-86623955D1B0}"/>
          </ac:picMkLst>
        </pc:picChg>
        <pc:picChg chg="del">
          <ac:chgData name="Basu, Arunabho" userId="7d9619b6-3a35-425e-942c-a51ed9101f74" providerId="ADAL" clId="{02FC0F1B-B4B2-468A-BDD9-16EF60AE192A}" dt="2025-02-17T20:37:49.433" v="1886" actId="478"/>
          <ac:picMkLst>
            <pc:docMk/>
            <pc:sldMk cId="3979065708" sldId="288"/>
            <ac:picMk id="25" creationId="{843371CE-99CC-553B-1687-E78F0082B905}"/>
          </ac:picMkLst>
        </pc:picChg>
        <pc:picChg chg="add del mod">
          <ac:chgData name="Basu, Arunabho" userId="7d9619b6-3a35-425e-942c-a51ed9101f74" providerId="ADAL" clId="{02FC0F1B-B4B2-468A-BDD9-16EF60AE192A}" dt="2025-02-17T21:33:01.324" v="2764" actId="478"/>
          <ac:picMkLst>
            <pc:docMk/>
            <pc:sldMk cId="3979065708" sldId="288"/>
            <ac:picMk id="31" creationId="{C23B1DAE-5AF0-D7C1-7434-C87C9ECFCD46}"/>
          </ac:picMkLst>
        </pc:picChg>
        <pc:picChg chg="del">
          <ac:chgData name="Basu, Arunabho" userId="7d9619b6-3a35-425e-942c-a51ed9101f74" providerId="ADAL" clId="{02FC0F1B-B4B2-468A-BDD9-16EF60AE192A}" dt="2025-02-17T20:37:49.433" v="1886" actId="478"/>
          <ac:picMkLst>
            <pc:docMk/>
            <pc:sldMk cId="3979065708" sldId="288"/>
            <ac:picMk id="32" creationId="{35864906-723B-7BE2-5508-035D8A0D89F6}"/>
          </ac:picMkLst>
        </pc:picChg>
      </pc:sldChg>
      <pc:sldChg chg="addSp modSp add mod ord modShow">
        <pc:chgData name="Basu, Arunabho" userId="7d9619b6-3a35-425e-942c-a51ed9101f74" providerId="ADAL" clId="{02FC0F1B-B4B2-468A-BDD9-16EF60AE192A}" dt="2025-04-06T21:57:20.153" v="10710"/>
        <pc:sldMkLst>
          <pc:docMk/>
          <pc:sldMk cId="1191007561" sldId="289"/>
        </pc:sldMkLst>
        <pc:spChg chg="mod">
          <ac:chgData name="Basu, Arunabho" userId="7d9619b6-3a35-425e-942c-a51ed9101f74" providerId="ADAL" clId="{02FC0F1B-B4B2-468A-BDD9-16EF60AE192A}" dt="2025-03-03T21:46:28.657" v="7476" actId="20577"/>
          <ac:spMkLst>
            <pc:docMk/>
            <pc:sldMk cId="1191007561" sldId="289"/>
            <ac:spMk id="5" creationId="{0B41DF53-2D47-83B0-0752-33B0D40ED4BF}"/>
          </ac:spMkLst>
        </pc:spChg>
        <pc:spChg chg="add mod">
          <ac:chgData name="Basu, Arunabho" userId="7d9619b6-3a35-425e-942c-a51ed9101f74" providerId="ADAL" clId="{02FC0F1B-B4B2-468A-BDD9-16EF60AE192A}" dt="2025-03-03T22:19:33.809" v="7576" actId="1076"/>
          <ac:spMkLst>
            <pc:docMk/>
            <pc:sldMk cId="1191007561" sldId="289"/>
            <ac:spMk id="6" creationId="{66D46CF9-D60A-8300-E009-A59C0C40926B}"/>
          </ac:spMkLst>
        </pc:spChg>
        <pc:spChg chg="mod">
          <ac:chgData name="Basu, Arunabho" userId="7d9619b6-3a35-425e-942c-a51ed9101f74" providerId="ADAL" clId="{02FC0F1B-B4B2-468A-BDD9-16EF60AE192A}" dt="2025-02-17T20:42:13.443" v="1925" actId="12"/>
          <ac:spMkLst>
            <pc:docMk/>
            <pc:sldMk cId="1191007561" sldId="289"/>
            <ac:spMk id="10" creationId="{15CA3146-25F9-DE61-6A73-F4546EB2AD8B}"/>
          </ac:spMkLst>
        </pc:spChg>
        <pc:spChg chg="mod">
          <ac:chgData name="Basu, Arunabho" userId="7d9619b6-3a35-425e-942c-a51ed9101f74" providerId="ADAL" clId="{02FC0F1B-B4B2-468A-BDD9-16EF60AE192A}" dt="2025-03-24T18:55:33.291" v="7847" actId="207"/>
          <ac:spMkLst>
            <pc:docMk/>
            <pc:sldMk cId="1191007561" sldId="289"/>
            <ac:spMk id="12" creationId="{FB2A0DC7-AD58-C295-58C5-D0FFC8B0F2AF}"/>
          </ac:spMkLst>
        </pc:spChg>
        <pc:spChg chg="add mod">
          <ac:chgData name="Basu, Arunabho" userId="7d9619b6-3a35-425e-942c-a51ed9101f74" providerId="ADAL" clId="{02FC0F1B-B4B2-468A-BDD9-16EF60AE192A}" dt="2025-03-03T22:19:42.106" v="7577" actId="1076"/>
          <ac:spMkLst>
            <pc:docMk/>
            <pc:sldMk cId="1191007561" sldId="289"/>
            <ac:spMk id="13" creationId="{C7577F7E-DA67-CD36-838C-F2AE29AE373B}"/>
          </ac:spMkLst>
        </pc:spChg>
        <pc:spChg chg="mod">
          <ac:chgData name="Basu, Arunabho" userId="7d9619b6-3a35-425e-942c-a51ed9101f74" providerId="ADAL" clId="{02FC0F1B-B4B2-468A-BDD9-16EF60AE192A}" dt="2025-03-03T21:48:25.143" v="7488" actId="207"/>
          <ac:spMkLst>
            <pc:docMk/>
            <pc:sldMk cId="1191007561" sldId="289"/>
            <ac:spMk id="20" creationId="{F7FF8B06-EFD2-B8FE-8E6B-F4BE34E43276}"/>
          </ac:spMkLst>
        </pc:spChg>
        <pc:spChg chg="mod">
          <ac:chgData name="Basu, Arunabho" userId="7d9619b6-3a35-425e-942c-a51ed9101f74" providerId="ADAL" clId="{02FC0F1B-B4B2-468A-BDD9-16EF60AE192A}" dt="2025-03-03T21:48:20.947" v="7487" actId="207"/>
          <ac:spMkLst>
            <pc:docMk/>
            <pc:sldMk cId="1191007561" sldId="289"/>
            <ac:spMk id="21" creationId="{96B00036-BA1F-C308-7747-949FCE98C570}"/>
          </ac:spMkLst>
        </pc:spChg>
        <pc:spChg chg="mod">
          <ac:chgData name="Basu, Arunabho" userId="7d9619b6-3a35-425e-942c-a51ed9101f74" providerId="ADAL" clId="{02FC0F1B-B4B2-468A-BDD9-16EF60AE192A}" dt="2025-03-03T21:47:13.998" v="7481" actId="12"/>
          <ac:spMkLst>
            <pc:docMk/>
            <pc:sldMk cId="1191007561" sldId="289"/>
            <ac:spMk id="22" creationId="{A3E9CF2B-34A7-E8A3-BC6E-B06A1DDF5D36}"/>
          </ac:spMkLst>
        </pc:spChg>
        <pc:picChg chg="add mod">
          <ac:chgData name="Basu, Arunabho" userId="7d9619b6-3a35-425e-942c-a51ed9101f74" providerId="ADAL" clId="{02FC0F1B-B4B2-468A-BDD9-16EF60AE192A}" dt="2025-03-03T21:49:06.472" v="7491" actId="1076"/>
          <ac:picMkLst>
            <pc:docMk/>
            <pc:sldMk cId="1191007561" sldId="289"/>
            <ac:picMk id="2" creationId="{F81CA1D5-ED7A-36AC-C30E-BE429B76B8FE}"/>
          </ac:picMkLst>
        </pc:picChg>
        <pc:picChg chg="add mod">
          <ac:chgData name="Basu, Arunabho" userId="7d9619b6-3a35-425e-942c-a51ed9101f74" providerId="ADAL" clId="{02FC0F1B-B4B2-468A-BDD9-16EF60AE192A}" dt="2025-03-03T21:49:23.596" v="7493" actId="1076"/>
          <ac:picMkLst>
            <pc:docMk/>
            <pc:sldMk cId="1191007561" sldId="289"/>
            <ac:picMk id="3" creationId="{5131188E-57F6-599F-FA30-5C08FB099D07}"/>
          </ac:picMkLst>
        </pc:picChg>
      </pc:sldChg>
      <pc:sldChg chg="add mod ord modShow">
        <pc:chgData name="Basu, Arunabho" userId="7d9619b6-3a35-425e-942c-a51ed9101f74" providerId="ADAL" clId="{02FC0F1B-B4B2-468A-BDD9-16EF60AE192A}" dt="2025-03-03T21:49:59.376" v="7494" actId="729"/>
        <pc:sldMkLst>
          <pc:docMk/>
          <pc:sldMk cId="1421534685" sldId="290"/>
        </pc:sldMkLst>
      </pc:sldChg>
      <pc:sldChg chg="addSp delSp modSp add mod ord modShow">
        <pc:chgData name="Basu, Arunabho" userId="7d9619b6-3a35-425e-942c-a51ed9101f74" providerId="ADAL" clId="{02FC0F1B-B4B2-468A-BDD9-16EF60AE192A}" dt="2025-04-06T21:57:20.153" v="10710"/>
        <pc:sldMkLst>
          <pc:docMk/>
          <pc:sldMk cId="645235891" sldId="291"/>
        </pc:sldMkLst>
        <pc:spChg chg="add mod">
          <ac:chgData name="Basu, Arunabho" userId="7d9619b6-3a35-425e-942c-a51ed9101f74" providerId="ADAL" clId="{02FC0F1B-B4B2-468A-BDD9-16EF60AE192A}" dt="2025-03-03T19:53:27.350" v="3743"/>
          <ac:spMkLst>
            <pc:docMk/>
            <pc:sldMk cId="645235891" sldId="291"/>
            <ac:spMk id="2" creationId="{758164DB-02B8-F234-C568-7C7C9CFC3FBC}"/>
          </ac:spMkLst>
        </pc:spChg>
        <pc:spChg chg="add mod">
          <ac:chgData name="Basu, Arunabho" userId="7d9619b6-3a35-425e-942c-a51ed9101f74" providerId="ADAL" clId="{02FC0F1B-B4B2-468A-BDD9-16EF60AE192A}" dt="2025-03-03T19:56:51.066" v="3861" actId="1076"/>
          <ac:spMkLst>
            <pc:docMk/>
            <pc:sldMk cId="645235891" sldId="291"/>
            <ac:spMk id="3" creationId="{EB32449B-CDC5-9804-BE00-27925D9A7C5A}"/>
          </ac:spMkLst>
        </pc:spChg>
        <pc:spChg chg="mod">
          <ac:chgData name="Basu, Arunabho" userId="7d9619b6-3a35-425e-942c-a51ed9101f74" providerId="ADAL" clId="{02FC0F1B-B4B2-468A-BDD9-16EF60AE192A}" dt="2025-03-03T19:57:12.707" v="3897" actId="20577"/>
          <ac:spMkLst>
            <pc:docMk/>
            <pc:sldMk cId="645235891" sldId="291"/>
            <ac:spMk id="5" creationId="{4609F49F-C8B6-E19E-AF0B-434E9F2C999F}"/>
          </ac:spMkLst>
        </pc:spChg>
        <pc:spChg chg="del">
          <ac:chgData name="Basu, Arunabho" userId="7d9619b6-3a35-425e-942c-a51ed9101f74" providerId="ADAL" clId="{02FC0F1B-B4B2-468A-BDD9-16EF60AE192A}" dt="2025-03-03T19:25:04.015" v="3250" actId="478"/>
          <ac:spMkLst>
            <pc:docMk/>
            <pc:sldMk cId="645235891" sldId="291"/>
            <ac:spMk id="12" creationId="{E2C3167B-38FE-48A0-1E78-513E653AC084}"/>
          </ac:spMkLst>
        </pc:spChg>
        <pc:spChg chg="del">
          <ac:chgData name="Basu, Arunabho" userId="7d9619b6-3a35-425e-942c-a51ed9101f74" providerId="ADAL" clId="{02FC0F1B-B4B2-468A-BDD9-16EF60AE192A}" dt="2025-03-03T19:25:04.015" v="3250" actId="478"/>
          <ac:spMkLst>
            <pc:docMk/>
            <pc:sldMk cId="645235891" sldId="291"/>
            <ac:spMk id="19" creationId="{29AE85EE-A277-2502-188A-721FD14F910B}"/>
          </ac:spMkLst>
        </pc:spChg>
        <pc:spChg chg="del">
          <ac:chgData name="Basu, Arunabho" userId="7d9619b6-3a35-425e-942c-a51ed9101f74" providerId="ADAL" clId="{02FC0F1B-B4B2-468A-BDD9-16EF60AE192A}" dt="2025-03-03T19:25:04.015" v="3250" actId="478"/>
          <ac:spMkLst>
            <pc:docMk/>
            <pc:sldMk cId="645235891" sldId="291"/>
            <ac:spMk id="20" creationId="{4630D02F-7D40-255E-0554-9330FBBBBBB7}"/>
          </ac:spMkLst>
        </pc:spChg>
        <pc:spChg chg="del">
          <ac:chgData name="Basu, Arunabho" userId="7d9619b6-3a35-425e-942c-a51ed9101f74" providerId="ADAL" clId="{02FC0F1B-B4B2-468A-BDD9-16EF60AE192A}" dt="2025-03-03T19:25:04.015" v="3250" actId="478"/>
          <ac:spMkLst>
            <pc:docMk/>
            <pc:sldMk cId="645235891" sldId="291"/>
            <ac:spMk id="21" creationId="{625AB7BB-405A-E086-33C1-2BDCACBE80CA}"/>
          </ac:spMkLst>
        </pc:spChg>
        <pc:spChg chg="del">
          <ac:chgData name="Basu, Arunabho" userId="7d9619b6-3a35-425e-942c-a51ed9101f74" providerId="ADAL" clId="{02FC0F1B-B4B2-468A-BDD9-16EF60AE192A}" dt="2025-03-03T19:25:04.015" v="3250" actId="478"/>
          <ac:spMkLst>
            <pc:docMk/>
            <pc:sldMk cId="645235891" sldId="291"/>
            <ac:spMk id="22" creationId="{E36BBBC0-186F-CCA6-D361-C41AF0540A27}"/>
          </ac:spMkLst>
        </pc:spChg>
        <pc:picChg chg="del">
          <ac:chgData name="Basu, Arunabho" userId="7d9619b6-3a35-425e-942c-a51ed9101f74" providerId="ADAL" clId="{02FC0F1B-B4B2-468A-BDD9-16EF60AE192A}" dt="2025-03-03T19:25:04.015" v="3250" actId="478"/>
          <ac:picMkLst>
            <pc:docMk/>
            <pc:sldMk cId="645235891" sldId="291"/>
            <ac:picMk id="7" creationId="{4321CC92-9679-1E35-AD86-BE7864A4E4CD}"/>
          </ac:picMkLst>
        </pc:picChg>
        <pc:picChg chg="add mod">
          <ac:chgData name="Basu, Arunabho" userId="7d9619b6-3a35-425e-942c-a51ed9101f74" providerId="ADAL" clId="{02FC0F1B-B4B2-468A-BDD9-16EF60AE192A}" dt="2025-03-03T19:56:47.395" v="3859" actId="1076"/>
          <ac:picMkLst>
            <pc:docMk/>
            <pc:sldMk cId="645235891" sldId="291"/>
            <ac:picMk id="8" creationId="{F97B16EA-0410-0244-9C37-D6258F65377D}"/>
          </ac:picMkLst>
        </pc:picChg>
        <pc:picChg chg="del">
          <ac:chgData name="Basu, Arunabho" userId="7d9619b6-3a35-425e-942c-a51ed9101f74" providerId="ADAL" clId="{02FC0F1B-B4B2-468A-BDD9-16EF60AE192A}" dt="2025-03-03T19:25:04.015" v="3250" actId="478"/>
          <ac:picMkLst>
            <pc:docMk/>
            <pc:sldMk cId="645235891" sldId="291"/>
            <ac:picMk id="14" creationId="{15FBE667-2CC0-87D1-7C79-6BC1346E88D5}"/>
          </ac:picMkLst>
        </pc:picChg>
        <pc:picChg chg="del">
          <ac:chgData name="Basu, Arunabho" userId="7d9619b6-3a35-425e-942c-a51ed9101f74" providerId="ADAL" clId="{02FC0F1B-B4B2-468A-BDD9-16EF60AE192A}" dt="2025-03-03T19:25:04.015" v="3250" actId="478"/>
          <ac:picMkLst>
            <pc:docMk/>
            <pc:sldMk cId="645235891" sldId="291"/>
            <ac:picMk id="15" creationId="{D0B4BB37-FFDF-04E2-4CD1-616BE5B7FE69}"/>
          </ac:picMkLst>
        </pc:picChg>
        <pc:picChg chg="del">
          <ac:chgData name="Basu, Arunabho" userId="7d9619b6-3a35-425e-942c-a51ed9101f74" providerId="ADAL" clId="{02FC0F1B-B4B2-468A-BDD9-16EF60AE192A}" dt="2025-03-03T19:25:04.015" v="3250" actId="478"/>
          <ac:picMkLst>
            <pc:docMk/>
            <pc:sldMk cId="645235891" sldId="291"/>
            <ac:picMk id="18" creationId="{F3EF551A-E0B3-8316-0EAD-9A010E227E1E}"/>
          </ac:picMkLst>
        </pc:picChg>
      </pc:sldChg>
      <pc:sldChg chg="new del">
        <pc:chgData name="Basu, Arunabho" userId="7d9619b6-3a35-425e-942c-a51ed9101f74" providerId="ADAL" clId="{02FC0F1B-B4B2-468A-BDD9-16EF60AE192A}" dt="2025-03-03T19:24:45.429" v="3248" actId="47"/>
        <pc:sldMkLst>
          <pc:docMk/>
          <pc:sldMk cId="3353465720" sldId="291"/>
        </pc:sldMkLst>
      </pc:sldChg>
      <pc:sldChg chg="addSp delSp modSp add mod ord modShow">
        <pc:chgData name="Basu, Arunabho" userId="7d9619b6-3a35-425e-942c-a51ed9101f74" providerId="ADAL" clId="{02FC0F1B-B4B2-468A-BDD9-16EF60AE192A}" dt="2025-04-06T21:57:20.153" v="10710"/>
        <pc:sldMkLst>
          <pc:docMk/>
          <pc:sldMk cId="3997674261" sldId="292"/>
        </pc:sldMkLst>
        <pc:spChg chg="add mod">
          <ac:chgData name="Basu, Arunabho" userId="7d9619b6-3a35-425e-942c-a51ed9101f74" providerId="ADAL" clId="{02FC0F1B-B4B2-468A-BDD9-16EF60AE192A}" dt="2025-03-03T19:37:29.171" v="3257" actId="1076"/>
          <ac:spMkLst>
            <pc:docMk/>
            <pc:sldMk cId="3997674261" sldId="292"/>
            <ac:spMk id="2" creationId="{7B75C781-C141-AAB2-CDF3-014912A7E2CD}"/>
          </ac:spMkLst>
        </pc:spChg>
        <pc:spChg chg="add mod">
          <ac:chgData name="Basu, Arunabho" userId="7d9619b6-3a35-425e-942c-a51ed9101f74" providerId="ADAL" clId="{02FC0F1B-B4B2-468A-BDD9-16EF60AE192A}" dt="2025-03-03T19:38:11.666" v="3289" actId="1076"/>
          <ac:spMkLst>
            <pc:docMk/>
            <pc:sldMk cId="3997674261" sldId="292"/>
            <ac:spMk id="3" creationId="{458735A1-189B-1227-746E-586461BABC1A}"/>
          </ac:spMkLst>
        </pc:spChg>
        <pc:spChg chg="mod">
          <ac:chgData name="Basu, Arunabho" userId="7d9619b6-3a35-425e-942c-a51ed9101f74" providerId="ADAL" clId="{02FC0F1B-B4B2-468A-BDD9-16EF60AE192A}" dt="2025-03-03T19:42:29.316" v="3529" actId="20577"/>
          <ac:spMkLst>
            <pc:docMk/>
            <pc:sldMk cId="3997674261" sldId="292"/>
            <ac:spMk id="5" creationId="{3005C334-DDE4-37A5-7E1E-4D9B1867D4C2}"/>
          </ac:spMkLst>
        </pc:spChg>
        <pc:spChg chg="add mod">
          <ac:chgData name="Basu, Arunabho" userId="7d9619b6-3a35-425e-942c-a51ed9101f74" providerId="ADAL" clId="{02FC0F1B-B4B2-468A-BDD9-16EF60AE192A}" dt="2025-03-03T19:46:11.096" v="3714" actId="1076"/>
          <ac:spMkLst>
            <pc:docMk/>
            <pc:sldMk cId="3997674261" sldId="292"/>
            <ac:spMk id="6" creationId="{57ED9385-C92A-644D-FD42-603969295EE3}"/>
          </ac:spMkLst>
        </pc:spChg>
        <pc:spChg chg="mod">
          <ac:chgData name="Basu, Arunabho" userId="7d9619b6-3a35-425e-942c-a51ed9101f74" providerId="ADAL" clId="{02FC0F1B-B4B2-468A-BDD9-16EF60AE192A}" dt="2025-03-31T19:31:34.263" v="8829" actId="20577"/>
          <ac:spMkLst>
            <pc:docMk/>
            <pc:sldMk cId="3997674261" sldId="292"/>
            <ac:spMk id="12" creationId="{CAADCD3B-7B7D-B815-45B4-551118B3723A}"/>
          </ac:spMkLst>
        </pc:spChg>
        <pc:spChg chg="del mod">
          <ac:chgData name="Basu, Arunabho" userId="7d9619b6-3a35-425e-942c-a51ed9101f74" providerId="ADAL" clId="{02FC0F1B-B4B2-468A-BDD9-16EF60AE192A}" dt="2025-03-03T19:39:10.325" v="3331" actId="478"/>
          <ac:spMkLst>
            <pc:docMk/>
            <pc:sldMk cId="3997674261" sldId="292"/>
            <ac:spMk id="13" creationId="{5857C8FC-2C0C-4B1C-6B3B-D5EEBE27B115}"/>
          </ac:spMkLst>
        </pc:spChg>
      </pc:sldChg>
      <pc:sldChg chg="addSp delSp modSp add mod ord modShow">
        <pc:chgData name="Basu, Arunabho" userId="7d9619b6-3a35-425e-942c-a51ed9101f74" providerId="ADAL" clId="{02FC0F1B-B4B2-468A-BDD9-16EF60AE192A}" dt="2025-04-06T21:57:20.153" v="10710"/>
        <pc:sldMkLst>
          <pc:docMk/>
          <pc:sldMk cId="3691275639" sldId="293"/>
        </pc:sldMkLst>
        <pc:spChg chg="mod">
          <ac:chgData name="Basu, Arunabho" userId="7d9619b6-3a35-425e-942c-a51ed9101f74" providerId="ADAL" clId="{02FC0F1B-B4B2-468A-BDD9-16EF60AE192A}" dt="2025-03-03T20:14:00.232" v="4065" actId="1076"/>
          <ac:spMkLst>
            <pc:docMk/>
            <pc:sldMk cId="3691275639" sldId="293"/>
            <ac:spMk id="3" creationId="{307BCBC7-0E6E-2506-FB85-CF071D35F7C6}"/>
          </ac:spMkLst>
        </pc:spChg>
        <pc:spChg chg="add mod">
          <ac:chgData name="Basu, Arunabho" userId="7d9619b6-3a35-425e-942c-a51ed9101f74" providerId="ADAL" clId="{02FC0F1B-B4B2-468A-BDD9-16EF60AE192A}" dt="2025-03-03T20:15:40.574" v="4130" actId="208"/>
          <ac:spMkLst>
            <pc:docMk/>
            <pc:sldMk cId="3691275639" sldId="293"/>
            <ac:spMk id="10" creationId="{9852BDC6-A4B1-FE38-9308-1D9EEE41977B}"/>
          </ac:spMkLst>
        </pc:spChg>
        <pc:spChg chg="add mod">
          <ac:chgData name="Basu, Arunabho" userId="7d9619b6-3a35-425e-942c-a51ed9101f74" providerId="ADAL" clId="{02FC0F1B-B4B2-468A-BDD9-16EF60AE192A}" dt="2025-03-03T20:14:03.809" v="4067" actId="1076"/>
          <ac:spMkLst>
            <pc:docMk/>
            <pc:sldMk cId="3691275639" sldId="293"/>
            <ac:spMk id="11" creationId="{B595B5C3-F6ED-2865-1C0B-14C96EA198E2}"/>
          </ac:spMkLst>
        </pc:spChg>
        <pc:spChg chg="add mod">
          <ac:chgData name="Basu, Arunabho" userId="7d9619b6-3a35-425e-942c-a51ed9101f74" providerId="ADAL" clId="{02FC0F1B-B4B2-468A-BDD9-16EF60AE192A}" dt="2025-03-03T20:14:08.638" v="4069" actId="1076"/>
          <ac:spMkLst>
            <pc:docMk/>
            <pc:sldMk cId="3691275639" sldId="293"/>
            <ac:spMk id="12" creationId="{C7757D34-9742-5039-B782-9D83B892414B}"/>
          </ac:spMkLst>
        </pc:spChg>
        <pc:spChg chg="add mod">
          <ac:chgData name="Basu, Arunabho" userId="7d9619b6-3a35-425e-942c-a51ed9101f74" providerId="ADAL" clId="{02FC0F1B-B4B2-468A-BDD9-16EF60AE192A}" dt="2025-03-03T20:15:25.725" v="4128" actId="1076"/>
          <ac:spMkLst>
            <pc:docMk/>
            <pc:sldMk cId="3691275639" sldId="293"/>
            <ac:spMk id="14" creationId="{125AE7BB-313E-CB84-AECC-E3DF03C4598B}"/>
          </ac:spMkLst>
        </pc:spChg>
        <pc:picChg chg="add mod">
          <ac:chgData name="Basu, Arunabho" userId="7d9619b6-3a35-425e-942c-a51ed9101f74" providerId="ADAL" clId="{02FC0F1B-B4B2-468A-BDD9-16EF60AE192A}" dt="2025-03-03T20:14:01.599" v="4066" actId="1076"/>
          <ac:picMkLst>
            <pc:docMk/>
            <pc:sldMk cId="3691275639" sldId="293"/>
            <ac:picMk id="6" creationId="{EBF19FE6-C018-84A2-415C-63228D4F3173}"/>
          </ac:picMkLst>
        </pc:picChg>
        <pc:picChg chg="del">
          <ac:chgData name="Basu, Arunabho" userId="7d9619b6-3a35-425e-942c-a51ed9101f74" providerId="ADAL" clId="{02FC0F1B-B4B2-468A-BDD9-16EF60AE192A}" dt="2025-03-03T19:57:24.143" v="3899" actId="478"/>
          <ac:picMkLst>
            <pc:docMk/>
            <pc:sldMk cId="3691275639" sldId="293"/>
            <ac:picMk id="8" creationId="{9B582D03-8EBB-439A-91B6-5C79C4A7FF20}"/>
          </ac:picMkLst>
        </pc:picChg>
        <pc:picChg chg="add mod">
          <ac:chgData name="Basu, Arunabho" userId="7d9619b6-3a35-425e-942c-a51ed9101f74" providerId="ADAL" clId="{02FC0F1B-B4B2-468A-BDD9-16EF60AE192A}" dt="2025-03-03T20:14:05.946" v="4068" actId="1076"/>
          <ac:picMkLst>
            <pc:docMk/>
            <pc:sldMk cId="3691275639" sldId="293"/>
            <ac:picMk id="9" creationId="{960B0F03-267D-C880-5AD3-15E94A82BCBD}"/>
          </ac:picMkLst>
        </pc:picChg>
        <pc:picChg chg="add mod">
          <ac:chgData name="Basu, Arunabho" userId="7d9619b6-3a35-425e-942c-a51ed9101f74" providerId="ADAL" clId="{02FC0F1B-B4B2-468A-BDD9-16EF60AE192A}" dt="2025-03-03T20:15:29.577" v="4129" actId="1076"/>
          <ac:picMkLst>
            <pc:docMk/>
            <pc:sldMk cId="3691275639" sldId="293"/>
            <ac:picMk id="13" creationId="{8AF9E513-10AA-E49C-819E-210011D55814}"/>
          </ac:picMkLst>
        </pc:picChg>
      </pc:sldChg>
      <pc:sldChg chg="addSp delSp modSp add mod ord modShow">
        <pc:chgData name="Basu, Arunabho" userId="7d9619b6-3a35-425e-942c-a51ed9101f74" providerId="ADAL" clId="{02FC0F1B-B4B2-468A-BDD9-16EF60AE192A}" dt="2025-04-06T21:57:20.153" v="10710"/>
        <pc:sldMkLst>
          <pc:docMk/>
          <pc:sldMk cId="331325765" sldId="294"/>
        </pc:sldMkLst>
        <pc:spChg chg="add mod">
          <ac:chgData name="Basu, Arunabho" userId="7d9619b6-3a35-425e-942c-a51ed9101f74" providerId="ADAL" clId="{02FC0F1B-B4B2-468A-BDD9-16EF60AE192A}" dt="2025-03-03T20:18:56.504" v="4221" actId="1076"/>
          <ac:spMkLst>
            <pc:docMk/>
            <pc:sldMk cId="331325765" sldId="294"/>
            <ac:spMk id="2" creationId="{64743D78-E236-48E6-0CB3-DA692857D1B7}"/>
          </ac:spMkLst>
        </pc:spChg>
        <pc:spChg chg="mod">
          <ac:chgData name="Basu, Arunabho" userId="7d9619b6-3a35-425e-942c-a51ed9101f74" providerId="ADAL" clId="{02FC0F1B-B4B2-468A-BDD9-16EF60AE192A}" dt="2025-03-03T20:28:29.351" v="4793" actId="20577"/>
          <ac:spMkLst>
            <pc:docMk/>
            <pc:sldMk cId="331325765" sldId="294"/>
            <ac:spMk id="3" creationId="{2169FC27-6AD1-2AFF-2CE1-BEE732146FB8}"/>
          </ac:spMkLst>
        </pc:spChg>
        <pc:spChg chg="mod">
          <ac:chgData name="Basu, Arunabho" userId="7d9619b6-3a35-425e-942c-a51ed9101f74" providerId="ADAL" clId="{02FC0F1B-B4B2-468A-BDD9-16EF60AE192A}" dt="2025-03-03T20:16:39.271" v="4167" actId="20577"/>
          <ac:spMkLst>
            <pc:docMk/>
            <pc:sldMk cId="331325765" sldId="294"/>
            <ac:spMk id="5" creationId="{2877BC0F-1A8A-4111-B06E-1C509AD0D417}"/>
          </ac:spMkLst>
        </pc:spChg>
        <pc:spChg chg="add mod">
          <ac:chgData name="Basu, Arunabho" userId="7d9619b6-3a35-425e-942c-a51ed9101f74" providerId="ADAL" clId="{02FC0F1B-B4B2-468A-BDD9-16EF60AE192A}" dt="2025-03-03T20:18:33.388" v="4215" actId="1076"/>
          <ac:spMkLst>
            <pc:docMk/>
            <pc:sldMk cId="331325765" sldId="294"/>
            <ac:spMk id="6" creationId="{BBE9D87B-2640-4DF7-D586-9A4089DE073A}"/>
          </ac:spMkLst>
        </pc:spChg>
        <pc:spChg chg="add mod">
          <ac:chgData name="Basu, Arunabho" userId="7d9619b6-3a35-425e-942c-a51ed9101f74" providerId="ADAL" clId="{02FC0F1B-B4B2-468A-BDD9-16EF60AE192A}" dt="2025-03-03T20:19:03.062" v="4224" actId="1076"/>
          <ac:spMkLst>
            <pc:docMk/>
            <pc:sldMk cId="331325765" sldId="294"/>
            <ac:spMk id="7" creationId="{94A4C5A6-53E8-0F1B-CA03-2619AC01B74A}"/>
          </ac:spMkLst>
        </pc:spChg>
        <pc:spChg chg="add mod">
          <ac:chgData name="Basu, Arunabho" userId="7d9619b6-3a35-425e-942c-a51ed9101f74" providerId="ADAL" clId="{02FC0F1B-B4B2-468A-BDD9-16EF60AE192A}" dt="2025-03-03T20:18:52.299" v="4220" actId="1076"/>
          <ac:spMkLst>
            <pc:docMk/>
            <pc:sldMk cId="331325765" sldId="294"/>
            <ac:spMk id="9" creationId="{B549235C-3D62-065B-E531-83098B102C29}"/>
          </ac:spMkLst>
        </pc:spChg>
        <pc:spChg chg="add mod">
          <ac:chgData name="Basu, Arunabho" userId="7d9619b6-3a35-425e-942c-a51ed9101f74" providerId="ADAL" clId="{02FC0F1B-B4B2-468A-BDD9-16EF60AE192A}" dt="2025-03-03T20:25:38.707" v="4664" actId="1076"/>
          <ac:spMkLst>
            <pc:docMk/>
            <pc:sldMk cId="331325765" sldId="294"/>
            <ac:spMk id="10" creationId="{3D0AA559-FE61-6DEB-3461-6394BDE221EA}"/>
          </ac:spMkLst>
        </pc:spChg>
        <pc:spChg chg="add mod">
          <ac:chgData name="Basu, Arunabho" userId="7d9619b6-3a35-425e-942c-a51ed9101f74" providerId="ADAL" clId="{02FC0F1B-B4B2-468A-BDD9-16EF60AE192A}" dt="2025-03-03T22:08:38.733" v="7542" actId="20577"/>
          <ac:spMkLst>
            <pc:docMk/>
            <pc:sldMk cId="331325765" sldId="294"/>
            <ac:spMk id="11" creationId="{163A7DBF-4FDD-B379-59BB-7AE4C1D57109}"/>
          </ac:spMkLst>
        </pc:spChg>
        <pc:picChg chg="del">
          <ac:chgData name="Basu, Arunabho" userId="7d9619b6-3a35-425e-942c-a51ed9101f74" providerId="ADAL" clId="{02FC0F1B-B4B2-468A-BDD9-16EF60AE192A}" dt="2025-03-03T20:16:13.592" v="4134" actId="478"/>
          <ac:picMkLst>
            <pc:docMk/>
            <pc:sldMk cId="331325765" sldId="294"/>
            <ac:picMk id="8" creationId="{C7B9E321-4B5B-B57F-7D3D-4EB0F3970918}"/>
          </ac:picMkLst>
        </pc:picChg>
      </pc:sldChg>
      <pc:sldChg chg="addSp delSp modSp add mod ord modShow">
        <pc:chgData name="Basu, Arunabho" userId="7d9619b6-3a35-425e-942c-a51ed9101f74" providerId="ADAL" clId="{02FC0F1B-B4B2-468A-BDD9-16EF60AE192A}" dt="2025-04-06T21:57:20.153" v="10710"/>
        <pc:sldMkLst>
          <pc:docMk/>
          <pc:sldMk cId="4201682672" sldId="295"/>
        </pc:sldMkLst>
        <pc:spChg chg="add del">
          <ac:chgData name="Basu, Arunabho" userId="7d9619b6-3a35-425e-942c-a51ed9101f74" providerId="ADAL" clId="{02FC0F1B-B4B2-468A-BDD9-16EF60AE192A}" dt="2025-03-03T20:29:32.831" v="4796" actId="478"/>
          <ac:spMkLst>
            <pc:docMk/>
            <pc:sldMk cId="4201682672" sldId="295"/>
            <ac:spMk id="2" creationId="{42DBE424-F2A5-09D3-9E2B-D4525FBB5546}"/>
          </ac:spMkLst>
        </pc:spChg>
        <pc:spChg chg="del mod">
          <ac:chgData name="Basu, Arunabho" userId="7d9619b6-3a35-425e-942c-a51ed9101f74" providerId="ADAL" clId="{02FC0F1B-B4B2-468A-BDD9-16EF60AE192A}" dt="2025-03-03T20:39:52.908" v="4991" actId="478"/>
          <ac:spMkLst>
            <pc:docMk/>
            <pc:sldMk cId="4201682672" sldId="295"/>
            <ac:spMk id="3" creationId="{3FF65F45-4EF3-9352-7145-8BB22CFE25A8}"/>
          </ac:spMkLst>
        </pc:spChg>
        <pc:spChg chg="del mod">
          <ac:chgData name="Basu, Arunabho" userId="7d9619b6-3a35-425e-942c-a51ed9101f74" providerId="ADAL" clId="{02FC0F1B-B4B2-468A-BDD9-16EF60AE192A}" dt="2025-03-03T20:40:08.298" v="4996" actId="478"/>
          <ac:spMkLst>
            <pc:docMk/>
            <pc:sldMk cId="4201682672" sldId="295"/>
            <ac:spMk id="5" creationId="{2AD16E09-765D-9B8D-0E35-8B8D05D3CC98}"/>
          </ac:spMkLst>
        </pc:spChg>
        <pc:spChg chg="add mod">
          <ac:chgData name="Basu, Arunabho" userId="7d9619b6-3a35-425e-942c-a51ed9101f74" providerId="ADAL" clId="{02FC0F1B-B4B2-468A-BDD9-16EF60AE192A}" dt="2025-03-03T20:35:59.339" v="4894" actId="207"/>
          <ac:spMkLst>
            <pc:docMk/>
            <pc:sldMk cId="4201682672" sldId="295"/>
            <ac:spMk id="6" creationId="{E575BB88-B87E-CA9D-6CE2-6F783A6FAC01}"/>
          </ac:spMkLst>
        </pc:spChg>
        <pc:spChg chg="add del mod">
          <ac:chgData name="Basu, Arunabho" userId="7d9619b6-3a35-425e-942c-a51ed9101f74" providerId="ADAL" clId="{02FC0F1B-B4B2-468A-BDD9-16EF60AE192A}" dt="2025-03-03T20:30:37.571" v="4800" actId="478"/>
          <ac:spMkLst>
            <pc:docMk/>
            <pc:sldMk cId="4201682672" sldId="295"/>
            <ac:spMk id="7" creationId="{562CC4F8-1FB7-79E7-EA73-0C1FAFE1EAFD}"/>
          </ac:spMkLst>
        </pc:spChg>
        <pc:spChg chg="add mod">
          <ac:chgData name="Basu, Arunabho" userId="7d9619b6-3a35-425e-942c-a51ed9101f74" providerId="ADAL" clId="{02FC0F1B-B4B2-468A-BDD9-16EF60AE192A}" dt="2025-03-03T20:38:52.999" v="4965" actId="1076"/>
          <ac:spMkLst>
            <pc:docMk/>
            <pc:sldMk cId="4201682672" sldId="295"/>
            <ac:spMk id="8" creationId="{1C6FB72E-FCD6-0B62-45A2-B045E5CF21D0}"/>
          </ac:spMkLst>
        </pc:spChg>
        <pc:spChg chg="add mod">
          <ac:chgData name="Basu, Arunabho" userId="7d9619b6-3a35-425e-942c-a51ed9101f74" providerId="ADAL" clId="{02FC0F1B-B4B2-468A-BDD9-16EF60AE192A}" dt="2025-03-03T22:10:17.470" v="7556" actId="1076"/>
          <ac:spMkLst>
            <pc:docMk/>
            <pc:sldMk cId="4201682672" sldId="295"/>
            <ac:spMk id="9" creationId="{E928FC63-449A-A4A1-2F11-6F90F9262065}"/>
          </ac:spMkLst>
        </pc:spChg>
        <pc:spChg chg="add del mod">
          <ac:chgData name="Basu, Arunabho" userId="7d9619b6-3a35-425e-942c-a51ed9101f74" providerId="ADAL" clId="{02FC0F1B-B4B2-468A-BDD9-16EF60AE192A}" dt="2025-03-03T20:37:34.937" v="4938" actId="478"/>
          <ac:spMkLst>
            <pc:docMk/>
            <pc:sldMk cId="4201682672" sldId="295"/>
            <ac:spMk id="10" creationId="{D34FB610-ED6C-DD36-0B0E-9C9A2E6C79EF}"/>
          </ac:spMkLst>
        </pc:spChg>
        <pc:spChg chg="add mod">
          <ac:chgData name="Basu, Arunabho" userId="7d9619b6-3a35-425e-942c-a51ed9101f74" providerId="ADAL" clId="{02FC0F1B-B4B2-468A-BDD9-16EF60AE192A}" dt="2025-03-03T20:37:23.287" v="4936" actId="1076"/>
          <ac:spMkLst>
            <pc:docMk/>
            <pc:sldMk cId="4201682672" sldId="295"/>
            <ac:spMk id="11" creationId="{8510425A-3608-2037-20A5-0D2BF9C8391D}"/>
          </ac:spMkLst>
        </pc:spChg>
        <pc:spChg chg="add mod">
          <ac:chgData name="Basu, Arunabho" userId="7d9619b6-3a35-425e-942c-a51ed9101f74" providerId="ADAL" clId="{02FC0F1B-B4B2-468A-BDD9-16EF60AE192A}" dt="2025-03-03T22:10:23.676" v="7559" actId="20577"/>
          <ac:spMkLst>
            <pc:docMk/>
            <pc:sldMk cId="4201682672" sldId="295"/>
            <ac:spMk id="12" creationId="{E8A42C39-68EB-80CC-5504-9F81FDFFC1D9}"/>
          </ac:spMkLst>
        </pc:spChg>
        <pc:spChg chg="add mod">
          <ac:chgData name="Basu, Arunabho" userId="7d9619b6-3a35-425e-942c-a51ed9101f74" providerId="ADAL" clId="{02FC0F1B-B4B2-468A-BDD9-16EF60AE192A}" dt="2025-03-03T20:35:18.277" v="4889" actId="1076"/>
          <ac:spMkLst>
            <pc:docMk/>
            <pc:sldMk cId="4201682672" sldId="295"/>
            <ac:spMk id="13" creationId="{B8E7BD51-C359-E14B-0709-54F02D854C34}"/>
          </ac:spMkLst>
        </pc:spChg>
        <pc:spChg chg="add mod ord">
          <ac:chgData name="Basu, Arunabho" userId="7d9619b6-3a35-425e-942c-a51ed9101f74" providerId="ADAL" clId="{02FC0F1B-B4B2-468A-BDD9-16EF60AE192A}" dt="2025-03-03T20:37:16.224" v="4934" actId="14100"/>
          <ac:spMkLst>
            <pc:docMk/>
            <pc:sldMk cId="4201682672" sldId="295"/>
            <ac:spMk id="14" creationId="{7012D88D-CAF7-CAD3-5DAC-1869EB24F03C}"/>
          </ac:spMkLst>
        </pc:spChg>
        <pc:spChg chg="add mod">
          <ac:chgData name="Basu, Arunabho" userId="7d9619b6-3a35-425e-942c-a51ed9101f74" providerId="ADAL" clId="{02FC0F1B-B4B2-468A-BDD9-16EF60AE192A}" dt="2025-03-03T20:37:20.159" v="4935" actId="1076"/>
          <ac:spMkLst>
            <pc:docMk/>
            <pc:sldMk cId="4201682672" sldId="295"/>
            <ac:spMk id="15" creationId="{25FB84A9-D8B2-F16A-E1ED-72A19BFCF42C}"/>
          </ac:spMkLst>
        </pc:spChg>
        <pc:spChg chg="add mod">
          <ac:chgData name="Basu, Arunabho" userId="7d9619b6-3a35-425e-942c-a51ed9101f74" providerId="ADAL" clId="{02FC0F1B-B4B2-468A-BDD9-16EF60AE192A}" dt="2025-03-03T20:39:57.165" v="4993" actId="1076"/>
          <ac:spMkLst>
            <pc:docMk/>
            <pc:sldMk cId="4201682672" sldId="295"/>
            <ac:spMk id="22" creationId="{954A287A-4D04-8C9D-85AC-EF3451453FEA}"/>
          </ac:spMkLst>
        </pc:spChg>
        <pc:spChg chg="add mod">
          <ac:chgData name="Basu, Arunabho" userId="7d9619b6-3a35-425e-942c-a51ed9101f74" providerId="ADAL" clId="{02FC0F1B-B4B2-468A-BDD9-16EF60AE192A}" dt="2025-03-03T20:40:10.803" v="4997" actId="1076"/>
          <ac:spMkLst>
            <pc:docMk/>
            <pc:sldMk cId="4201682672" sldId="295"/>
            <ac:spMk id="23" creationId="{1DCCD77D-BF96-4B9B-F3DA-679469E5A16D}"/>
          </ac:spMkLst>
        </pc:spChg>
        <pc:cxnChg chg="add del mod">
          <ac:chgData name="Basu, Arunabho" userId="7d9619b6-3a35-425e-942c-a51ed9101f74" providerId="ADAL" clId="{02FC0F1B-B4B2-468A-BDD9-16EF60AE192A}" dt="2025-03-03T20:37:47.970" v="4940" actId="11529"/>
          <ac:cxnSpMkLst>
            <pc:docMk/>
            <pc:sldMk cId="4201682672" sldId="295"/>
            <ac:cxnSpMk id="17" creationId="{102C3095-35BB-3FAF-AF39-5C5D4F1007A2}"/>
          </ac:cxnSpMkLst>
        </pc:cxnChg>
        <pc:cxnChg chg="add">
          <ac:chgData name="Basu, Arunabho" userId="7d9619b6-3a35-425e-942c-a51ed9101f74" providerId="ADAL" clId="{02FC0F1B-B4B2-468A-BDD9-16EF60AE192A}" dt="2025-03-03T20:37:57.566" v="4941" actId="11529"/>
          <ac:cxnSpMkLst>
            <pc:docMk/>
            <pc:sldMk cId="4201682672" sldId="295"/>
            <ac:cxnSpMk id="19" creationId="{8E61E233-C67D-E524-5FDC-D5B6857DB965}"/>
          </ac:cxnSpMkLst>
        </pc:cxnChg>
        <pc:cxnChg chg="add">
          <ac:chgData name="Basu, Arunabho" userId="7d9619b6-3a35-425e-942c-a51ed9101f74" providerId="ADAL" clId="{02FC0F1B-B4B2-468A-BDD9-16EF60AE192A}" dt="2025-03-03T20:38:09.122" v="4942" actId="11529"/>
          <ac:cxnSpMkLst>
            <pc:docMk/>
            <pc:sldMk cId="4201682672" sldId="295"/>
            <ac:cxnSpMk id="21" creationId="{90A23DCB-1C5A-5798-1AF1-7391CFCE8BEE}"/>
          </ac:cxnSpMkLst>
        </pc:cxnChg>
      </pc:sldChg>
      <pc:sldChg chg="addSp delSp modSp add mod ord modShow">
        <pc:chgData name="Basu, Arunabho" userId="7d9619b6-3a35-425e-942c-a51ed9101f74" providerId="ADAL" clId="{02FC0F1B-B4B2-468A-BDD9-16EF60AE192A}" dt="2025-04-06T21:57:20.153" v="10710"/>
        <pc:sldMkLst>
          <pc:docMk/>
          <pc:sldMk cId="592916998" sldId="296"/>
        </pc:sldMkLst>
        <pc:spChg chg="add mod">
          <ac:chgData name="Basu, Arunabho" userId="7d9619b6-3a35-425e-942c-a51ed9101f74" providerId="ADAL" clId="{02FC0F1B-B4B2-468A-BDD9-16EF60AE192A}" dt="2025-03-03T20:49:37.861" v="5551"/>
          <ac:spMkLst>
            <pc:docMk/>
            <pc:sldMk cId="592916998" sldId="296"/>
            <ac:spMk id="2" creationId="{8BBB5D00-2472-69E9-9369-82156C896AA3}"/>
          </ac:spMkLst>
        </pc:spChg>
        <pc:spChg chg="mod">
          <ac:chgData name="Basu, Arunabho" userId="7d9619b6-3a35-425e-942c-a51ed9101f74" providerId="ADAL" clId="{02FC0F1B-B4B2-468A-BDD9-16EF60AE192A}" dt="2025-03-03T20:55:49.069" v="5623" actId="1076"/>
          <ac:spMkLst>
            <pc:docMk/>
            <pc:sldMk cId="592916998" sldId="296"/>
            <ac:spMk id="3" creationId="{38D3AD0C-0C65-23E2-2339-FDB148FEA871}"/>
          </ac:spMkLst>
        </pc:spChg>
        <pc:spChg chg="del">
          <ac:chgData name="Basu, Arunabho" userId="7d9619b6-3a35-425e-942c-a51ed9101f74" providerId="ADAL" clId="{02FC0F1B-B4B2-468A-BDD9-16EF60AE192A}" dt="2025-03-03T20:49:36.955" v="5550" actId="478"/>
          <ac:spMkLst>
            <pc:docMk/>
            <pc:sldMk cId="592916998" sldId="296"/>
            <ac:spMk id="5" creationId="{104EDCCE-B7BF-D4E7-19B5-B2DCF13E14A4}"/>
          </ac:spMkLst>
        </pc:spChg>
        <pc:spChg chg="add del mod">
          <ac:chgData name="Basu, Arunabho" userId="7d9619b6-3a35-425e-942c-a51ed9101f74" providerId="ADAL" clId="{02FC0F1B-B4B2-468A-BDD9-16EF60AE192A}" dt="2025-03-03T20:55:43.410" v="5622" actId="478"/>
          <ac:spMkLst>
            <pc:docMk/>
            <pc:sldMk cId="592916998" sldId="296"/>
            <ac:spMk id="6" creationId="{9E6632B3-0EB9-5C93-B6D0-E4F139C61476}"/>
          </ac:spMkLst>
        </pc:spChg>
        <pc:spChg chg="add mod">
          <ac:chgData name="Basu, Arunabho" userId="7d9619b6-3a35-425e-942c-a51ed9101f74" providerId="ADAL" clId="{02FC0F1B-B4B2-468A-BDD9-16EF60AE192A}" dt="2025-03-03T20:57:04.363" v="5767" actId="1076"/>
          <ac:spMkLst>
            <pc:docMk/>
            <pc:sldMk cId="592916998" sldId="296"/>
            <ac:spMk id="7" creationId="{E202FA09-2DC6-2654-5738-C6C685DF8FDD}"/>
          </ac:spMkLst>
        </pc:spChg>
      </pc:sldChg>
      <pc:sldChg chg="addSp modSp add mod ord modShow">
        <pc:chgData name="Basu, Arunabho" userId="7d9619b6-3a35-425e-942c-a51ed9101f74" providerId="ADAL" clId="{02FC0F1B-B4B2-468A-BDD9-16EF60AE192A}" dt="2025-04-06T21:57:20.153" v="10710"/>
        <pc:sldMkLst>
          <pc:docMk/>
          <pc:sldMk cId="4068944808" sldId="297"/>
        </pc:sldMkLst>
        <pc:spChg chg="add mod">
          <ac:chgData name="Basu, Arunabho" userId="7d9619b6-3a35-425e-942c-a51ed9101f74" providerId="ADAL" clId="{02FC0F1B-B4B2-468A-BDD9-16EF60AE192A}" dt="2025-03-03T20:41:18.217" v="5021" actId="1076"/>
          <ac:spMkLst>
            <pc:docMk/>
            <pc:sldMk cId="4068944808" sldId="297"/>
            <ac:spMk id="2" creationId="{1DC86F84-64C8-5217-F0D4-7C42F9D2545D}"/>
          </ac:spMkLst>
        </pc:spChg>
        <pc:spChg chg="mod">
          <ac:chgData name="Basu, Arunabho" userId="7d9619b6-3a35-425e-942c-a51ed9101f74" providerId="ADAL" clId="{02FC0F1B-B4B2-468A-BDD9-16EF60AE192A}" dt="2025-03-03T20:41:25.486" v="5022" actId="207"/>
          <ac:spMkLst>
            <pc:docMk/>
            <pc:sldMk cId="4068944808" sldId="297"/>
            <ac:spMk id="6" creationId="{A1C8951D-0827-4352-51EF-7A6CDEED51D6}"/>
          </ac:spMkLst>
        </pc:spChg>
        <pc:spChg chg="mod">
          <ac:chgData name="Basu, Arunabho" userId="7d9619b6-3a35-425e-942c-a51ed9101f74" providerId="ADAL" clId="{02FC0F1B-B4B2-468A-BDD9-16EF60AE192A}" dt="2025-03-03T20:41:14.798" v="5020" actId="1076"/>
          <ac:spMkLst>
            <pc:docMk/>
            <pc:sldMk cId="4068944808" sldId="297"/>
            <ac:spMk id="8" creationId="{D31A4101-CC06-7DEA-26E6-48764D3E7FC1}"/>
          </ac:spMkLst>
        </pc:spChg>
        <pc:spChg chg="mod">
          <ac:chgData name="Basu, Arunabho" userId="7d9619b6-3a35-425e-942c-a51ed9101f74" providerId="ADAL" clId="{02FC0F1B-B4B2-468A-BDD9-16EF60AE192A}" dt="2025-03-03T20:41:14.798" v="5020" actId="1076"/>
          <ac:spMkLst>
            <pc:docMk/>
            <pc:sldMk cId="4068944808" sldId="297"/>
            <ac:spMk id="9" creationId="{A4C19F0A-3ACB-4116-E4E6-8C1390116D3C}"/>
          </ac:spMkLst>
        </pc:spChg>
        <pc:spChg chg="mod">
          <ac:chgData name="Basu, Arunabho" userId="7d9619b6-3a35-425e-942c-a51ed9101f74" providerId="ADAL" clId="{02FC0F1B-B4B2-468A-BDD9-16EF60AE192A}" dt="2025-03-03T20:41:14.798" v="5020" actId="1076"/>
          <ac:spMkLst>
            <pc:docMk/>
            <pc:sldMk cId="4068944808" sldId="297"/>
            <ac:spMk id="11" creationId="{E7C2BD27-DEAD-2CAC-AE49-DB54D0C7BECC}"/>
          </ac:spMkLst>
        </pc:spChg>
        <pc:spChg chg="mod">
          <ac:chgData name="Basu, Arunabho" userId="7d9619b6-3a35-425e-942c-a51ed9101f74" providerId="ADAL" clId="{02FC0F1B-B4B2-468A-BDD9-16EF60AE192A}" dt="2025-03-03T20:41:14.798" v="5020" actId="1076"/>
          <ac:spMkLst>
            <pc:docMk/>
            <pc:sldMk cId="4068944808" sldId="297"/>
            <ac:spMk id="12" creationId="{2E2AED60-D1DD-D35D-9D01-012DB1EF823C}"/>
          </ac:spMkLst>
        </pc:spChg>
        <pc:spChg chg="mod">
          <ac:chgData name="Basu, Arunabho" userId="7d9619b6-3a35-425e-942c-a51ed9101f74" providerId="ADAL" clId="{02FC0F1B-B4B2-468A-BDD9-16EF60AE192A}" dt="2025-03-03T20:41:14.798" v="5020" actId="1076"/>
          <ac:spMkLst>
            <pc:docMk/>
            <pc:sldMk cId="4068944808" sldId="297"/>
            <ac:spMk id="13" creationId="{0ED32FA7-2435-5727-7A48-F8555C57A026}"/>
          </ac:spMkLst>
        </pc:spChg>
        <pc:spChg chg="mod">
          <ac:chgData name="Basu, Arunabho" userId="7d9619b6-3a35-425e-942c-a51ed9101f74" providerId="ADAL" clId="{02FC0F1B-B4B2-468A-BDD9-16EF60AE192A}" dt="2025-03-03T20:41:14.798" v="5020" actId="1076"/>
          <ac:spMkLst>
            <pc:docMk/>
            <pc:sldMk cId="4068944808" sldId="297"/>
            <ac:spMk id="14" creationId="{71683F54-779F-1645-DB89-BC6EADDB209A}"/>
          </ac:spMkLst>
        </pc:spChg>
        <pc:spChg chg="mod">
          <ac:chgData name="Basu, Arunabho" userId="7d9619b6-3a35-425e-942c-a51ed9101f74" providerId="ADAL" clId="{02FC0F1B-B4B2-468A-BDD9-16EF60AE192A}" dt="2025-03-03T20:41:14.798" v="5020" actId="1076"/>
          <ac:spMkLst>
            <pc:docMk/>
            <pc:sldMk cId="4068944808" sldId="297"/>
            <ac:spMk id="15" creationId="{915FC0DB-521E-F85F-4CB1-F20C9C26C1A3}"/>
          </ac:spMkLst>
        </pc:spChg>
        <pc:spChg chg="mod">
          <ac:chgData name="Basu, Arunabho" userId="7d9619b6-3a35-425e-942c-a51ed9101f74" providerId="ADAL" clId="{02FC0F1B-B4B2-468A-BDD9-16EF60AE192A}" dt="2025-03-03T20:44:18.431" v="5121" actId="1076"/>
          <ac:spMkLst>
            <pc:docMk/>
            <pc:sldMk cId="4068944808" sldId="297"/>
            <ac:spMk id="22" creationId="{667CF640-63D2-41D6-D7D9-E09C0E751886}"/>
          </ac:spMkLst>
        </pc:spChg>
        <pc:spChg chg="mod">
          <ac:chgData name="Basu, Arunabho" userId="7d9619b6-3a35-425e-942c-a51ed9101f74" providerId="ADAL" clId="{02FC0F1B-B4B2-468A-BDD9-16EF60AE192A}" dt="2025-03-03T20:40:31.766" v="5014" actId="20577"/>
          <ac:spMkLst>
            <pc:docMk/>
            <pc:sldMk cId="4068944808" sldId="297"/>
            <ac:spMk id="23" creationId="{9E85922A-6EEF-8139-9D82-6295A9AB73D0}"/>
          </ac:spMkLst>
        </pc:spChg>
        <pc:cxnChg chg="mod">
          <ac:chgData name="Basu, Arunabho" userId="7d9619b6-3a35-425e-942c-a51ed9101f74" providerId="ADAL" clId="{02FC0F1B-B4B2-468A-BDD9-16EF60AE192A}" dt="2025-03-03T20:41:14.798" v="5020" actId="1076"/>
          <ac:cxnSpMkLst>
            <pc:docMk/>
            <pc:sldMk cId="4068944808" sldId="297"/>
            <ac:cxnSpMk id="19" creationId="{4DE7E094-29C9-8C72-0407-668C953CD596}"/>
          </ac:cxnSpMkLst>
        </pc:cxnChg>
        <pc:cxnChg chg="mod">
          <ac:chgData name="Basu, Arunabho" userId="7d9619b6-3a35-425e-942c-a51ed9101f74" providerId="ADAL" clId="{02FC0F1B-B4B2-468A-BDD9-16EF60AE192A}" dt="2025-03-03T20:41:14.798" v="5020" actId="1076"/>
          <ac:cxnSpMkLst>
            <pc:docMk/>
            <pc:sldMk cId="4068944808" sldId="297"/>
            <ac:cxnSpMk id="21" creationId="{B74753C6-58D9-3A9D-7495-8D5C7979C0C3}"/>
          </ac:cxnSpMkLst>
        </pc:cxnChg>
      </pc:sldChg>
      <pc:sldChg chg="addSp delSp modSp add mod ord modShow">
        <pc:chgData name="Basu, Arunabho" userId="7d9619b6-3a35-425e-942c-a51ed9101f74" providerId="ADAL" clId="{02FC0F1B-B4B2-468A-BDD9-16EF60AE192A}" dt="2025-04-06T21:57:20.153" v="10710"/>
        <pc:sldMkLst>
          <pc:docMk/>
          <pc:sldMk cId="4065041860" sldId="298"/>
        </pc:sldMkLst>
        <pc:spChg chg="mod">
          <ac:chgData name="Basu, Arunabho" userId="7d9619b6-3a35-425e-942c-a51ed9101f74" providerId="ADAL" clId="{02FC0F1B-B4B2-468A-BDD9-16EF60AE192A}" dt="2025-03-03T20:57:29.912" v="5777" actId="20577"/>
          <ac:spMkLst>
            <pc:docMk/>
            <pc:sldMk cId="4065041860" sldId="298"/>
            <ac:spMk id="2" creationId="{0C2EA40A-504F-EC7F-C0B5-4EFF98CA526B}"/>
          </ac:spMkLst>
        </pc:spChg>
        <pc:spChg chg="mod">
          <ac:chgData name="Basu, Arunabho" userId="7d9619b6-3a35-425e-942c-a51ed9101f74" providerId="ADAL" clId="{02FC0F1B-B4B2-468A-BDD9-16EF60AE192A}" dt="2025-03-03T21:31:54.661" v="6502" actId="1076"/>
          <ac:spMkLst>
            <pc:docMk/>
            <pc:sldMk cId="4065041860" sldId="298"/>
            <ac:spMk id="3" creationId="{2C68CDAD-51BA-3A61-A851-4AC4C01D1237}"/>
          </ac:spMkLst>
        </pc:spChg>
        <pc:spChg chg="add del mod">
          <ac:chgData name="Basu, Arunabho" userId="7d9619b6-3a35-425e-942c-a51ed9101f74" providerId="ADAL" clId="{02FC0F1B-B4B2-468A-BDD9-16EF60AE192A}" dt="2025-03-03T21:00:42.094" v="5972" actId="478"/>
          <ac:spMkLst>
            <pc:docMk/>
            <pc:sldMk cId="4065041860" sldId="298"/>
            <ac:spMk id="5" creationId="{E4764005-0144-5803-7799-2DB4B2CBC253}"/>
          </ac:spMkLst>
        </pc:spChg>
        <pc:spChg chg="del">
          <ac:chgData name="Basu, Arunabho" userId="7d9619b6-3a35-425e-942c-a51ed9101f74" providerId="ADAL" clId="{02FC0F1B-B4B2-468A-BDD9-16EF60AE192A}" dt="2025-03-03T20:58:45.932" v="5938" actId="478"/>
          <ac:spMkLst>
            <pc:docMk/>
            <pc:sldMk cId="4065041860" sldId="298"/>
            <ac:spMk id="7" creationId="{0EB209E3-991D-9911-ABC8-07324D49D39C}"/>
          </ac:spMkLst>
        </pc:spChg>
        <pc:spChg chg="add del">
          <ac:chgData name="Basu, Arunabho" userId="7d9619b6-3a35-425e-942c-a51ed9101f74" providerId="ADAL" clId="{02FC0F1B-B4B2-468A-BDD9-16EF60AE192A}" dt="2025-03-03T21:32:16.710" v="6504" actId="22"/>
          <ac:spMkLst>
            <pc:docMk/>
            <pc:sldMk cId="4065041860" sldId="298"/>
            <ac:spMk id="8" creationId="{98EE3BFD-F80C-13A6-C330-7A95AB272102}"/>
          </ac:spMkLst>
        </pc:spChg>
        <pc:spChg chg="add mod">
          <ac:chgData name="Basu, Arunabho" userId="7d9619b6-3a35-425e-942c-a51ed9101f74" providerId="ADAL" clId="{02FC0F1B-B4B2-468A-BDD9-16EF60AE192A}" dt="2025-03-03T21:32:50.504" v="6523" actId="1076"/>
          <ac:spMkLst>
            <pc:docMk/>
            <pc:sldMk cId="4065041860" sldId="298"/>
            <ac:spMk id="9" creationId="{9ED53C28-A283-E465-E430-4EFDE5ADD5B6}"/>
          </ac:spMkLst>
        </pc:spChg>
      </pc:sldChg>
      <pc:sldChg chg="delSp modSp add mod ord modShow">
        <pc:chgData name="Basu, Arunabho" userId="7d9619b6-3a35-425e-942c-a51ed9101f74" providerId="ADAL" clId="{02FC0F1B-B4B2-468A-BDD9-16EF60AE192A}" dt="2025-04-06T21:57:20.153" v="10710"/>
        <pc:sldMkLst>
          <pc:docMk/>
          <pc:sldMk cId="280932906" sldId="299"/>
        </pc:sldMkLst>
        <pc:spChg chg="mod">
          <ac:chgData name="Basu, Arunabho" userId="7d9619b6-3a35-425e-942c-a51ed9101f74" providerId="ADAL" clId="{02FC0F1B-B4B2-468A-BDD9-16EF60AE192A}" dt="2025-03-03T21:33:32.698" v="6568" actId="20577"/>
          <ac:spMkLst>
            <pc:docMk/>
            <pc:sldMk cId="280932906" sldId="299"/>
            <ac:spMk id="2" creationId="{66C1A233-6702-61D1-4252-D33D38785114}"/>
          </ac:spMkLst>
        </pc:spChg>
        <pc:spChg chg="mod">
          <ac:chgData name="Basu, Arunabho" userId="7d9619b6-3a35-425e-942c-a51ed9101f74" providerId="ADAL" clId="{02FC0F1B-B4B2-468A-BDD9-16EF60AE192A}" dt="2025-03-03T21:37:30.725" v="6887" actId="14100"/>
          <ac:spMkLst>
            <pc:docMk/>
            <pc:sldMk cId="280932906" sldId="299"/>
            <ac:spMk id="3" creationId="{F43444B7-6C24-EC82-7521-03719E8AB4A5}"/>
          </ac:spMkLst>
        </pc:spChg>
        <pc:spChg chg="del">
          <ac:chgData name="Basu, Arunabho" userId="7d9619b6-3a35-425e-942c-a51ed9101f74" providerId="ADAL" clId="{02FC0F1B-B4B2-468A-BDD9-16EF60AE192A}" dt="2025-03-03T21:33:38.728" v="6569" actId="478"/>
          <ac:spMkLst>
            <pc:docMk/>
            <pc:sldMk cId="280932906" sldId="299"/>
            <ac:spMk id="9" creationId="{A3C77C25-45B0-EF9C-A978-1EC6E84CCC03}"/>
          </ac:spMkLst>
        </pc:spChg>
      </pc:sldChg>
      <pc:sldChg chg="addSp delSp modSp add mod ord modShow">
        <pc:chgData name="Basu, Arunabho" userId="7d9619b6-3a35-425e-942c-a51ed9101f74" providerId="ADAL" clId="{02FC0F1B-B4B2-468A-BDD9-16EF60AE192A}" dt="2025-04-06T21:57:20.153" v="10710"/>
        <pc:sldMkLst>
          <pc:docMk/>
          <pc:sldMk cId="357904749" sldId="300"/>
        </pc:sldMkLst>
        <pc:spChg chg="mod">
          <ac:chgData name="Basu, Arunabho" userId="7d9619b6-3a35-425e-942c-a51ed9101f74" providerId="ADAL" clId="{02FC0F1B-B4B2-468A-BDD9-16EF60AE192A}" dt="2025-03-03T21:59:45.198" v="7536" actId="20577"/>
          <ac:spMkLst>
            <pc:docMk/>
            <pc:sldMk cId="357904749" sldId="300"/>
            <ac:spMk id="2" creationId="{AC49B8C7-6E81-AA99-BB7F-119BDC89D4B2}"/>
          </ac:spMkLst>
        </pc:spChg>
        <pc:spChg chg="mod">
          <ac:chgData name="Basu, Arunabho" userId="7d9619b6-3a35-425e-942c-a51ed9101f74" providerId="ADAL" clId="{02FC0F1B-B4B2-468A-BDD9-16EF60AE192A}" dt="2025-03-24T19:11:34.374" v="8571" actId="20577"/>
          <ac:spMkLst>
            <pc:docMk/>
            <pc:sldMk cId="357904749" sldId="300"/>
            <ac:spMk id="3" creationId="{0E5F6B09-B852-664A-EB52-B1FC67825221}"/>
          </ac:spMkLst>
        </pc:spChg>
        <pc:picChg chg="add del mod">
          <ac:chgData name="Basu, Arunabho" userId="7d9619b6-3a35-425e-942c-a51ed9101f74" providerId="ADAL" clId="{02FC0F1B-B4B2-468A-BDD9-16EF60AE192A}" dt="2025-03-03T21:53:46.212" v="7498" actId="478"/>
          <ac:picMkLst>
            <pc:docMk/>
            <pc:sldMk cId="357904749" sldId="300"/>
            <ac:picMk id="6" creationId="{05192191-E36A-E24B-1D91-155AF12736F1}"/>
          </ac:picMkLst>
        </pc:picChg>
        <pc:picChg chg="add del mod">
          <ac:chgData name="Basu, Arunabho" userId="7d9619b6-3a35-425e-942c-a51ed9101f74" providerId="ADAL" clId="{02FC0F1B-B4B2-468A-BDD9-16EF60AE192A}" dt="2025-03-03T21:54:26.323" v="7502" actId="478"/>
          <ac:picMkLst>
            <pc:docMk/>
            <pc:sldMk cId="357904749" sldId="300"/>
            <ac:picMk id="8" creationId="{5BD356C1-E418-2CF0-88F1-1BFD8FD27CCA}"/>
          </ac:picMkLst>
        </pc:picChg>
        <pc:picChg chg="add mod">
          <ac:chgData name="Basu, Arunabho" userId="7d9619b6-3a35-425e-942c-a51ed9101f74" providerId="ADAL" clId="{02FC0F1B-B4B2-468A-BDD9-16EF60AE192A}" dt="2025-03-03T21:55:24.985" v="7512" actId="1076"/>
          <ac:picMkLst>
            <pc:docMk/>
            <pc:sldMk cId="357904749" sldId="300"/>
            <ac:picMk id="10" creationId="{7C761584-83E9-6B40-E607-950F7B22BF60}"/>
          </ac:picMkLst>
        </pc:picChg>
        <pc:picChg chg="add mod">
          <ac:chgData name="Basu, Arunabho" userId="7d9619b6-3a35-425e-942c-a51ed9101f74" providerId="ADAL" clId="{02FC0F1B-B4B2-468A-BDD9-16EF60AE192A}" dt="2025-03-03T21:59:17.763" v="7520" actId="1076"/>
          <ac:picMkLst>
            <pc:docMk/>
            <pc:sldMk cId="357904749" sldId="300"/>
            <ac:picMk id="12" creationId="{6A7BB426-76EE-291B-ED76-5B6147907A48}"/>
          </ac:picMkLst>
        </pc:picChg>
      </pc:sldChg>
      <pc:sldChg chg="new del">
        <pc:chgData name="Basu, Arunabho" userId="7d9619b6-3a35-425e-942c-a51ed9101f74" providerId="ADAL" clId="{02FC0F1B-B4B2-468A-BDD9-16EF60AE192A}" dt="2025-03-24T18:55:42.192" v="7849" actId="47"/>
        <pc:sldMkLst>
          <pc:docMk/>
          <pc:sldMk cId="326467711" sldId="301"/>
        </pc:sldMkLst>
      </pc:sldChg>
      <pc:sldChg chg="addSp delSp modSp add mod ord modShow">
        <pc:chgData name="Basu, Arunabho" userId="7d9619b6-3a35-425e-942c-a51ed9101f74" providerId="ADAL" clId="{02FC0F1B-B4B2-468A-BDD9-16EF60AE192A}" dt="2025-04-06T21:57:20.153" v="10710"/>
        <pc:sldMkLst>
          <pc:docMk/>
          <pc:sldMk cId="3743510371" sldId="301"/>
        </pc:sldMkLst>
        <pc:spChg chg="mod">
          <ac:chgData name="Basu, Arunabho" userId="7d9619b6-3a35-425e-942c-a51ed9101f74" providerId="ADAL" clId="{02FC0F1B-B4B2-468A-BDD9-16EF60AE192A}" dt="2025-03-24T18:59:06.903" v="7895" actId="20577"/>
          <ac:spMkLst>
            <pc:docMk/>
            <pc:sldMk cId="3743510371" sldId="301"/>
            <ac:spMk id="5" creationId="{F8E1665A-A3C5-BA4F-38D7-5A807A38BBB3}"/>
          </ac:spMkLst>
        </pc:spChg>
        <pc:spChg chg="mod">
          <ac:chgData name="Basu, Arunabho" userId="7d9619b6-3a35-425e-942c-a51ed9101f74" providerId="ADAL" clId="{02FC0F1B-B4B2-468A-BDD9-16EF60AE192A}" dt="2025-03-24T19:06:05.982" v="8398" actId="20577"/>
          <ac:spMkLst>
            <pc:docMk/>
            <pc:sldMk cId="3743510371" sldId="301"/>
            <ac:spMk id="6" creationId="{6E581442-BC03-24BB-E3C3-2668D08FC79A}"/>
          </ac:spMkLst>
        </pc:spChg>
        <pc:spChg chg="mod">
          <ac:chgData name="Basu, Arunabho" userId="7d9619b6-3a35-425e-942c-a51ed9101f74" providerId="ADAL" clId="{02FC0F1B-B4B2-468A-BDD9-16EF60AE192A}" dt="2025-03-24T18:59:33.994" v="7904" actId="14100"/>
          <ac:spMkLst>
            <pc:docMk/>
            <pc:sldMk cId="3743510371" sldId="301"/>
            <ac:spMk id="9" creationId="{19EC6898-8A1E-280E-85BF-2B7FD29B86CF}"/>
          </ac:spMkLst>
        </pc:spChg>
        <pc:spChg chg="del mod">
          <ac:chgData name="Basu, Arunabho" userId="7d9619b6-3a35-425e-942c-a51ed9101f74" providerId="ADAL" clId="{02FC0F1B-B4B2-468A-BDD9-16EF60AE192A}" dt="2025-03-24T19:06:37.034" v="8416" actId="478"/>
          <ac:spMkLst>
            <pc:docMk/>
            <pc:sldMk cId="3743510371" sldId="301"/>
            <ac:spMk id="10" creationId="{12943B53-6355-DA94-7C4C-278A6AC1313A}"/>
          </ac:spMkLst>
        </pc:spChg>
        <pc:spChg chg="mod">
          <ac:chgData name="Basu, Arunabho" userId="7d9619b6-3a35-425e-942c-a51ed9101f74" providerId="ADAL" clId="{02FC0F1B-B4B2-468A-BDD9-16EF60AE192A}" dt="2025-03-24T19:00:26.816" v="7923" actId="1076"/>
          <ac:spMkLst>
            <pc:docMk/>
            <pc:sldMk cId="3743510371" sldId="301"/>
            <ac:spMk id="11" creationId="{5E24E6EC-EAD7-B80D-ED14-4C3DC2B4590D}"/>
          </ac:spMkLst>
        </pc:spChg>
        <pc:spChg chg="del">
          <ac:chgData name="Basu, Arunabho" userId="7d9619b6-3a35-425e-942c-a51ed9101f74" providerId="ADAL" clId="{02FC0F1B-B4B2-468A-BDD9-16EF60AE192A}" dt="2025-03-24T19:10:15.259" v="8539" actId="478"/>
          <ac:spMkLst>
            <pc:docMk/>
            <pc:sldMk cId="3743510371" sldId="301"/>
            <ac:spMk id="12" creationId="{6C463B9F-3665-0396-C25E-08108C63122F}"/>
          </ac:spMkLst>
        </pc:spChg>
        <pc:spChg chg="del">
          <ac:chgData name="Basu, Arunabho" userId="7d9619b6-3a35-425e-942c-a51ed9101f74" providerId="ADAL" clId="{02FC0F1B-B4B2-468A-BDD9-16EF60AE192A}" dt="2025-03-24T18:59:52.025" v="7911" actId="478"/>
          <ac:spMkLst>
            <pc:docMk/>
            <pc:sldMk cId="3743510371" sldId="301"/>
            <ac:spMk id="13" creationId="{7A47D16C-D5CA-6C82-C6AC-0A2B8F3024B6}"/>
          </ac:spMkLst>
        </pc:spChg>
        <pc:spChg chg="add mod">
          <ac:chgData name="Basu, Arunabho" userId="7d9619b6-3a35-425e-942c-a51ed9101f74" providerId="ADAL" clId="{02FC0F1B-B4B2-468A-BDD9-16EF60AE192A}" dt="2025-03-24T19:10:08.789" v="8537" actId="1076"/>
          <ac:spMkLst>
            <pc:docMk/>
            <pc:sldMk cId="3743510371" sldId="301"/>
            <ac:spMk id="17" creationId="{99C065E4-1660-3FD8-5331-515883215B63}"/>
          </ac:spMkLst>
        </pc:spChg>
        <pc:spChg chg="mod">
          <ac:chgData name="Basu, Arunabho" userId="7d9619b6-3a35-425e-942c-a51ed9101f74" providerId="ADAL" clId="{02FC0F1B-B4B2-468A-BDD9-16EF60AE192A}" dt="2025-03-24T19:00:37.078" v="7925" actId="14100"/>
          <ac:spMkLst>
            <pc:docMk/>
            <pc:sldMk cId="3743510371" sldId="301"/>
            <ac:spMk id="19" creationId="{066501EF-F56F-C18D-803D-DB80B67808DC}"/>
          </ac:spMkLst>
        </pc:spChg>
        <pc:spChg chg="del mod">
          <ac:chgData name="Basu, Arunabho" userId="7d9619b6-3a35-425e-942c-a51ed9101f74" providerId="ADAL" clId="{02FC0F1B-B4B2-468A-BDD9-16EF60AE192A}" dt="2025-03-24T19:06:38.292" v="8417" actId="478"/>
          <ac:spMkLst>
            <pc:docMk/>
            <pc:sldMk cId="3743510371" sldId="301"/>
            <ac:spMk id="20" creationId="{171E39E8-C4AC-FB21-7FCD-48AFFFD77FFC}"/>
          </ac:spMkLst>
        </pc:spChg>
        <pc:spChg chg="del mod">
          <ac:chgData name="Basu, Arunabho" userId="7d9619b6-3a35-425e-942c-a51ed9101f74" providerId="ADAL" clId="{02FC0F1B-B4B2-468A-BDD9-16EF60AE192A}" dt="2025-03-24T19:03:25.841" v="8078" actId="478"/>
          <ac:spMkLst>
            <pc:docMk/>
            <pc:sldMk cId="3743510371" sldId="301"/>
            <ac:spMk id="21" creationId="{6F5250C2-F4DC-3E40-BA85-F18C1E79541F}"/>
          </ac:spMkLst>
        </pc:spChg>
        <pc:spChg chg="del">
          <ac:chgData name="Basu, Arunabho" userId="7d9619b6-3a35-425e-942c-a51ed9101f74" providerId="ADAL" clId="{02FC0F1B-B4B2-468A-BDD9-16EF60AE192A}" dt="2025-03-24T18:59:00.455" v="7883" actId="478"/>
          <ac:spMkLst>
            <pc:docMk/>
            <pc:sldMk cId="3743510371" sldId="301"/>
            <ac:spMk id="22" creationId="{F58C3E0D-E11E-CD85-953B-C193B92BFD44}"/>
          </ac:spMkLst>
        </pc:spChg>
        <pc:spChg chg="add mod">
          <ac:chgData name="Basu, Arunabho" userId="7d9619b6-3a35-425e-942c-a51ed9101f74" providerId="ADAL" clId="{02FC0F1B-B4B2-468A-BDD9-16EF60AE192A}" dt="2025-03-24T19:14:19.343" v="8760" actId="20577"/>
          <ac:spMkLst>
            <pc:docMk/>
            <pc:sldMk cId="3743510371" sldId="301"/>
            <ac:spMk id="24" creationId="{8727928E-10C9-15B0-F6A4-EFDA086C1C7F}"/>
          </ac:spMkLst>
        </pc:spChg>
        <pc:spChg chg="mod">
          <ac:chgData name="Basu, Arunabho" userId="7d9619b6-3a35-425e-942c-a51ed9101f74" providerId="ADAL" clId="{02FC0F1B-B4B2-468A-BDD9-16EF60AE192A}" dt="2025-03-24T18:59:22.327" v="7900" actId="1076"/>
          <ac:spMkLst>
            <pc:docMk/>
            <pc:sldMk cId="3743510371" sldId="301"/>
            <ac:spMk id="26" creationId="{EBAF4A96-48AE-399B-C138-4FD7C0A4277F}"/>
          </ac:spMkLst>
        </pc:spChg>
        <pc:spChg chg="mod">
          <ac:chgData name="Basu, Arunabho" userId="7d9619b6-3a35-425e-942c-a51ed9101f74" providerId="ADAL" clId="{02FC0F1B-B4B2-468A-BDD9-16EF60AE192A}" dt="2025-03-24T18:59:27.200" v="7902" actId="1076"/>
          <ac:spMkLst>
            <pc:docMk/>
            <pc:sldMk cId="3743510371" sldId="301"/>
            <ac:spMk id="27" creationId="{10DDFF57-AD94-0A57-808B-63BDF82552BA}"/>
          </ac:spMkLst>
        </pc:spChg>
        <pc:spChg chg="del">
          <ac:chgData name="Basu, Arunabho" userId="7d9619b6-3a35-425e-942c-a51ed9101f74" providerId="ADAL" clId="{02FC0F1B-B4B2-468A-BDD9-16EF60AE192A}" dt="2025-03-24T19:06:39.944" v="8418" actId="478"/>
          <ac:spMkLst>
            <pc:docMk/>
            <pc:sldMk cId="3743510371" sldId="301"/>
            <ac:spMk id="28" creationId="{30E13A7D-4694-6958-0C4B-A57A9C03A3AE}"/>
          </ac:spMkLst>
        </pc:spChg>
        <pc:spChg chg="mod">
          <ac:chgData name="Basu, Arunabho" userId="7d9619b6-3a35-425e-942c-a51ed9101f74" providerId="ADAL" clId="{02FC0F1B-B4B2-468A-BDD9-16EF60AE192A}" dt="2025-03-24T19:00:11.057" v="7917" actId="1076"/>
          <ac:spMkLst>
            <pc:docMk/>
            <pc:sldMk cId="3743510371" sldId="301"/>
            <ac:spMk id="29" creationId="{DADF6ADC-C906-D9E9-B2E6-545826197657}"/>
          </ac:spMkLst>
        </pc:spChg>
        <pc:spChg chg="del">
          <ac:chgData name="Basu, Arunabho" userId="7d9619b6-3a35-425e-942c-a51ed9101f74" providerId="ADAL" clId="{02FC0F1B-B4B2-468A-BDD9-16EF60AE192A}" dt="2025-03-24T19:10:43.821" v="8566" actId="478"/>
          <ac:spMkLst>
            <pc:docMk/>
            <pc:sldMk cId="3743510371" sldId="301"/>
            <ac:spMk id="30" creationId="{1A74E8C7-ED3D-FBA2-04F1-B52C70EE8999}"/>
          </ac:spMkLst>
        </pc:spChg>
        <pc:spChg chg="add del mod">
          <ac:chgData name="Basu, Arunabho" userId="7d9619b6-3a35-425e-942c-a51ed9101f74" providerId="ADAL" clId="{02FC0F1B-B4B2-468A-BDD9-16EF60AE192A}" dt="2025-03-24T19:12:09.562" v="8575" actId="478"/>
          <ac:spMkLst>
            <pc:docMk/>
            <pc:sldMk cId="3743510371" sldId="301"/>
            <ac:spMk id="31" creationId="{035E2CCC-276A-2FFE-D233-950CE4CE01F8}"/>
          </ac:spMkLst>
        </pc:spChg>
        <pc:spChg chg="mod">
          <ac:chgData name="Basu, Arunabho" userId="7d9619b6-3a35-425e-942c-a51ed9101f74" providerId="ADAL" clId="{02FC0F1B-B4B2-468A-BDD9-16EF60AE192A}" dt="2025-03-24T19:10:40.342" v="8565" actId="1076"/>
          <ac:spMkLst>
            <pc:docMk/>
            <pc:sldMk cId="3743510371" sldId="301"/>
            <ac:spMk id="33" creationId="{DDFBBFCF-2D6E-CE4C-3EF6-5B39B0A03AA7}"/>
          </ac:spMkLst>
        </pc:spChg>
        <pc:spChg chg="add mod">
          <ac:chgData name="Basu, Arunabho" userId="7d9619b6-3a35-425e-942c-a51ed9101f74" providerId="ADAL" clId="{02FC0F1B-B4B2-468A-BDD9-16EF60AE192A}" dt="2025-03-24T19:14:12.145" v="8747" actId="1076"/>
          <ac:spMkLst>
            <pc:docMk/>
            <pc:sldMk cId="3743510371" sldId="301"/>
            <ac:spMk id="34" creationId="{C48F7413-900B-8C7F-1183-32E8ABDBBB4C}"/>
          </ac:spMkLst>
        </pc:spChg>
        <pc:spChg chg="add del mod">
          <ac:chgData name="Basu, Arunabho" userId="7d9619b6-3a35-425e-942c-a51ed9101f74" providerId="ADAL" clId="{02FC0F1B-B4B2-468A-BDD9-16EF60AE192A}" dt="2025-03-24T19:12:36.202" v="8583" actId="478"/>
          <ac:spMkLst>
            <pc:docMk/>
            <pc:sldMk cId="3743510371" sldId="301"/>
            <ac:spMk id="35" creationId="{35227F85-CD07-E245-4929-6B871537CE44}"/>
          </ac:spMkLst>
        </pc:spChg>
        <pc:picChg chg="del">
          <ac:chgData name="Basu, Arunabho" userId="7d9619b6-3a35-425e-942c-a51ed9101f74" providerId="ADAL" clId="{02FC0F1B-B4B2-468A-BDD9-16EF60AE192A}" dt="2025-03-24T19:10:03.229" v="8536" actId="478"/>
          <ac:picMkLst>
            <pc:docMk/>
            <pc:sldMk cId="3743510371" sldId="301"/>
            <ac:picMk id="2" creationId="{20D32E8E-E3F4-04FD-F540-6AFF07B1BD74}"/>
          </ac:picMkLst>
        </pc:picChg>
        <pc:picChg chg="del mod">
          <ac:chgData name="Basu, Arunabho" userId="7d9619b6-3a35-425e-942c-a51ed9101f74" providerId="ADAL" clId="{02FC0F1B-B4B2-468A-BDD9-16EF60AE192A}" dt="2025-03-24T19:09:59.117" v="8534" actId="478"/>
          <ac:picMkLst>
            <pc:docMk/>
            <pc:sldMk cId="3743510371" sldId="301"/>
            <ac:picMk id="3" creationId="{A5C5C5CF-A98E-6D4A-E9D3-D24D1B72D77E}"/>
          </ac:picMkLst>
        </pc:picChg>
        <pc:picChg chg="del">
          <ac:chgData name="Basu, Arunabho" userId="7d9619b6-3a35-425e-942c-a51ed9101f74" providerId="ADAL" clId="{02FC0F1B-B4B2-468A-BDD9-16EF60AE192A}" dt="2025-03-24T18:59:47.195" v="7907" actId="478"/>
          <ac:picMkLst>
            <pc:docMk/>
            <pc:sldMk cId="3743510371" sldId="301"/>
            <ac:picMk id="7" creationId="{1C696648-841B-FB5B-C42F-6AA6E6D805B6}"/>
          </ac:picMkLst>
        </pc:picChg>
        <pc:picChg chg="del mod">
          <ac:chgData name="Basu, Arunabho" userId="7d9619b6-3a35-425e-942c-a51ed9101f74" providerId="ADAL" clId="{02FC0F1B-B4B2-468A-BDD9-16EF60AE192A}" dt="2025-03-24T19:06:34.633" v="8414" actId="478"/>
          <ac:picMkLst>
            <pc:docMk/>
            <pc:sldMk cId="3743510371" sldId="301"/>
            <ac:picMk id="8" creationId="{9AA39BEB-5C0D-063C-DFBC-D1225F7DEC8B}"/>
          </ac:picMkLst>
        </pc:picChg>
        <pc:picChg chg="del">
          <ac:chgData name="Basu, Arunabho" userId="7d9619b6-3a35-425e-942c-a51ed9101f74" providerId="ADAL" clId="{02FC0F1B-B4B2-468A-BDD9-16EF60AE192A}" dt="2025-03-24T18:59:47.913" v="7908" actId="478"/>
          <ac:picMkLst>
            <pc:docMk/>
            <pc:sldMk cId="3743510371" sldId="301"/>
            <ac:picMk id="14" creationId="{2590470C-95D3-9F3C-99C9-F6ECA5A97A61}"/>
          </ac:picMkLst>
        </pc:picChg>
        <pc:picChg chg="del">
          <ac:chgData name="Basu, Arunabho" userId="7d9619b6-3a35-425e-942c-a51ed9101f74" providerId="ADAL" clId="{02FC0F1B-B4B2-468A-BDD9-16EF60AE192A}" dt="2025-03-24T18:59:48.603" v="7909" actId="478"/>
          <ac:picMkLst>
            <pc:docMk/>
            <pc:sldMk cId="3743510371" sldId="301"/>
            <ac:picMk id="15" creationId="{B6CDE755-5F9F-950A-514B-BDB4D45A1BAD}"/>
          </ac:picMkLst>
        </pc:picChg>
        <pc:picChg chg="mod">
          <ac:chgData name="Basu, Arunabho" userId="7d9619b6-3a35-425e-942c-a51ed9101f74" providerId="ADAL" clId="{02FC0F1B-B4B2-468A-BDD9-16EF60AE192A}" dt="2025-03-24T19:00:32.375" v="7924" actId="1076"/>
          <ac:picMkLst>
            <pc:docMk/>
            <pc:sldMk cId="3743510371" sldId="301"/>
            <ac:picMk id="16" creationId="{F7417DA3-9D18-87F0-A056-C5DF7743B635}"/>
          </ac:picMkLst>
        </pc:picChg>
        <pc:picChg chg="del">
          <ac:chgData name="Basu, Arunabho" userId="7d9619b6-3a35-425e-942c-a51ed9101f74" providerId="ADAL" clId="{02FC0F1B-B4B2-468A-BDD9-16EF60AE192A}" dt="2025-03-24T18:59:49.834" v="7910" actId="478"/>
          <ac:picMkLst>
            <pc:docMk/>
            <pc:sldMk cId="3743510371" sldId="301"/>
            <ac:picMk id="18" creationId="{281F8748-BF54-F319-1187-BC005096F39C}"/>
          </ac:picMkLst>
        </pc:picChg>
        <pc:picChg chg="del mod">
          <ac:chgData name="Basu, Arunabho" userId="7d9619b6-3a35-425e-942c-a51ed9101f74" providerId="ADAL" clId="{02FC0F1B-B4B2-468A-BDD9-16EF60AE192A}" dt="2025-03-24T19:06:35.802" v="8415" actId="478"/>
          <ac:picMkLst>
            <pc:docMk/>
            <pc:sldMk cId="3743510371" sldId="301"/>
            <ac:picMk id="23" creationId="{E86D593F-9444-CFCE-52A0-A32DA94CD28F}"/>
          </ac:picMkLst>
        </pc:picChg>
        <pc:picChg chg="mod">
          <ac:chgData name="Basu, Arunabho" userId="7d9619b6-3a35-425e-942c-a51ed9101f74" providerId="ADAL" clId="{02FC0F1B-B4B2-468A-BDD9-16EF60AE192A}" dt="2025-03-24T19:00:23.498" v="7922" actId="1076"/>
          <ac:picMkLst>
            <pc:docMk/>
            <pc:sldMk cId="3743510371" sldId="301"/>
            <ac:picMk id="25" creationId="{BADA5975-2BB3-31C2-47A7-56138B01B273}"/>
          </ac:picMkLst>
        </pc:picChg>
        <pc:picChg chg="mod">
          <ac:chgData name="Basu, Arunabho" userId="7d9619b6-3a35-425e-942c-a51ed9101f74" providerId="ADAL" clId="{02FC0F1B-B4B2-468A-BDD9-16EF60AE192A}" dt="2025-03-24T19:10:11.806" v="8538" actId="1076"/>
          <ac:picMkLst>
            <pc:docMk/>
            <pc:sldMk cId="3743510371" sldId="301"/>
            <ac:picMk id="32" creationId="{48439779-C839-8165-D81D-B8F4F8890DAE}"/>
          </ac:picMkLst>
        </pc:picChg>
        <pc:cxnChg chg="add mod">
          <ac:chgData name="Basu, Arunabho" userId="7d9619b6-3a35-425e-942c-a51ed9101f74" providerId="ADAL" clId="{02FC0F1B-B4B2-468A-BDD9-16EF60AE192A}" dt="2025-03-24T19:14:09.131" v="8746" actId="1076"/>
          <ac:cxnSpMkLst>
            <pc:docMk/>
            <pc:sldMk cId="3743510371" sldId="301"/>
            <ac:cxnSpMk id="37" creationId="{984DE323-A747-A64E-5608-18FD328FC594}"/>
          </ac:cxnSpMkLst>
        </pc:cxnChg>
      </pc:sldChg>
      <pc:sldChg chg="addSp delSp modSp add mod ord modShow">
        <pc:chgData name="Basu, Arunabho" userId="7d9619b6-3a35-425e-942c-a51ed9101f74" providerId="ADAL" clId="{02FC0F1B-B4B2-468A-BDD9-16EF60AE192A}" dt="2025-04-14T17:36:35.764" v="10727" actId="729"/>
        <pc:sldMkLst>
          <pc:docMk/>
          <pc:sldMk cId="12104813" sldId="302"/>
        </pc:sldMkLst>
        <pc:spChg chg="del">
          <ac:chgData name="Basu, Arunabho" userId="7d9619b6-3a35-425e-942c-a51ed9101f74" providerId="ADAL" clId="{02FC0F1B-B4B2-468A-BDD9-16EF60AE192A}" dt="2025-03-31T19:27:25.661" v="8772" actId="478"/>
          <ac:spMkLst>
            <pc:docMk/>
            <pc:sldMk cId="12104813" sldId="302"/>
            <ac:spMk id="3" creationId="{A18413E1-1A4C-A47B-63D1-D47B8590B221}"/>
          </ac:spMkLst>
        </pc:spChg>
        <pc:spChg chg="add mod">
          <ac:chgData name="Basu, Arunabho" userId="7d9619b6-3a35-425e-942c-a51ed9101f74" providerId="ADAL" clId="{02FC0F1B-B4B2-468A-BDD9-16EF60AE192A}" dt="2025-03-31T19:55:32.996" v="8911" actId="1076"/>
          <ac:spMkLst>
            <pc:docMk/>
            <pc:sldMk cId="12104813" sldId="302"/>
            <ac:spMk id="5" creationId="{345D3F12-42FB-1D9C-A59F-A4A69932ACE6}"/>
          </ac:spMkLst>
        </pc:spChg>
        <pc:spChg chg="add del mod">
          <ac:chgData name="Basu, Arunabho" userId="7d9619b6-3a35-425e-942c-a51ed9101f74" providerId="ADAL" clId="{02FC0F1B-B4B2-468A-BDD9-16EF60AE192A}" dt="2025-03-31T20:11:18.550" v="9035" actId="478"/>
          <ac:spMkLst>
            <pc:docMk/>
            <pc:sldMk cId="12104813" sldId="302"/>
            <ac:spMk id="16" creationId="{C8D3B306-6B0E-2F78-D40B-E8927F6AEE23}"/>
          </ac:spMkLst>
        </pc:spChg>
        <pc:spChg chg="add mod">
          <ac:chgData name="Basu, Arunabho" userId="7d9619b6-3a35-425e-942c-a51ed9101f74" providerId="ADAL" clId="{02FC0F1B-B4B2-468A-BDD9-16EF60AE192A}" dt="2025-03-31T20:10:55.245" v="9029" actId="20577"/>
          <ac:spMkLst>
            <pc:docMk/>
            <pc:sldMk cId="12104813" sldId="302"/>
            <ac:spMk id="17" creationId="{9C3768CD-5043-E6BC-0BF8-848BA2AE3A86}"/>
          </ac:spMkLst>
        </pc:spChg>
        <pc:spChg chg="add mod">
          <ac:chgData name="Basu, Arunabho" userId="7d9619b6-3a35-425e-942c-a51ed9101f74" providerId="ADAL" clId="{02FC0F1B-B4B2-468A-BDD9-16EF60AE192A}" dt="2025-03-31T20:04:40.235" v="9021" actId="1076"/>
          <ac:spMkLst>
            <pc:docMk/>
            <pc:sldMk cId="12104813" sldId="302"/>
            <ac:spMk id="19" creationId="{A3C00EA2-0E0A-3FCB-9196-E82FA66FC2EA}"/>
          </ac:spMkLst>
        </pc:spChg>
        <pc:spChg chg="add mod">
          <ac:chgData name="Basu, Arunabho" userId="7d9619b6-3a35-425e-942c-a51ed9101f74" providerId="ADAL" clId="{02FC0F1B-B4B2-468A-BDD9-16EF60AE192A}" dt="2025-03-31T20:11:59.479" v="9057" actId="1076"/>
          <ac:spMkLst>
            <pc:docMk/>
            <pc:sldMk cId="12104813" sldId="302"/>
            <ac:spMk id="21" creationId="{FA22CF36-2722-2B98-1120-BE4F6CA9F6C1}"/>
          </ac:spMkLst>
        </pc:spChg>
        <pc:spChg chg="add mod">
          <ac:chgData name="Basu, Arunabho" userId="7d9619b6-3a35-425e-942c-a51ed9101f74" providerId="ADAL" clId="{02FC0F1B-B4B2-468A-BDD9-16EF60AE192A}" dt="2025-03-31T20:16:01.304" v="9128" actId="1076"/>
          <ac:spMkLst>
            <pc:docMk/>
            <pc:sldMk cId="12104813" sldId="302"/>
            <ac:spMk id="31" creationId="{418E5E33-B3BB-24B1-6143-2A8C989C84C1}"/>
          </ac:spMkLst>
        </pc:spChg>
        <pc:spChg chg="add mod">
          <ac:chgData name="Basu, Arunabho" userId="7d9619b6-3a35-425e-942c-a51ed9101f74" providerId="ADAL" clId="{02FC0F1B-B4B2-468A-BDD9-16EF60AE192A}" dt="2025-03-31T20:15:53.465" v="9126" actId="14100"/>
          <ac:spMkLst>
            <pc:docMk/>
            <pc:sldMk cId="12104813" sldId="302"/>
            <ac:spMk id="41" creationId="{ACF985F6-5D2E-034A-A8CC-86899A46A720}"/>
          </ac:spMkLst>
        </pc:spChg>
        <pc:picChg chg="add del mod">
          <ac:chgData name="Basu, Arunabho" userId="7d9619b6-3a35-425e-942c-a51ed9101f74" providerId="ADAL" clId="{02FC0F1B-B4B2-468A-BDD9-16EF60AE192A}" dt="2025-03-31T19:55:40.427" v="8913" actId="478"/>
          <ac:picMkLst>
            <pc:docMk/>
            <pc:sldMk cId="12104813" sldId="302"/>
            <ac:picMk id="7" creationId="{B86CF316-566B-3832-AFA9-B9FC8DA84385}"/>
          </ac:picMkLst>
        </pc:picChg>
        <pc:picChg chg="add mod">
          <ac:chgData name="Basu, Arunabho" userId="7d9619b6-3a35-425e-942c-a51ed9101f74" providerId="ADAL" clId="{02FC0F1B-B4B2-468A-BDD9-16EF60AE192A}" dt="2025-03-31T20:03:44.857" v="8980" actId="1076"/>
          <ac:picMkLst>
            <pc:docMk/>
            <pc:sldMk cId="12104813" sldId="302"/>
            <ac:picMk id="9" creationId="{104060D9-17D3-D817-0C38-32F7611881F5}"/>
          </ac:picMkLst>
        </pc:picChg>
        <pc:picChg chg="add del mod">
          <ac:chgData name="Basu, Arunabho" userId="7d9619b6-3a35-425e-942c-a51ed9101f74" providerId="ADAL" clId="{02FC0F1B-B4B2-468A-BDD9-16EF60AE192A}" dt="2025-03-31T19:58:21.903" v="8925" actId="478"/>
          <ac:picMkLst>
            <pc:docMk/>
            <pc:sldMk cId="12104813" sldId="302"/>
            <ac:picMk id="11" creationId="{84FFEB07-4488-5B07-0765-FCDCDF507DFE}"/>
          </ac:picMkLst>
        </pc:picChg>
        <pc:picChg chg="add mod">
          <ac:chgData name="Basu, Arunabho" userId="7d9619b6-3a35-425e-942c-a51ed9101f74" providerId="ADAL" clId="{02FC0F1B-B4B2-468A-BDD9-16EF60AE192A}" dt="2025-03-31T20:01:15.065" v="8938" actId="1076"/>
          <ac:picMkLst>
            <pc:docMk/>
            <pc:sldMk cId="12104813" sldId="302"/>
            <ac:picMk id="13" creationId="{DE025686-434D-ACFE-C621-B04B1AC186DB}"/>
          </ac:picMkLst>
        </pc:picChg>
        <pc:picChg chg="add del">
          <ac:chgData name="Basu, Arunabho" userId="7d9619b6-3a35-425e-942c-a51ed9101f74" providerId="ADAL" clId="{02FC0F1B-B4B2-468A-BDD9-16EF60AE192A}" dt="2025-03-31T20:00:04.733" v="8931" actId="478"/>
          <ac:picMkLst>
            <pc:docMk/>
            <pc:sldMk cId="12104813" sldId="302"/>
            <ac:picMk id="15" creationId="{280D1AC9-9A0D-5721-B2F4-23CB0CD74E42}"/>
          </ac:picMkLst>
        </pc:picChg>
        <pc:picChg chg="add del mod">
          <ac:chgData name="Basu, Arunabho" userId="7d9619b6-3a35-425e-942c-a51ed9101f74" providerId="ADAL" clId="{02FC0F1B-B4B2-468A-BDD9-16EF60AE192A}" dt="2025-03-31T20:11:22.420" v="9037" actId="478"/>
          <ac:picMkLst>
            <pc:docMk/>
            <pc:sldMk cId="12104813" sldId="302"/>
            <ac:picMk id="22" creationId="{EF31D1B6-7752-507E-BD23-8E5FFAA35F14}"/>
          </ac:picMkLst>
        </pc:picChg>
        <pc:picChg chg="add del mod">
          <ac:chgData name="Basu, Arunabho" userId="7d9619b6-3a35-425e-942c-a51ed9101f74" providerId="ADAL" clId="{02FC0F1B-B4B2-468A-BDD9-16EF60AE192A}" dt="2025-03-31T20:11:21.551" v="9036" actId="478"/>
          <ac:picMkLst>
            <pc:docMk/>
            <pc:sldMk cId="12104813" sldId="302"/>
            <ac:picMk id="23" creationId="{E42F246F-9893-F349-B9D4-C32C260150A2}"/>
          </ac:picMkLst>
        </pc:picChg>
        <pc:picChg chg="add del mod">
          <ac:chgData name="Basu, Arunabho" userId="7d9619b6-3a35-425e-942c-a51ed9101f74" providerId="ADAL" clId="{02FC0F1B-B4B2-468A-BDD9-16EF60AE192A}" dt="2025-03-31T20:11:23.080" v="9038" actId="478"/>
          <ac:picMkLst>
            <pc:docMk/>
            <pc:sldMk cId="12104813" sldId="302"/>
            <ac:picMk id="25" creationId="{9F1281A8-6940-5436-5E75-ABB5DAD7A9C3}"/>
          </ac:picMkLst>
        </pc:picChg>
        <pc:picChg chg="add del">
          <ac:chgData name="Basu, Arunabho" userId="7d9619b6-3a35-425e-942c-a51ed9101f74" providerId="ADAL" clId="{02FC0F1B-B4B2-468A-BDD9-16EF60AE192A}" dt="2025-03-31T20:13:37.515" v="9061" actId="478"/>
          <ac:picMkLst>
            <pc:docMk/>
            <pc:sldMk cId="12104813" sldId="302"/>
            <ac:picMk id="36" creationId="{ECEE5F47-A66D-8F1B-8F83-A317EB05835D}"/>
          </ac:picMkLst>
        </pc:picChg>
        <pc:picChg chg="add mod">
          <ac:chgData name="Basu, Arunabho" userId="7d9619b6-3a35-425e-942c-a51ed9101f74" providerId="ADAL" clId="{02FC0F1B-B4B2-468A-BDD9-16EF60AE192A}" dt="2025-03-31T20:14:04.747" v="9063" actId="1076"/>
          <ac:picMkLst>
            <pc:docMk/>
            <pc:sldMk cId="12104813" sldId="302"/>
            <ac:picMk id="38" creationId="{8D1098CD-C4AF-1D2C-BDA9-1F815CAC37CA}"/>
          </ac:picMkLst>
        </pc:picChg>
        <pc:picChg chg="add mod">
          <ac:chgData name="Basu, Arunabho" userId="7d9619b6-3a35-425e-942c-a51ed9101f74" providerId="ADAL" clId="{02FC0F1B-B4B2-468A-BDD9-16EF60AE192A}" dt="2025-03-31T20:21:49.768" v="9150" actId="1076"/>
          <ac:picMkLst>
            <pc:docMk/>
            <pc:sldMk cId="12104813" sldId="302"/>
            <ac:picMk id="43" creationId="{42600DDD-D889-AA2D-9CCD-DE8D94DD497F}"/>
          </ac:picMkLst>
        </pc:picChg>
        <pc:picChg chg="add del mod">
          <ac:chgData name="Basu, Arunabho" userId="7d9619b6-3a35-425e-942c-a51ed9101f74" providerId="ADAL" clId="{02FC0F1B-B4B2-468A-BDD9-16EF60AE192A}" dt="2025-03-31T20:20:46.346" v="9137" actId="478"/>
          <ac:picMkLst>
            <pc:docMk/>
            <pc:sldMk cId="12104813" sldId="302"/>
            <ac:picMk id="45" creationId="{C8E31BB0-E37F-C3FE-45A8-84202C9AD891}"/>
          </ac:picMkLst>
        </pc:picChg>
        <pc:picChg chg="add mod">
          <ac:chgData name="Basu, Arunabho" userId="7d9619b6-3a35-425e-942c-a51ed9101f74" providerId="ADAL" clId="{02FC0F1B-B4B2-468A-BDD9-16EF60AE192A}" dt="2025-03-31T20:21:52.431" v="9151" actId="1076"/>
          <ac:picMkLst>
            <pc:docMk/>
            <pc:sldMk cId="12104813" sldId="302"/>
            <ac:picMk id="47" creationId="{BDB4CAA2-F839-46F4-B49E-117B978B6E42}"/>
          </ac:picMkLst>
        </pc:picChg>
        <pc:cxnChg chg="add mod">
          <ac:chgData name="Basu, Arunabho" userId="7d9619b6-3a35-425e-942c-a51ed9101f74" providerId="ADAL" clId="{02FC0F1B-B4B2-468A-BDD9-16EF60AE192A}" dt="2025-03-31T20:01:38.086" v="8945" actId="1076"/>
          <ac:cxnSpMkLst>
            <pc:docMk/>
            <pc:sldMk cId="12104813" sldId="302"/>
            <ac:cxnSpMk id="18" creationId="{C9FC2914-BE23-93A1-59FD-AE848DEBD8BF}"/>
          </ac:cxnSpMkLst>
        </pc:cxnChg>
        <pc:cxnChg chg="add mod">
          <ac:chgData name="Basu, Arunabho" userId="7d9619b6-3a35-425e-942c-a51ed9101f74" providerId="ADAL" clId="{02FC0F1B-B4B2-468A-BDD9-16EF60AE192A}" dt="2025-03-31T20:11:37.679" v="9043" actId="1076"/>
          <ac:cxnSpMkLst>
            <pc:docMk/>
            <pc:sldMk cId="12104813" sldId="302"/>
            <ac:cxnSpMk id="20" creationId="{013256E0-2497-81C1-BC18-F12F98CB4B64}"/>
          </ac:cxnSpMkLst>
        </pc:cxnChg>
        <pc:cxnChg chg="add mod">
          <ac:chgData name="Basu, Arunabho" userId="7d9619b6-3a35-425e-942c-a51ed9101f74" providerId="ADAL" clId="{02FC0F1B-B4B2-468A-BDD9-16EF60AE192A}" dt="2025-03-31T20:03:47.432" v="8981" actId="14100"/>
          <ac:cxnSpMkLst>
            <pc:docMk/>
            <pc:sldMk cId="12104813" sldId="302"/>
            <ac:cxnSpMk id="24" creationId="{C1023198-4C8C-D6D9-A61D-5125D0D8729F}"/>
          </ac:cxnSpMkLst>
        </pc:cxnChg>
        <pc:cxnChg chg="add mod">
          <ac:chgData name="Basu, Arunabho" userId="7d9619b6-3a35-425e-942c-a51ed9101f74" providerId="ADAL" clId="{02FC0F1B-B4B2-468A-BDD9-16EF60AE192A}" dt="2025-03-31T20:12:19.778" v="9059" actId="14100"/>
          <ac:cxnSpMkLst>
            <pc:docMk/>
            <pc:sldMk cId="12104813" sldId="302"/>
            <ac:cxnSpMk id="26" creationId="{6EB63668-9EC4-22BA-782F-F13AA9CFE10D}"/>
          </ac:cxnSpMkLst>
        </pc:cxnChg>
        <pc:cxnChg chg="add del mod">
          <ac:chgData name="Basu, Arunabho" userId="7d9619b6-3a35-425e-942c-a51ed9101f74" providerId="ADAL" clId="{02FC0F1B-B4B2-468A-BDD9-16EF60AE192A}" dt="2025-03-31T20:11:16.689" v="9034" actId="478"/>
          <ac:cxnSpMkLst>
            <pc:docMk/>
            <pc:sldMk cId="12104813" sldId="302"/>
            <ac:cxnSpMk id="27" creationId="{1528AA7F-A1F0-EBC9-A1FA-1EDF3F0FBDD3}"/>
          </ac:cxnSpMkLst>
        </pc:cxnChg>
        <pc:cxnChg chg="add del mod">
          <ac:chgData name="Basu, Arunabho" userId="7d9619b6-3a35-425e-942c-a51ed9101f74" providerId="ADAL" clId="{02FC0F1B-B4B2-468A-BDD9-16EF60AE192A}" dt="2025-03-31T20:11:15.791" v="9033" actId="478"/>
          <ac:cxnSpMkLst>
            <pc:docMk/>
            <pc:sldMk cId="12104813" sldId="302"/>
            <ac:cxnSpMk id="28" creationId="{974134F4-349F-FE70-5ED6-AF55167BA371}"/>
          </ac:cxnSpMkLst>
        </pc:cxnChg>
        <pc:cxnChg chg="add del mod">
          <ac:chgData name="Basu, Arunabho" userId="7d9619b6-3a35-425e-942c-a51ed9101f74" providerId="ADAL" clId="{02FC0F1B-B4B2-468A-BDD9-16EF60AE192A}" dt="2025-03-31T20:11:14.742" v="9032" actId="478"/>
          <ac:cxnSpMkLst>
            <pc:docMk/>
            <pc:sldMk cId="12104813" sldId="302"/>
            <ac:cxnSpMk id="29" creationId="{86AE7024-DB3C-B33B-48E9-13D3BE57AC68}"/>
          </ac:cxnSpMkLst>
        </pc:cxnChg>
        <pc:cxnChg chg="add mod">
          <ac:chgData name="Basu, Arunabho" userId="7d9619b6-3a35-425e-942c-a51ed9101f74" providerId="ADAL" clId="{02FC0F1B-B4B2-468A-BDD9-16EF60AE192A}" dt="2025-03-31T20:16:07.209" v="9129" actId="1076"/>
          <ac:cxnSpMkLst>
            <pc:docMk/>
            <pc:sldMk cId="12104813" sldId="302"/>
            <ac:cxnSpMk id="30" creationId="{60370589-FC38-36E1-B20E-92B88777E2E7}"/>
          </ac:cxnSpMkLst>
        </pc:cxnChg>
        <pc:cxnChg chg="add mod">
          <ac:chgData name="Basu, Arunabho" userId="7d9619b6-3a35-425e-942c-a51ed9101f74" providerId="ADAL" clId="{02FC0F1B-B4B2-468A-BDD9-16EF60AE192A}" dt="2025-03-31T20:14:59.583" v="9068" actId="1076"/>
          <ac:cxnSpMkLst>
            <pc:docMk/>
            <pc:sldMk cId="12104813" sldId="302"/>
            <ac:cxnSpMk id="39" creationId="{B3845C0B-06EC-F586-585E-88E2FA12935F}"/>
          </ac:cxnSpMkLst>
        </pc:cxnChg>
        <pc:cxnChg chg="add mod">
          <ac:chgData name="Basu, Arunabho" userId="7d9619b6-3a35-425e-942c-a51ed9101f74" providerId="ADAL" clId="{02FC0F1B-B4B2-468A-BDD9-16EF60AE192A}" dt="2025-03-31T20:15:02.330" v="9069"/>
          <ac:cxnSpMkLst>
            <pc:docMk/>
            <pc:sldMk cId="12104813" sldId="302"/>
            <ac:cxnSpMk id="40" creationId="{B3326571-2D2E-CC5B-8A70-DBC02636E1A2}"/>
          </ac:cxnSpMkLst>
        </pc:cxnChg>
      </pc:sldChg>
      <pc:sldChg chg="modSp add del mod modShow">
        <pc:chgData name="Basu, Arunabho" userId="7d9619b6-3a35-425e-942c-a51ed9101f74" providerId="ADAL" clId="{02FC0F1B-B4B2-468A-BDD9-16EF60AE192A}" dt="2025-03-24T19:01:55.808" v="7969" actId="47"/>
        <pc:sldMkLst>
          <pc:docMk/>
          <pc:sldMk cId="345759200" sldId="302"/>
        </pc:sldMkLst>
        <pc:spChg chg="mod">
          <ac:chgData name="Basu, Arunabho" userId="7d9619b6-3a35-425e-942c-a51ed9101f74" providerId="ADAL" clId="{02FC0F1B-B4B2-468A-BDD9-16EF60AE192A}" dt="2025-03-24T18:57:16.423" v="7872" actId="1076"/>
          <ac:spMkLst>
            <pc:docMk/>
            <pc:sldMk cId="345759200" sldId="302"/>
            <ac:spMk id="26" creationId="{2EAB4EA0-E783-B3E4-EE02-8B716AF31477}"/>
          </ac:spMkLst>
        </pc:spChg>
      </pc:sldChg>
      <pc:sldChg chg="addSp delSp modSp add mod ord modShow">
        <pc:chgData name="Basu, Arunabho" userId="7d9619b6-3a35-425e-942c-a51ed9101f74" providerId="ADAL" clId="{02FC0F1B-B4B2-468A-BDD9-16EF60AE192A}" dt="2025-04-14T17:36:35.764" v="10727" actId="729"/>
        <pc:sldMkLst>
          <pc:docMk/>
          <pc:sldMk cId="3807990623" sldId="303"/>
        </pc:sldMkLst>
        <pc:spChg chg="mod">
          <ac:chgData name="Basu, Arunabho" userId="7d9619b6-3a35-425e-942c-a51ed9101f74" providerId="ADAL" clId="{02FC0F1B-B4B2-468A-BDD9-16EF60AE192A}" dt="2025-03-31T20:22:49.888" v="9196" actId="20577"/>
          <ac:spMkLst>
            <pc:docMk/>
            <pc:sldMk cId="3807990623" sldId="303"/>
            <ac:spMk id="2" creationId="{2362A25D-8F64-5346-FC0F-AB8C11334213}"/>
          </ac:spMkLst>
        </pc:spChg>
        <pc:spChg chg="del">
          <ac:chgData name="Basu, Arunabho" userId="7d9619b6-3a35-425e-942c-a51ed9101f74" providerId="ADAL" clId="{02FC0F1B-B4B2-468A-BDD9-16EF60AE192A}" dt="2025-03-31T20:23:15.151" v="9197" actId="478"/>
          <ac:spMkLst>
            <pc:docMk/>
            <pc:sldMk cId="3807990623" sldId="303"/>
            <ac:spMk id="3" creationId="{7D6767F1-285C-5183-BC6A-68140377EE52}"/>
          </ac:spMkLst>
        </pc:spChg>
        <pc:spChg chg="add mod">
          <ac:chgData name="Basu, Arunabho" userId="7d9619b6-3a35-425e-942c-a51ed9101f74" providerId="ADAL" clId="{02FC0F1B-B4B2-468A-BDD9-16EF60AE192A}" dt="2025-03-31T20:30:43.142" v="9269" actId="1076"/>
          <ac:spMkLst>
            <pc:docMk/>
            <pc:sldMk cId="3807990623" sldId="303"/>
            <ac:spMk id="7" creationId="{BE7304F7-40E5-4E37-7902-E8700FA6828F}"/>
          </ac:spMkLst>
        </pc:spChg>
        <pc:spChg chg="add mod">
          <ac:chgData name="Basu, Arunabho" userId="7d9619b6-3a35-425e-942c-a51ed9101f74" providerId="ADAL" clId="{02FC0F1B-B4B2-468A-BDD9-16EF60AE192A}" dt="2025-03-31T20:30:35.704" v="9266" actId="1076"/>
          <ac:spMkLst>
            <pc:docMk/>
            <pc:sldMk cId="3807990623" sldId="303"/>
            <ac:spMk id="10" creationId="{EF19D832-7948-3B37-AB7F-D9F4CAABA2A9}"/>
          </ac:spMkLst>
        </pc:spChg>
        <pc:spChg chg="add mod">
          <ac:chgData name="Basu, Arunabho" userId="7d9619b6-3a35-425e-942c-a51ed9101f74" providerId="ADAL" clId="{02FC0F1B-B4B2-468A-BDD9-16EF60AE192A}" dt="2025-03-31T20:31:19.152" v="9278" actId="1076"/>
          <ac:spMkLst>
            <pc:docMk/>
            <pc:sldMk cId="3807990623" sldId="303"/>
            <ac:spMk id="11" creationId="{0B13C8CB-87A4-483E-8B91-4E814FC96C9E}"/>
          </ac:spMkLst>
        </pc:spChg>
        <pc:spChg chg="add del mod">
          <ac:chgData name="Basu, Arunabho" userId="7d9619b6-3a35-425e-942c-a51ed9101f74" providerId="ADAL" clId="{02FC0F1B-B4B2-468A-BDD9-16EF60AE192A}" dt="2025-03-31T20:31:15.633" v="9277" actId="1076"/>
          <ac:spMkLst>
            <pc:docMk/>
            <pc:sldMk cId="3807990623" sldId="303"/>
            <ac:spMk id="12" creationId="{E3A6B356-C9AC-0BCE-8233-2C4B265B7FEB}"/>
          </ac:spMkLst>
        </pc:spChg>
        <pc:spChg chg="add mod">
          <ac:chgData name="Basu, Arunabho" userId="7d9619b6-3a35-425e-942c-a51ed9101f74" providerId="ADAL" clId="{02FC0F1B-B4B2-468A-BDD9-16EF60AE192A}" dt="2025-03-31T20:31:02.184" v="9274" actId="1076"/>
          <ac:spMkLst>
            <pc:docMk/>
            <pc:sldMk cId="3807990623" sldId="303"/>
            <ac:spMk id="13" creationId="{581453D6-A21C-674C-E7C2-995266CFE393}"/>
          </ac:spMkLst>
        </pc:spChg>
        <pc:spChg chg="add mod">
          <ac:chgData name="Basu, Arunabho" userId="7d9619b6-3a35-425e-942c-a51ed9101f74" providerId="ADAL" clId="{02FC0F1B-B4B2-468A-BDD9-16EF60AE192A}" dt="2025-03-31T20:31:28.406" v="9282" actId="1076"/>
          <ac:spMkLst>
            <pc:docMk/>
            <pc:sldMk cId="3807990623" sldId="303"/>
            <ac:spMk id="14" creationId="{82B88D3B-32E8-D940-DD8C-E372A0EBB817}"/>
          </ac:spMkLst>
        </pc:spChg>
        <pc:spChg chg="add mod">
          <ac:chgData name="Basu, Arunabho" userId="7d9619b6-3a35-425e-942c-a51ed9101f74" providerId="ADAL" clId="{02FC0F1B-B4B2-468A-BDD9-16EF60AE192A}" dt="2025-03-31T20:31:35.957" v="9285" actId="1076"/>
          <ac:spMkLst>
            <pc:docMk/>
            <pc:sldMk cId="3807990623" sldId="303"/>
            <ac:spMk id="15" creationId="{CB5396EA-1047-8377-B173-779D7A0B6B2F}"/>
          </ac:spMkLst>
        </pc:spChg>
        <pc:spChg chg="add mod">
          <ac:chgData name="Basu, Arunabho" userId="7d9619b6-3a35-425e-942c-a51ed9101f74" providerId="ADAL" clId="{02FC0F1B-B4B2-468A-BDD9-16EF60AE192A}" dt="2025-03-31T20:31:46.239" v="9288" actId="1076"/>
          <ac:spMkLst>
            <pc:docMk/>
            <pc:sldMk cId="3807990623" sldId="303"/>
            <ac:spMk id="16" creationId="{253B1EDA-9141-2940-6C71-1C7EADF8C252}"/>
          </ac:spMkLst>
        </pc:spChg>
        <pc:spChg chg="add mod">
          <ac:chgData name="Basu, Arunabho" userId="7d9619b6-3a35-425e-942c-a51ed9101f74" providerId="ADAL" clId="{02FC0F1B-B4B2-468A-BDD9-16EF60AE192A}" dt="2025-03-31T20:31:54.888" v="9290" actId="1076"/>
          <ac:spMkLst>
            <pc:docMk/>
            <pc:sldMk cId="3807990623" sldId="303"/>
            <ac:spMk id="17" creationId="{0296DC40-4903-F36F-E852-175D788CFA72}"/>
          </ac:spMkLst>
        </pc:spChg>
        <pc:spChg chg="add mod">
          <ac:chgData name="Basu, Arunabho" userId="7d9619b6-3a35-425e-942c-a51ed9101f74" providerId="ADAL" clId="{02FC0F1B-B4B2-468A-BDD9-16EF60AE192A}" dt="2025-03-31T21:13:29.753" v="10399" actId="1076"/>
          <ac:spMkLst>
            <pc:docMk/>
            <pc:sldMk cId="3807990623" sldId="303"/>
            <ac:spMk id="22" creationId="{8B88840B-7602-1BC4-4AB0-01C48F558F5B}"/>
          </ac:spMkLst>
        </pc:spChg>
        <pc:spChg chg="add mod">
          <ac:chgData name="Basu, Arunabho" userId="7d9619b6-3a35-425e-942c-a51ed9101f74" providerId="ADAL" clId="{02FC0F1B-B4B2-468A-BDD9-16EF60AE192A}" dt="2025-03-31T21:14:24.076" v="10497" actId="1076"/>
          <ac:spMkLst>
            <pc:docMk/>
            <pc:sldMk cId="3807990623" sldId="303"/>
            <ac:spMk id="25" creationId="{EBDD0E6B-E0EB-29A3-34F3-F75C10C0802A}"/>
          </ac:spMkLst>
        </pc:spChg>
        <pc:spChg chg="add mod">
          <ac:chgData name="Basu, Arunabho" userId="7d9619b6-3a35-425e-942c-a51ed9101f74" providerId="ADAL" clId="{02FC0F1B-B4B2-468A-BDD9-16EF60AE192A}" dt="2025-03-31T21:15:25.410" v="10581" actId="1076"/>
          <ac:spMkLst>
            <pc:docMk/>
            <pc:sldMk cId="3807990623" sldId="303"/>
            <ac:spMk id="26" creationId="{4B8457CD-5F59-C15E-1C99-6053D2192004}"/>
          </ac:spMkLst>
        </pc:spChg>
        <pc:picChg chg="add mod">
          <ac:chgData name="Basu, Arunabho" userId="7d9619b6-3a35-425e-942c-a51ed9101f74" providerId="ADAL" clId="{02FC0F1B-B4B2-468A-BDD9-16EF60AE192A}" dt="2025-03-31T20:24:07.061" v="9204" actId="1076"/>
          <ac:picMkLst>
            <pc:docMk/>
            <pc:sldMk cId="3807990623" sldId="303"/>
            <ac:picMk id="6" creationId="{52604ABA-673B-E7E5-8E9E-05CEFA0FCABF}"/>
          </ac:picMkLst>
        </pc:picChg>
        <pc:picChg chg="add del">
          <ac:chgData name="Basu, Arunabho" userId="7d9619b6-3a35-425e-942c-a51ed9101f74" providerId="ADAL" clId="{02FC0F1B-B4B2-468A-BDD9-16EF60AE192A}" dt="2025-03-31T20:25:08.431" v="9212" actId="478"/>
          <ac:picMkLst>
            <pc:docMk/>
            <pc:sldMk cId="3807990623" sldId="303"/>
            <ac:picMk id="9" creationId="{60B2D1D9-122E-9E53-5861-279A48D6ADA7}"/>
          </ac:picMkLst>
        </pc:picChg>
        <pc:picChg chg="add mod">
          <ac:chgData name="Basu, Arunabho" userId="7d9619b6-3a35-425e-942c-a51ed9101f74" providerId="ADAL" clId="{02FC0F1B-B4B2-468A-BDD9-16EF60AE192A}" dt="2025-03-31T20:33:15.380" v="9294" actId="1076"/>
          <ac:picMkLst>
            <pc:docMk/>
            <pc:sldMk cId="3807990623" sldId="303"/>
            <ac:picMk id="19" creationId="{068292E5-5141-9B3B-B64D-4E62C11791C7}"/>
          </ac:picMkLst>
        </pc:picChg>
        <pc:picChg chg="add mod">
          <ac:chgData name="Basu, Arunabho" userId="7d9619b6-3a35-425e-942c-a51ed9101f74" providerId="ADAL" clId="{02FC0F1B-B4B2-468A-BDD9-16EF60AE192A}" dt="2025-03-31T20:39:36.514" v="9302" actId="1076"/>
          <ac:picMkLst>
            <pc:docMk/>
            <pc:sldMk cId="3807990623" sldId="303"/>
            <ac:picMk id="21" creationId="{A71224EF-7A66-4F60-B008-54940C57F10E}"/>
          </ac:picMkLst>
        </pc:picChg>
        <pc:picChg chg="add del">
          <ac:chgData name="Basu, Arunabho" userId="7d9619b6-3a35-425e-942c-a51ed9101f74" providerId="ADAL" clId="{02FC0F1B-B4B2-468A-BDD9-16EF60AE192A}" dt="2025-03-31T21:13:43.964" v="10401" actId="478"/>
          <ac:picMkLst>
            <pc:docMk/>
            <pc:sldMk cId="3807990623" sldId="303"/>
            <ac:picMk id="24" creationId="{471BBC16-29B4-CA59-E493-443B77451C67}"/>
          </ac:picMkLst>
        </pc:picChg>
      </pc:sldChg>
      <pc:sldChg chg="addSp delSp modSp add mod ord modShow">
        <pc:chgData name="Basu, Arunabho" userId="7d9619b6-3a35-425e-942c-a51ed9101f74" providerId="ADAL" clId="{02FC0F1B-B4B2-468A-BDD9-16EF60AE192A}" dt="2025-04-14T17:36:35.764" v="10727" actId="729"/>
        <pc:sldMkLst>
          <pc:docMk/>
          <pc:sldMk cId="2136255847" sldId="304"/>
        </pc:sldMkLst>
        <pc:spChg chg="mod">
          <ac:chgData name="Basu, Arunabho" userId="7d9619b6-3a35-425e-942c-a51ed9101f74" providerId="ADAL" clId="{02FC0F1B-B4B2-468A-BDD9-16EF60AE192A}" dt="2025-03-31T20:41:23.185" v="9462" actId="20577"/>
          <ac:spMkLst>
            <pc:docMk/>
            <pc:sldMk cId="2136255847" sldId="304"/>
            <ac:spMk id="2" creationId="{3361B1A2-5A74-3408-EC7A-3940853BB1DE}"/>
          </ac:spMkLst>
        </pc:spChg>
        <pc:spChg chg="mod">
          <ac:chgData name="Basu, Arunabho" userId="7d9619b6-3a35-425e-942c-a51ed9101f74" providerId="ADAL" clId="{02FC0F1B-B4B2-468A-BDD9-16EF60AE192A}" dt="2025-03-31T20:57:36.155" v="9924" actId="207"/>
          <ac:spMkLst>
            <pc:docMk/>
            <pc:sldMk cId="2136255847" sldId="304"/>
            <ac:spMk id="3" creationId="{5A1F9DF6-B223-00FE-EC48-586B47D60603}"/>
          </ac:spMkLst>
        </pc:spChg>
        <pc:spChg chg="add del mod">
          <ac:chgData name="Basu, Arunabho" userId="7d9619b6-3a35-425e-942c-a51ed9101f74" providerId="ADAL" clId="{02FC0F1B-B4B2-468A-BDD9-16EF60AE192A}" dt="2025-03-31T20:52:21.344" v="9741" actId="478"/>
          <ac:spMkLst>
            <pc:docMk/>
            <pc:sldMk cId="2136255847" sldId="304"/>
            <ac:spMk id="9" creationId="{A97127DC-40D5-E30B-FF52-BD12CD315F20}"/>
          </ac:spMkLst>
        </pc:spChg>
        <pc:spChg chg="add mod">
          <ac:chgData name="Basu, Arunabho" userId="7d9619b6-3a35-425e-942c-a51ed9101f74" providerId="ADAL" clId="{02FC0F1B-B4B2-468A-BDD9-16EF60AE192A}" dt="2025-03-31T20:46:53.022" v="9587" actId="14100"/>
          <ac:spMkLst>
            <pc:docMk/>
            <pc:sldMk cId="2136255847" sldId="304"/>
            <ac:spMk id="10" creationId="{B71A8029-DE4E-6511-0029-DB607CB8E544}"/>
          </ac:spMkLst>
        </pc:spChg>
        <pc:spChg chg="add mod">
          <ac:chgData name="Basu, Arunabho" userId="7d9619b6-3a35-425e-942c-a51ed9101f74" providerId="ADAL" clId="{02FC0F1B-B4B2-468A-BDD9-16EF60AE192A}" dt="2025-03-31T20:47:56.583" v="9604" actId="1076"/>
          <ac:spMkLst>
            <pc:docMk/>
            <pc:sldMk cId="2136255847" sldId="304"/>
            <ac:spMk id="17" creationId="{71C02F61-7E39-389D-B229-20661496A75F}"/>
          </ac:spMkLst>
        </pc:spChg>
        <pc:spChg chg="add">
          <ac:chgData name="Basu, Arunabho" userId="7d9619b6-3a35-425e-942c-a51ed9101f74" providerId="ADAL" clId="{02FC0F1B-B4B2-468A-BDD9-16EF60AE192A}" dt="2025-03-31T20:51:37.387" v="9737"/>
          <ac:spMkLst>
            <pc:docMk/>
            <pc:sldMk cId="2136255847" sldId="304"/>
            <ac:spMk id="18" creationId="{4E0574A2-A0B0-FACA-D7E4-4E50211AE7C4}"/>
          </ac:spMkLst>
        </pc:spChg>
        <pc:spChg chg="add mod">
          <ac:chgData name="Basu, Arunabho" userId="7d9619b6-3a35-425e-942c-a51ed9101f74" providerId="ADAL" clId="{02FC0F1B-B4B2-468A-BDD9-16EF60AE192A}" dt="2025-03-31T21:16:48.565" v="10658" actId="114"/>
          <ac:spMkLst>
            <pc:docMk/>
            <pc:sldMk cId="2136255847" sldId="304"/>
            <ac:spMk id="19" creationId="{1D981DEB-00D9-8091-1A6E-A8AD3375E0C5}"/>
          </ac:spMkLst>
        </pc:spChg>
        <pc:spChg chg="add mod">
          <ac:chgData name="Basu, Arunabho" userId="7d9619b6-3a35-425e-942c-a51ed9101f74" providerId="ADAL" clId="{02FC0F1B-B4B2-468A-BDD9-16EF60AE192A}" dt="2025-03-31T21:17:10.094" v="10662" actId="1076"/>
          <ac:spMkLst>
            <pc:docMk/>
            <pc:sldMk cId="2136255847" sldId="304"/>
            <ac:spMk id="20" creationId="{B3E2125A-075A-BD47-7DDA-B64AB0BD61A2}"/>
          </ac:spMkLst>
        </pc:spChg>
        <pc:spChg chg="add mod">
          <ac:chgData name="Basu, Arunabho" userId="7d9619b6-3a35-425e-942c-a51ed9101f74" providerId="ADAL" clId="{02FC0F1B-B4B2-468A-BDD9-16EF60AE192A}" dt="2025-03-31T21:17:36.486" v="10696" actId="1076"/>
          <ac:spMkLst>
            <pc:docMk/>
            <pc:sldMk cId="2136255847" sldId="304"/>
            <ac:spMk id="21" creationId="{F82C7D4E-2201-D7F5-BD50-764DFFA46605}"/>
          </ac:spMkLst>
        </pc:spChg>
        <pc:spChg chg="add del mod">
          <ac:chgData name="Basu, Arunabho" userId="7d9619b6-3a35-425e-942c-a51ed9101f74" providerId="ADAL" clId="{02FC0F1B-B4B2-468A-BDD9-16EF60AE192A}" dt="2025-03-31T21:18:44.274" v="10703" actId="478"/>
          <ac:spMkLst>
            <pc:docMk/>
            <pc:sldMk cId="2136255847" sldId="304"/>
            <ac:spMk id="22" creationId="{D686292D-667C-8481-88DE-1DE9A7125D25}"/>
          </ac:spMkLst>
        </pc:spChg>
        <pc:picChg chg="add mod">
          <ac:chgData name="Basu, Arunabho" userId="7d9619b6-3a35-425e-942c-a51ed9101f74" providerId="ADAL" clId="{02FC0F1B-B4B2-468A-BDD9-16EF60AE192A}" dt="2025-03-31T20:45:34.363" v="9559" actId="1076"/>
          <ac:picMkLst>
            <pc:docMk/>
            <pc:sldMk cId="2136255847" sldId="304"/>
            <ac:picMk id="6" creationId="{1BB895FF-0FDC-3156-503A-4B88BE4D62DB}"/>
          </ac:picMkLst>
        </pc:picChg>
        <pc:picChg chg="add mod">
          <ac:chgData name="Basu, Arunabho" userId="7d9619b6-3a35-425e-942c-a51ed9101f74" providerId="ADAL" clId="{02FC0F1B-B4B2-468A-BDD9-16EF60AE192A}" dt="2025-03-31T20:45:36.041" v="9560" actId="1076"/>
          <ac:picMkLst>
            <pc:docMk/>
            <pc:sldMk cId="2136255847" sldId="304"/>
            <ac:picMk id="8" creationId="{6BF96684-E1BB-1F0D-0243-207F97CCD425}"/>
          </ac:picMkLst>
        </pc:picChg>
        <pc:cxnChg chg="add mod">
          <ac:chgData name="Basu, Arunabho" userId="7d9619b6-3a35-425e-942c-a51ed9101f74" providerId="ADAL" clId="{02FC0F1B-B4B2-468A-BDD9-16EF60AE192A}" dt="2025-03-31T20:47:00.924" v="9588" actId="1076"/>
          <ac:cxnSpMkLst>
            <pc:docMk/>
            <pc:sldMk cId="2136255847" sldId="304"/>
            <ac:cxnSpMk id="11" creationId="{0F95B3E4-2561-72BE-DA38-A3D46224A627}"/>
          </ac:cxnSpMkLst>
        </pc:cxnChg>
        <pc:cxnChg chg="add mod">
          <ac:chgData name="Basu, Arunabho" userId="7d9619b6-3a35-425e-942c-a51ed9101f74" providerId="ADAL" clId="{02FC0F1B-B4B2-468A-BDD9-16EF60AE192A}" dt="2025-03-31T20:48:35.996" v="9605" actId="208"/>
          <ac:cxnSpMkLst>
            <pc:docMk/>
            <pc:sldMk cId="2136255847" sldId="304"/>
            <ac:cxnSpMk id="14" creationId="{C1F25025-57D0-A394-8B55-154FD7EC17F7}"/>
          </ac:cxnSpMkLst>
        </pc:cxnChg>
        <pc:cxnChg chg="add mod">
          <ac:chgData name="Basu, Arunabho" userId="7d9619b6-3a35-425e-942c-a51ed9101f74" providerId="ADAL" clId="{02FC0F1B-B4B2-468A-BDD9-16EF60AE192A}" dt="2025-03-31T21:18:56.713" v="10707" actId="208"/>
          <ac:cxnSpMkLst>
            <pc:docMk/>
            <pc:sldMk cId="2136255847" sldId="304"/>
            <ac:cxnSpMk id="24" creationId="{28613386-EAC4-06F4-1A61-67CD7CE2D679}"/>
          </ac:cxnSpMkLst>
        </pc:cxnChg>
      </pc:sldChg>
      <pc:sldChg chg="modSp add mod ord modShow">
        <pc:chgData name="Basu, Arunabho" userId="7d9619b6-3a35-425e-942c-a51ed9101f74" providerId="ADAL" clId="{02FC0F1B-B4B2-468A-BDD9-16EF60AE192A}" dt="2025-04-14T17:36:35.764" v="10727" actId="729"/>
        <pc:sldMkLst>
          <pc:docMk/>
          <pc:sldMk cId="459000625" sldId="305"/>
        </pc:sldMkLst>
        <pc:spChg chg="mod">
          <ac:chgData name="Basu, Arunabho" userId="7d9619b6-3a35-425e-942c-a51ed9101f74" providerId="ADAL" clId="{02FC0F1B-B4B2-468A-BDD9-16EF60AE192A}" dt="2025-03-31T21:04:06.570" v="10186" actId="20577"/>
          <ac:spMkLst>
            <pc:docMk/>
            <pc:sldMk cId="459000625" sldId="305"/>
            <ac:spMk id="2" creationId="{9AC52084-340F-3D33-6836-4C71D8D57D80}"/>
          </ac:spMkLst>
        </pc:spChg>
        <pc:spChg chg="mod">
          <ac:chgData name="Basu, Arunabho" userId="7d9619b6-3a35-425e-942c-a51ed9101f74" providerId="ADAL" clId="{02FC0F1B-B4B2-468A-BDD9-16EF60AE192A}" dt="2025-03-31T21:21:37.377" v="10708" actId="113"/>
          <ac:spMkLst>
            <pc:docMk/>
            <pc:sldMk cId="459000625" sldId="305"/>
            <ac:spMk id="3" creationId="{BE3E262D-AEFA-BDE8-5FE0-0481EF879108}"/>
          </ac:spMkLst>
        </pc:spChg>
      </pc:sldChg>
      <pc:sldChg chg="add del mod modShow">
        <pc:chgData name="Basu, Arunabho" userId="7d9619b6-3a35-425e-942c-a51ed9101f74" providerId="ADAL" clId="{02FC0F1B-B4B2-468A-BDD9-16EF60AE192A}" dt="2025-03-31T21:11:22.018" v="10303" actId="47"/>
        <pc:sldMkLst>
          <pc:docMk/>
          <pc:sldMk cId="3103728945" sldId="306"/>
        </pc:sldMkLst>
      </pc:sldChg>
      <pc:sldChg chg="add mod ord modShow">
        <pc:chgData name="Basu, Arunabho" userId="7d9619b6-3a35-425e-942c-a51ed9101f74" providerId="ADAL" clId="{02FC0F1B-B4B2-468A-BDD9-16EF60AE192A}" dt="2025-04-14T17:36:35.764" v="10727" actId="729"/>
        <pc:sldMkLst>
          <pc:docMk/>
          <pc:sldMk cId="2315392953" sldId="307"/>
        </pc:sldMkLst>
      </pc:sldChg>
      <pc:sldChg chg="addSp delSp modSp add mod ord modShow">
        <pc:chgData name="Basu, Arunabho" userId="7d9619b6-3a35-425e-942c-a51ed9101f74" providerId="ADAL" clId="{02FC0F1B-B4B2-468A-BDD9-16EF60AE192A}" dt="2025-04-14T17:36:35.764" v="10727" actId="729"/>
        <pc:sldMkLst>
          <pc:docMk/>
          <pc:sldMk cId="461280165" sldId="308"/>
        </pc:sldMkLst>
        <pc:spChg chg="mod">
          <ac:chgData name="Basu, Arunabho" userId="7d9619b6-3a35-425e-942c-a51ed9101f74" providerId="ADAL" clId="{02FC0F1B-B4B2-468A-BDD9-16EF60AE192A}" dt="2025-03-31T20:57:42.869" v="9926" actId="1076"/>
          <ac:spMkLst>
            <pc:docMk/>
            <pc:sldMk cId="461280165" sldId="308"/>
            <ac:spMk id="3" creationId="{074EFAFB-D7BD-332F-005D-97A5EE3C9C39}"/>
          </ac:spMkLst>
        </pc:spChg>
        <pc:spChg chg="add">
          <ac:chgData name="Basu, Arunabho" userId="7d9619b6-3a35-425e-942c-a51ed9101f74" providerId="ADAL" clId="{02FC0F1B-B4B2-468A-BDD9-16EF60AE192A}" dt="2025-03-31T20:54:05.810" v="9814"/>
          <ac:spMkLst>
            <pc:docMk/>
            <pc:sldMk cId="461280165" sldId="308"/>
            <ac:spMk id="5" creationId="{8F1910A0-1E6A-CDB4-598B-3325C9CDD798}"/>
          </ac:spMkLst>
        </pc:spChg>
        <pc:spChg chg="mod">
          <ac:chgData name="Basu, Arunabho" userId="7d9619b6-3a35-425e-942c-a51ed9101f74" providerId="ADAL" clId="{02FC0F1B-B4B2-468A-BDD9-16EF60AE192A}" dt="2025-03-31T21:06:25.664" v="10287" actId="114"/>
          <ac:spMkLst>
            <pc:docMk/>
            <pc:sldMk cId="461280165" sldId="308"/>
            <ac:spMk id="9" creationId="{B9676D06-4A10-FFE4-5FB5-1E52CBBF07CF}"/>
          </ac:spMkLst>
        </pc:spChg>
        <pc:spChg chg="del mod">
          <ac:chgData name="Basu, Arunabho" userId="7d9619b6-3a35-425e-942c-a51ed9101f74" providerId="ADAL" clId="{02FC0F1B-B4B2-468A-BDD9-16EF60AE192A}" dt="2025-03-31T20:53:06.193" v="9758" actId="478"/>
          <ac:spMkLst>
            <pc:docMk/>
            <pc:sldMk cId="461280165" sldId="308"/>
            <ac:spMk id="10" creationId="{E1EFD319-DC0C-81B6-624A-9AE641A6B84A}"/>
          </ac:spMkLst>
        </pc:spChg>
        <pc:spChg chg="del mod">
          <ac:chgData name="Basu, Arunabho" userId="7d9619b6-3a35-425e-942c-a51ed9101f74" providerId="ADAL" clId="{02FC0F1B-B4B2-468A-BDD9-16EF60AE192A}" dt="2025-03-31T20:53:02.593" v="9754" actId="478"/>
          <ac:spMkLst>
            <pc:docMk/>
            <pc:sldMk cId="461280165" sldId="308"/>
            <ac:spMk id="17" creationId="{72AE5CDA-F3A0-3D3E-B4DE-6F41E1C890C0}"/>
          </ac:spMkLst>
        </pc:spChg>
        <pc:picChg chg="del mod">
          <ac:chgData name="Basu, Arunabho" userId="7d9619b6-3a35-425e-942c-a51ed9101f74" providerId="ADAL" clId="{02FC0F1B-B4B2-468A-BDD9-16EF60AE192A}" dt="2025-03-31T20:53:06.883" v="9759" actId="478"/>
          <ac:picMkLst>
            <pc:docMk/>
            <pc:sldMk cId="461280165" sldId="308"/>
            <ac:picMk id="6" creationId="{FDEF2A88-A166-2811-820B-5A9142E2A7EF}"/>
          </ac:picMkLst>
        </pc:picChg>
        <pc:picChg chg="del mod">
          <ac:chgData name="Basu, Arunabho" userId="7d9619b6-3a35-425e-942c-a51ed9101f74" providerId="ADAL" clId="{02FC0F1B-B4B2-468A-BDD9-16EF60AE192A}" dt="2025-03-31T20:53:01.336" v="9753" actId="478"/>
          <ac:picMkLst>
            <pc:docMk/>
            <pc:sldMk cId="461280165" sldId="308"/>
            <ac:picMk id="8" creationId="{271A6CB1-6B9F-189B-47A0-ED5484B19818}"/>
          </ac:picMkLst>
        </pc:picChg>
        <pc:picChg chg="add mod">
          <ac:chgData name="Basu, Arunabho" userId="7d9619b6-3a35-425e-942c-a51ed9101f74" providerId="ADAL" clId="{02FC0F1B-B4B2-468A-BDD9-16EF60AE192A}" dt="2025-03-31T21:10:49.489" v="10301" actId="1076"/>
          <ac:picMkLst>
            <pc:docMk/>
            <pc:sldMk cId="461280165" sldId="308"/>
            <ac:picMk id="12" creationId="{7BADB1F5-2E91-45F0-2ABA-BBADA94DD090}"/>
          </ac:picMkLst>
        </pc:picChg>
        <pc:picChg chg="add mod">
          <ac:chgData name="Basu, Arunabho" userId="7d9619b6-3a35-425e-942c-a51ed9101f74" providerId="ADAL" clId="{02FC0F1B-B4B2-468A-BDD9-16EF60AE192A}" dt="2025-03-31T21:10:42.361" v="10299" actId="1076"/>
          <ac:picMkLst>
            <pc:docMk/>
            <pc:sldMk cId="461280165" sldId="308"/>
            <ac:picMk id="15" creationId="{CB0F43FF-8BCC-004F-4A3B-6A7052725F65}"/>
          </ac:picMkLst>
        </pc:picChg>
        <pc:picChg chg="add del mod">
          <ac:chgData name="Basu, Arunabho" userId="7d9619b6-3a35-425e-942c-a51ed9101f74" providerId="ADAL" clId="{02FC0F1B-B4B2-468A-BDD9-16EF60AE192A}" dt="2025-03-31T21:09:12.609" v="10291" actId="478"/>
          <ac:picMkLst>
            <pc:docMk/>
            <pc:sldMk cId="461280165" sldId="308"/>
            <ac:picMk id="18" creationId="{B1061CC5-16D4-320C-546F-3193C61C37FB}"/>
          </ac:picMkLst>
        </pc:picChg>
        <pc:picChg chg="add mod">
          <ac:chgData name="Basu, Arunabho" userId="7d9619b6-3a35-425e-942c-a51ed9101f74" providerId="ADAL" clId="{02FC0F1B-B4B2-468A-BDD9-16EF60AE192A}" dt="2025-03-31T21:10:51.969" v="10302" actId="1076"/>
          <ac:picMkLst>
            <pc:docMk/>
            <pc:sldMk cId="461280165" sldId="308"/>
            <ac:picMk id="20" creationId="{4B30008D-092A-44DD-9D49-2E06B928AEC9}"/>
          </ac:picMkLst>
        </pc:picChg>
        <pc:cxnChg chg="del mod">
          <ac:chgData name="Basu, Arunabho" userId="7d9619b6-3a35-425e-942c-a51ed9101f74" providerId="ADAL" clId="{02FC0F1B-B4B2-468A-BDD9-16EF60AE192A}" dt="2025-03-31T20:53:04.153" v="9756" actId="478"/>
          <ac:cxnSpMkLst>
            <pc:docMk/>
            <pc:sldMk cId="461280165" sldId="308"/>
            <ac:cxnSpMk id="11" creationId="{46822044-62AB-2F8F-DA7F-9580534260A3}"/>
          </ac:cxnSpMkLst>
        </pc:cxnChg>
        <pc:cxnChg chg="del mod">
          <ac:chgData name="Basu, Arunabho" userId="7d9619b6-3a35-425e-942c-a51ed9101f74" providerId="ADAL" clId="{02FC0F1B-B4B2-468A-BDD9-16EF60AE192A}" dt="2025-03-31T20:53:03.163" v="9755" actId="478"/>
          <ac:cxnSpMkLst>
            <pc:docMk/>
            <pc:sldMk cId="461280165" sldId="308"/>
            <ac:cxnSpMk id="14" creationId="{DF46179C-9637-ADF7-B6D8-8FED063EA238}"/>
          </ac:cxnSpMkLst>
        </pc:cxnChg>
      </pc:sldChg>
      <pc:sldChg chg="addSp delSp modSp mod ord">
        <pc:chgData name="Basu, Arunabho" userId="7d9619b6-3a35-425e-942c-a51ed9101f74" providerId="ADAL" clId="{02FC0F1B-B4B2-468A-BDD9-16EF60AE192A}" dt="2025-05-12T20:28:41.059" v="15612" actId="1076"/>
        <pc:sldMkLst>
          <pc:docMk/>
          <pc:sldMk cId="4055409836" sldId="2147308498"/>
        </pc:sldMkLst>
        <pc:spChg chg="mod">
          <ac:chgData name="Basu, Arunabho" userId="7d9619b6-3a35-425e-942c-a51ed9101f74" providerId="ADAL" clId="{02FC0F1B-B4B2-468A-BDD9-16EF60AE192A}" dt="2025-05-12T20:27:19.228" v="15595" actId="20577"/>
          <ac:spMkLst>
            <pc:docMk/>
            <pc:sldMk cId="4055409836" sldId="2147308498"/>
            <ac:spMk id="2" creationId="{CF122120-623B-8AB6-8CEC-BC08D186189B}"/>
          </ac:spMkLst>
        </pc:spChg>
        <pc:spChg chg="add mod">
          <ac:chgData name="Basu, Arunabho" userId="7d9619b6-3a35-425e-942c-a51ed9101f74" providerId="ADAL" clId="{02FC0F1B-B4B2-468A-BDD9-16EF60AE192A}" dt="2025-05-12T20:28:41.059" v="15612" actId="1076"/>
          <ac:spMkLst>
            <pc:docMk/>
            <pc:sldMk cId="4055409836" sldId="2147308498"/>
            <ac:spMk id="4" creationId="{2DA1CF3D-E552-5EAA-B986-CB5A8E8A510B}"/>
          </ac:spMkLst>
        </pc:spChg>
        <pc:graphicFrameChg chg="del">
          <ac:chgData name="Basu, Arunabho" userId="7d9619b6-3a35-425e-942c-a51ed9101f74" providerId="ADAL" clId="{02FC0F1B-B4B2-468A-BDD9-16EF60AE192A}" dt="2025-05-12T20:27:41.803" v="15598" actId="478"/>
          <ac:graphicFrameMkLst>
            <pc:docMk/>
            <pc:sldMk cId="4055409836" sldId="2147308498"/>
            <ac:graphicFrameMk id="18" creationId="{19ED9FA6-4373-10F7-21C5-95BAD916195E}"/>
          </ac:graphicFrameMkLst>
        </pc:graphicFrameChg>
        <pc:picChg chg="mod">
          <ac:chgData name="Basu, Arunabho" userId="7d9619b6-3a35-425e-942c-a51ed9101f74" providerId="ADAL" clId="{02FC0F1B-B4B2-468A-BDD9-16EF60AE192A}" dt="2025-04-28T20:01:10.762" v="14107" actId="14100"/>
          <ac:picMkLst>
            <pc:docMk/>
            <pc:sldMk cId="4055409836" sldId="2147308498"/>
            <ac:picMk id="3082" creationId="{B16E59CE-5F33-585B-A4E9-03B783D58225}"/>
          </ac:picMkLst>
        </pc:picChg>
      </pc:sldChg>
      <pc:sldChg chg="add del">
        <pc:chgData name="Basu, Arunabho" userId="7d9619b6-3a35-425e-942c-a51ed9101f74" providerId="ADAL" clId="{02FC0F1B-B4B2-468A-BDD9-16EF60AE192A}" dt="2025-03-31T20:22:01.977" v="9152" actId="47"/>
        <pc:sldMkLst>
          <pc:docMk/>
          <pc:sldMk cId="602490448" sldId="2147308547"/>
        </pc:sldMkLst>
      </pc:sldChg>
      <pc:sldChg chg="modSp add mod ord modShow">
        <pc:chgData name="Basu, Arunabho" userId="7d9619b6-3a35-425e-942c-a51ed9101f74" providerId="ADAL" clId="{02FC0F1B-B4B2-468A-BDD9-16EF60AE192A}" dt="2025-04-14T17:36:35.764" v="10727" actId="729"/>
        <pc:sldMkLst>
          <pc:docMk/>
          <pc:sldMk cId="3851347625" sldId="2147308554"/>
        </pc:sldMkLst>
        <pc:spChg chg="mod">
          <ac:chgData name="Basu, Arunabho" userId="7d9619b6-3a35-425e-942c-a51ed9101f74" providerId="ADAL" clId="{02FC0F1B-B4B2-468A-BDD9-16EF60AE192A}" dt="2025-03-31T21:05:36.844" v="10286" actId="14100"/>
          <ac:spMkLst>
            <pc:docMk/>
            <pc:sldMk cId="3851347625" sldId="2147308554"/>
            <ac:spMk id="2" creationId="{FBEFB24F-2B7B-D6BA-44AC-D896548178A1}"/>
          </ac:spMkLst>
        </pc:spChg>
      </pc:sldChg>
      <pc:sldChg chg="addSp delSp modSp add mod ord">
        <pc:chgData name="Basu, Arunabho" userId="7d9619b6-3a35-425e-942c-a51ed9101f74" providerId="ADAL" clId="{02FC0F1B-B4B2-468A-BDD9-16EF60AE192A}" dt="2025-04-14T21:37:28.014" v="13467" actId="1076"/>
        <pc:sldMkLst>
          <pc:docMk/>
          <pc:sldMk cId="3593884761" sldId="2147308555"/>
        </pc:sldMkLst>
        <pc:spChg chg="del">
          <ac:chgData name="Basu, Arunabho" userId="7d9619b6-3a35-425e-942c-a51ed9101f74" providerId="ADAL" clId="{02FC0F1B-B4B2-468A-BDD9-16EF60AE192A}" dt="2025-04-14T17:35:40.611" v="10714" actId="478"/>
          <ac:spMkLst>
            <pc:docMk/>
            <pc:sldMk cId="3593884761" sldId="2147308555"/>
            <ac:spMk id="2" creationId="{E5563D90-808E-3DEE-15A6-ED312470F544}"/>
          </ac:spMkLst>
        </pc:spChg>
        <pc:spChg chg="del">
          <ac:chgData name="Basu, Arunabho" userId="7d9619b6-3a35-425e-942c-a51ed9101f74" providerId="ADAL" clId="{02FC0F1B-B4B2-468A-BDD9-16EF60AE192A}" dt="2025-04-14T17:35:40.611" v="10714" actId="478"/>
          <ac:spMkLst>
            <pc:docMk/>
            <pc:sldMk cId="3593884761" sldId="2147308555"/>
            <ac:spMk id="3" creationId="{EE1C4724-7899-F726-20C5-20F00A5DEFA7}"/>
          </ac:spMkLst>
        </pc:spChg>
        <pc:spChg chg="del">
          <ac:chgData name="Basu, Arunabho" userId="7d9619b6-3a35-425e-942c-a51ed9101f74" providerId="ADAL" clId="{02FC0F1B-B4B2-468A-BDD9-16EF60AE192A}" dt="2025-04-14T17:35:40.611" v="10714" actId="478"/>
          <ac:spMkLst>
            <pc:docMk/>
            <pc:sldMk cId="3593884761" sldId="2147308555"/>
            <ac:spMk id="5" creationId="{39262C80-5794-0921-F5AB-EE1FD531C8A9}"/>
          </ac:spMkLst>
        </pc:spChg>
        <pc:spChg chg="del">
          <ac:chgData name="Basu, Arunabho" userId="7d9619b6-3a35-425e-942c-a51ed9101f74" providerId="ADAL" clId="{02FC0F1B-B4B2-468A-BDD9-16EF60AE192A}" dt="2025-04-14T17:35:40.611" v="10714" actId="478"/>
          <ac:spMkLst>
            <pc:docMk/>
            <pc:sldMk cId="3593884761" sldId="2147308555"/>
            <ac:spMk id="6" creationId="{A7C94F5F-02CC-26B0-F19D-8FEAE704F5A7}"/>
          </ac:spMkLst>
        </pc:spChg>
        <pc:spChg chg="add mod">
          <ac:chgData name="Basu, Arunabho" userId="7d9619b6-3a35-425e-942c-a51ed9101f74" providerId="ADAL" clId="{02FC0F1B-B4B2-468A-BDD9-16EF60AE192A}" dt="2025-04-14T17:36:59.382" v="10748" actId="20577"/>
          <ac:spMkLst>
            <pc:docMk/>
            <pc:sldMk cId="3593884761" sldId="2147308555"/>
            <ac:spMk id="8" creationId="{E5AB4F20-F63F-6F02-01F0-242703AC504F}"/>
          </ac:spMkLst>
        </pc:spChg>
        <pc:spChg chg="add mod">
          <ac:chgData name="Basu, Arunabho" userId="7d9619b6-3a35-425e-942c-a51ed9101f74" providerId="ADAL" clId="{02FC0F1B-B4B2-468A-BDD9-16EF60AE192A}" dt="2025-04-14T21:26:58.859" v="13347" actId="1076"/>
          <ac:spMkLst>
            <pc:docMk/>
            <pc:sldMk cId="3593884761" sldId="2147308555"/>
            <ac:spMk id="10" creationId="{74CE6E26-397A-F1F9-DE94-DC1ADC517532}"/>
          </ac:spMkLst>
        </pc:spChg>
        <pc:spChg chg="del">
          <ac:chgData name="Basu, Arunabho" userId="7d9619b6-3a35-425e-942c-a51ed9101f74" providerId="ADAL" clId="{02FC0F1B-B4B2-468A-BDD9-16EF60AE192A}" dt="2025-04-14T17:35:40.611" v="10714" actId="478"/>
          <ac:spMkLst>
            <pc:docMk/>
            <pc:sldMk cId="3593884761" sldId="2147308555"/>
            <ac:spMk id="12" creationId="{F766EFAB-CF29-C94E-EA7E-F75D56C48B54}"/>
          </ac:spMkLst>
        </pc:spChg>
        <pc:spChg chg="add mod">
          <ac:chgData name="Basu, Arunabho" userId="7d9619b6-3a35-425e-942c-a51ed9101f74" providerId="ADAL" clId="{02FC0F1B-B4B2-468A-BDD9-16EF60AE192A}" dt="2025-04-14T21:18:05.068" v="12736" actId="1076"/>
          <ac:spMkLst>
            <pc:docMk/>
            <pc:sldMk cId="3593884761" sldId="2147308555"/>
            <ac:spMk id="14" creationId="{0BA08F08-2CF7-3CFC-A24C-5AA7D754C6C2}"/>
          </ac:spMkLst>
        </pc:spChg>
        <pc:spChg chg="add mod">
          <ac:chgData name="Basu, Arunabho" userId="7d9619b6-3a35-425e-942c-a51ed9101f74" providerId="ADAL" clId="{02FC0F1B-B4B2-468A-BDD9-16EF60AE192A}" dt="2025-04-14T21:18:09.870" v="12738" actId="1076"/>
          <ac:spMkLst>
            <pc:docMk/>
            <pc:sldMk cId="3593884761" sldId="2147308555"/>
            <ac:spMk id="15" creationId="{36ED4B6C-2406-8BDE-E1F8-A4FB124010CB}"/>
          </ac:spMkLst>
        </pc:spChg>
        <pc:spChg chg="add mod">
          <ac:chgData name="Basu, Arunabho" userId="7d9619b6-3a35-425e-942c-a51ed9101f74" providerId="ADAL" clId="{02FC0F1B-B4B2-468A-BDD9-16EF60AE192A}" dt="2025-04-14T21:37:28.014" v="13467" actId="1076"/>
          <ac:spMkLst>
            <pc:docMk/>
            <pc:sldMk cId="3593884761" sldId="2147308555"/>
            <ac:spMk id="16" creationId="{CB7407FF-405E-CC80-0D92-6CF35AC05A3F}"/>
          </ac:spMkLst>
        </pc:spChg>
        <pc:picChg chg="del">
          <ac:chgData name="Basu, Arunabho" userId="7d9619b6-3a35-425e-942c-a51ed9101f74" providerId="ADAL" clId="{02FC0F1B-B4B2-468A-BDD9-16EF60AE192A}" dt="2025-04-14T17:35:40.611" v="10714" actId="478"/>
          <ac:picMkLst>
            <pc:docMk/>
            <pc:sldMk cId="3593884761" sldId="2147308555"/>
            <ac:picMk id="9" creationId="{78DDB881-CBDD-81BF-2D00-12D40884E598}"/>
          </ac:picMkLst>
        </pc:picChg>
        <pc:picChg chg="add mod">
          <ac:chgData name="Basu, Arunabho" userId="7d9619b6-3a35-425e-942c-a51ed9101f74" providerId="ADAL" clId="{02FC0F1B-B4B2-468A-BDD9-16EF60AE192A}" dt="2025-04-14T21:17:58.558" v="12734" actId="1076"/>
          <ac:picMkLst>
            <pc:docMk/>
            <pc:sldMk cId="3593884761" sldId="2147308555"/>
            <ac:picMk id="11" creationId="{4484E213-4DCB-0F3B-167C-5E23EF7BD84E}"/>
          </ac:picMkLst>
        </pc:picChg>
        <pc:picChg chg="add mod">
          <ac:chgData name="Basu, Arunabho" userId="7d9619b6-3a35-425e-942c-a51ed9101f74" providerId="ADAL" clId="{02FC0F1B-B4B2-468A-BDD9-16EF60AE192A}" dt="2025-04-14T21:18:49.247" v="12744" actId="1076"/>
          <ac:picMkLst>
            <pc:docMk/>
            <pc:sldMk cId="3593884761" sldId="2147308555"/>
            <ac:picMk id="13" creationId="{9260632B-F96D-2A65-F9D0-0079E9A8D908}"/>
          </ac:picMkLst>
        </pc:picChg>
        <pc:picChg chg="del">
          <ac:chgData name="Basu, Arunabho" userId="7d9619b6-3a35-425e-942c-a51ed9101f74" providerId="ADAL" clId="{02FC0F1B-B4B2-468A-BDD9-16EF60AE192A}" dt="2025-04-14T17:35:40.611" v="10714" actId="478"/>
          <ac:picMkLst>
            <pc:docMk/>
            <pc:sldMk cId="3593884761" sldId="2147308555"/>
            <ac:picMk id="17" creationId="{49BB9522-3A95-59A1-1A44-553376B466B8}"/>
          </ac:picMkLst>
        </pc:picChg>
      </pc:sldChg>
      <pc:sldChg chg="modSp add del mod">
        <pc:chgData name="Basu, Arunabho" userId="7d9619b6-3a35-425e-942c-a51ed9101f74" providerId="ADAL" clId="{02FC0F1B-B4B2-468A-BDD9-16EF60AE192A}" dt="2025-04-14T17:50:02.142" v="11271" actId="47"/>
        <pc:sldMkLst>
          <pc:docMk/>
          <pc:sldMk cId="3273280297" sldId="2147308556"/>
        </pc:sldMkLst>
        <pc:spChg chg="mod">
          <ac:chgData name="Basu, Arunabho" userId="7d9619b6-3a35-425e-942c-a51ed9101f74" providerId="ADAL" clId="{02FC0F1B-B4B2-468A-BDD9-16EF60AE192A}" dt="2025-04-14T17:48:16.101" v="11261" actId="20577"/>
          <ac:spMkLst>
            <pc:docMk/>
            <pc:sldMk cId="3273280297" sldId="2147308556"/>
            <ac:spMk id="8" creationId="{615432AA-F749-47D2-2B1F-4345060C80EE}"/>
          </ac:spMkLst>
        </pc:spChg>
      </pc:sldChg>
      <pc:sldChg chg="addSp delSp modSp add mod">
        <pc:chgData name="Basu, Arunabho" userId="7d9619b6-3a35-425e-942c-a51ed9101f74" providerId="ADAL" clId="{02FC0F1B-B4B2-468A-BDD9-16EF60AE192A}" dt="2025-04-14T19:30:03.447" v="12733" actId="20577"/>
        <pc:sldMkLst>
          <pc:docMk/>
          <pc:sldMk cId="1096682524" sldId="2147308557"/>
        </pc:sldMkLst>
        <pc:spChg chg="add mod">
          <ac:chgData name="Basu, Arunabho" userId="7d9619b6-3a35-425e-942c-a51ed9101f74" providerId="ADAL" clId="{02FC0F1B-B4B2-468A-BDD9-16EF60AE192A}" dt="2025-04-14T17:55:48.037" v="11282"/>
          <ac:spMkLst>
            <pc:docMk/>
            <pc:sldMk cId="1096682524" sldId="2147308557"/>
            <ac:spMk id="2" creationId="{98143F97-3225-132A-3356-8DE226531C61}"/>
          </ac:spMkLst>
        </pc:spChg>
        <pc:spChg chg="add del mod">
          <ac:chgData name="Basu, Arunabho" userId="7d9619b6-3a35-425e-942c-a51ed9101f74" providerId="ADAL" clId="{02FC0F1B-B4B2-468A-BDD9-16EF60AE192A}" dt="2025-04-14T17:56:22.386" v="11285" actId="478"/>
          <ac:spMkLst>
            <pc:docMk/>
            <pc:sldMk cId="1096682524" sldId="2147308557"/>
            <ac:spMk id="3" creationId="{B33B9A66-BF52-E8C6-C4FA-246237ABD454}"/>
          </ac:spMkLst>
        </pc:spChg>
        <pc:spChg chg="del">
          <ac:chgData name="Basu, Arunabho" userId="7d9619b6-3a35-425e-942c-a51ed9101f74" providerId="ADAL" clId="{02FC0F1B-B4B2-468A-BDD9-16EF60AE192A}" dt="2025-04-14T17:55:48.037" v="11282"/>
          <ac:spMkLst>
            <pc:docMk/>
            <pc:sldMk cId="1096682524" sldId="2147308557"/>
            <ac:spMk id="8" creationId="{5A58CF2E-588C-07A4-5702-92E8454AD2EF}"/>
          </ac:spMkLst>
        </pc:spChg>
        <pc:spChg chg="add mod">
          <ac:chgData name="Basu, Arunabho" userId="7d9619b6-3a35-425e-942c-a51ed9101f74" providerId="ADAL" clId="{02FC0F1B-B4B2-468A-BDD9-16EF60AE192A}" dt="2025-04-14T18:01:24.832" v="11298" actId="208"/>
          <ac:spMkLst>
            <pc:docMk/>
            <pc:sldMk cId="1096682524" sldId="2147308557"/>
            <ac:spMk id="10" creationId="{E25E23E9-00E9-0E1B-89A6-3B4246406770}"/>
          </ac:spMkLst>
        </pc:spChg>
        <pc:spChg chg="add mod">
          <ac:chgData name="Basu, Arunabho" userId="7d9619b6-3a35-425e-942c-a51ed9101f74" providerId="ADAL" clId="{02FC0F1B-B4B2-468A-BDD9-16EF60AE192A}" dt="2025-04-14T18:12:31.516" v="11710" actId="1076"/>
          <ac:spMkLst>
            <pc:docMk/>
            <pc:sldMk cId="1096682524" sldId="2147308557"/>
            <ac:spMk id="11" creationId="{DDD3D8EA-FE29-54AB-6A6B-A2967562DE21}"/>
          </ac:spMkLst>
        </pc:spChg>
        <pc:spChg chg="add mod">
          <ac:chgData name="Basu, Arunabho" userId="7d9619b6-3a35-425e-942c-a51ed9101f74" providerId="ADAL" clId="{02FC0F1B-B4B2-468A-BDD9-16EF60AE192A}" dt="2025-04-14T19:30:03.447" v="12733" actId="20577"/>
          <ac:spMkLst>
            <pc:docMk/>
            <pc:sldMk cId="1096682524" sldId="2147308557"/>
            <ac:spMk id="12" creationId="{B677BF1F-6166-3D06-028C-68D6DAD52104}"/>
          </ac:spMkLst>
        </pc:spChg>
        <pc:spChg chg="add mod">
          <ac:chgData name="Basu, Arunabho" userId="7d9619b6-3a35-425e-942c-a51ed9101f74" providerId="ADAL" clId="{02FC0F1B-B4B2-468A-BDD9-16EF60AE192A}" dt="2025-04-14T18:12:39.725" v="11712" actId="1076"/>
          <ac:spMkLst>
            <pc:docMk/>
            <pc:sldMk cId="1096682524" sldId="2147308557"/>
            <ac:spMk id="13" creationId="{B279771B-43F4-9AF6-6C06-36DA24470BA0}"/>
          </ac:spMkLst>
        </pc:spChg>
        <pc:spChg chg="add mod">
          <ac:chgData name="Basu, Arunabho" userId="7d9619b6-3a35-425e-942c-a51ed9101f74" providerId="ADAL" clId="{02FC0F1B-B4B2-468A-BDD9-16EF60AE192A}" dt="2025-04-14T18:17:49.224" v="11804" actId="14100"/>
          <ac:spMkLst>
            <pc:docMk/>
            <pc:sldMk cId="1096682524" sldId="2147308557"/>
            <ac:spMk id="14" creationId="{08E16ABC-B4F3-1232-E7B1-4821E3AEC72E}"/>
          </ac:spMkLst>
        </pc:spChg>
        <pc:spChg chg="add del mod">
          <ac:chgData name="Basu, Arunabho" userId="7d9619b6-3a35-425e-942c-a51ed9101f74" providerId="ADAL" clId="{02FC0F1B-B4B2-468A-BDD9-16EF60AE192A}" dt="2025-04-14T18:17:52.029" v="11805" actId="478"/>
          <ac:spMkLst>
            <pc:docMk/>
            <pc:sldMk cId="1096682524" sldId="2147308557"/>
            <ac:spMk id="15" creationId="{0155F0C1-041A-87C1-1D52-B3502765A246}"/>
          </ac:spMkLst>
        </pc:spChg>
        <pc:spChg chg="add mod ord">
          <ac:chgData name="Basu, Arunabho" userId="7d9619b6-3a35-425e-942c-a51ed9101f74" providerId="ADAL" clId="{02FC0F1B-B4B2-468A-BDD9-16EF60AE192A}" dt="2025-04-14T18:17:22.811" v="11799" actId="14100"/>
          <ac:spMkLst>
            <pc:docMk/>
            <pc:sldMk cId="1096682524" sldId="2147308557"/>
            <ac:spMk id="16" creationId="{9DCBB636-6955-4BF8-8517-F03C72C0859C}"/>
          </ac:spMkLst>
        </pc:spChg>
        <pc:spChg chg="add mod">
          <ac:chgData name="Basu, Arunabho" userId="7d9619b6-3a35-425e-942c-a51ed9101f74" providerId="ADAL" clId="{02FC0F1B-B4B2-468A-BDD9-16EF60AE192A}" dt="2025-04-14T18:17:36.392" v="11802" actId="1076"/>
          <ac:spMkLst>
            <pc:docMk/>
            <pc:sldMk cId="1096682524" sldId="2147308557"/>
            <ac:spMk id="17" creationId="{BDBADEEC-22CD-BBF9-318C-BEB26F360698}"/>
          </ac:spMkLst>
        </pc:spChg>
        <pc:spChg chg="add mod ord">
          <ac:chgData name="Basu, Arunabho" userId="7d9619b6-3a35-425e-942c-a51ed9101f74" providerId="ADAL" clId="{02FC0F1B-B4B2-468A-BDD9-16EF60AE192A}" dt="2025-04-14T18:17:30.464" v="11801" actId="167"/>
          <ac:spMkLst>
            <pc:docMk/>
            <pc:sldMk cId="1096682524" sldId="2147308557"/>
            <ac:spMk id="19" creationId="{D08E810B-5D57-2F8F-15F7-2B2599C569BD}"/>
          </ac:spMkLst>
        </pc:spChg>
        <pc:picChg chg="add mod">
          <ac:chgData name="Basu, Arunabho" userId="7d9619b6-3a35-425e-942c-a51ed9101f74" providerId="ADAL" clId="{02FC0F1B-B4B2-468A-BDD9-16EF60AE192A}" dt="2025-04-14T18:12:27.507" v="11709" actId="1076"/>
          <ac:picMkLst>
            <pc:docMk/>
            <pc:sldMk cId="1096682524" sldId="2147308557"/>
            <ac:picMk id="5" creationId="{E873F247-50A8-25EC-512C-A9D44353BB1D}"/>
          </ac:picMkLst>
        </pc:picChg>
        <pc:picChg chg="add del mod">
          <ac:chgData name="Basu, Arunabho" userId="7d9619b6-3a35-425e-942c-a51ed9101f74" providerId="ADAL" clId="{02FC0F1B-B4B2-468A-BDD9-16EF60AE192A}" dt="2025-04-14T18:00:02.802" v="11293" actId="478"/>
          <ac:picMkLst>
            <pc:docMk/>
            <pc:sldMk cId="1096682524" sldId="2147308557"/>
            <ac:picMk id="6" creationId="{1AB8D4E6-6945-88F3-C012-F29AB9030858}"/>
          </ac:picMkLst>
        </pc:picChg>
        <pc:picChg chg="add mod">
          <ac:chgData name="Basu, Arunabho" userId="7d9619b6-3a35-425e-942c-a51ed9101f74" providerId="ADAL" clId="{02FC0F1B-B4B2-468A-BDD9-16EF60AE192A}" dt="2025-04-14T18:00:58.204" v="11295" actId="1076"/>
          <ac:picMkLst>
            <pc:docMk/>
            <pc:sldMk cId="1096682524" sldId="2147308557"/>
            <ac:picMk id="9" creationId="{0D16D519-3B52-839F-6242-233DFD354339}"/>
          </ac:picMkLst>
        </pc:picChg>
        <pc:picChg chg="add mod">
          <ac:chgData name="Basu, Arunabho" userId="7d9619b6-3a35-425e-942c-a51ed9101f74" providerId="ADAL" clId="{02FC0F1B-B4B2-468A-BDD9-16EF60AE192A}" dt="2025-04-14T18:16:56.446" v="11793" actId="1076"/>
          <ac:picMkLst>
            <pc:docMk/>
            <pc:sldMk cId="1096682524" sldId="2147308557"/>
            <ac:picMk id="18" creationId="{8B44569F-5BA3-879C-58D1-56464A230EB2}"/>
          </ac:picMkLst>
        </pc:picChg>
      </pc:sldChg>
      <pc:sldChg chg="addSp delSp modSp add mod">
        <pc:chgData name="Basu, Arunabho" userId="7d9619b6-3a35-425e-942c-a51ed9101f74" providerId="ADAL" clId="{02FC0F1B-B4B2-468A-BDD9-16EF60AE192A}" dt="2025-04-21T23:46:52.677" v="13473" actId="1076"/>
        <pc:sldMkLst>
          <pc:docMk/>
          <pc:sldMk cId="3340598290" sldId="2147308558"/>
        </pc:sldMkLst>
        <pc:spChg chg="add mod">
          <ac:chgData name="Basu, Arunabho" userId="7d9619b6-3a35-425e-942c-a51ed9101f74" providerId="ADAL" clId="{02FC0F1B-B4B2-468A-BDD9-16EF60AE192A}" dt="2025-04-14T18:18:05.983" v="11806"/>
          <ac:spMkLst>
            <pc:docMk/>
            <pc:sldMk cId="3340598290" sldId="2147308558"/>
            <ac:spMk id="2" creationId="{8664342D-6C8B-67F8-62EB-922092BF40F1}"/>
          </ac:spMkLst>
        </pc:spChg>
        <pc:spChg chg="add mod">
          <ac:chgData name="Basu, Arunabho" userId="7d9619b6-3a35-425e-942c-a51ed9101f74" providerId="ADAL" clId="{02FC0F1B-B4B2-468A-BDD9-16EF60AE192A}" dt="2025-04-14T18:22:56.887" v="11935" actId="1076"/>
          <ac:spMkLst>
            <pc:docMk/>
            <pc:sldMk cId="3340598290" sldId="2147308558"/>
            <ac:spMk id="6" creationId="{2DCC3A52-939A-7023-2D5B-52A01762F154}"/>
          </ac:spMkLst>
        </pc:spChg>
        <pc:spChg chg="del">
          <ac:chgData name="Basu, Arunabho" userId="7d9619b6-3a35-425e-942c-a51ed9101f74" providerId="ADAL" clId="{02FC0F1B-B4B2-468A-BDD9-16EF60AE192A}" dt="2025-04-14T18:18:05.983" v="11806"/>
          <ac:spMkLst>
            <pc:docMk/>
            <pc:sldMk cId="3340598290" sldId="2147308558"/>
            <ac:spMk id="8" creationId="{0C2BD6DA-5EFC-90DD-A183-239C3A3C37A1}"/>
          </ac:spMkLst>
        </pc:spChg>
        <pc:spChg chg="add del mod">
          <ac:chgData name="Basu, Arunabho" userId="7d9619b6-3a35-425e-942c-a51ed9101f74" providerId="ADAL" clId="{02FC0F1B-B4B2-468A-BDD9-16EF60AE192A}" dt="2025-04-14T18:21:36.614" v="11872" actId="478"/>
          <ac:spMkLst>
            <pc:docMk/>
            <pc:sldMk cId="3340598290" sldId="2147308558"/>
            <ac:spMk id="10" creationId="{6BE8CF3E-E26B-4BAB-AC49-EBFE3F9EFEC0}"/>
          </ac:spMkLst>
        </pc:spChg>
        <pc:spChg chg="add mod">
          <ac:chgData name="Basu, Arunabho" userId="7d9619b6-3a35-425e-942c-a51ed9101f74" providerId="ADAL" clId="{02FC0F1B-B4B2-468A-BDD9-16EF60AE192A}" dt="2025-04-14T18:25:53.259" v="11961" actId="1076"/>
          <ac:spMkLst>
            <pc:docMk/>
            <pc:sldMk cId="3340598290" sldId="2147308558"/>
            <ac:spMk id="13" creationId="{4D32547D-8475-08BC-DE6C-669B0C029FB7}"/>
          </ac:spMkLst>
        </pc:spChg>
        <pc:spChg chg="add mod">
          <ac:chgData name="Basu, Arunabho" userId="7d9619b6-3a35-425e-942c-a51ed9101f74" providerId="ADAL" clId="{02FC0F1B-B4B2-468A-BDD9-16EF60AE192A}" dt="2025-04-21T23:46:31.262" v="13469" actId="1076"/>
          <ac:spMkLst>
            <pc:docMk/>
            <pc:sldMk cId="3340598290" sldId="2147308558"/>
            <ac:spMk id="14" creationId="{DC1605C3-4FE6-D1DB-CB9C-4E3F2057CDBD}"/>
          </ac:spMkLst>
        </pc:spChg>
        <pc:spChg chg="add mod">
          <ac:chgData name="Basu, Arunabho" userId="7d9619b6-3a35-425e-942c-a51ed9101f74" providerId="ADAL" clId="{02FC0F1B-B4B2-468A-BDD9-16EF60AE192A}" dt="2025-04-21T23:46:38.909" v="13472" actId="1076"/>
          <ac:spMkLst>
            <pc:docMk/>
            <pc:sldMk cId="3340598290" sldId="2147308558"/>
            <ac:spMk id="15" creationId="{2EEAF6E6-82EC-6B64-256F-8374467DFB9E}"/>
          </ac:spMkLst>
        </pc:spChg>
        <pc:spChg chg="add mod">
          <ac:chgData name="Basu, Arunabho" userId="7d9619b6-3a35-425e-942c-a51ed9101f74" providerId="ADAL" clId="{02FC0F1B-B4B2-468A-BDD9-16EF60AE192A}" dt="2025-04-21T23:46:52.677" v="13473" actId="1076"/>
          <ac:spMkLst>
            <pc:docMk/>
            <pc:sldMk cId="3340598290" sldId="2147308558"/>
            <ac:spMk id="16" creationId="{F8A2FF9E-CD85-CE41-6EF6-CC30628EE68E}"/>
          </ac:spMkLst>
        </pc:spChg>
        <pc:picChg chg="add mod">
          <ac:chgData name="Basu, Arunabho" userId="7d9619b6-3a35-425e-942c-a51ed9101f74" providerId="ADAL" clId="{02FC0F1B-B4B2-468A-BDD9-16EF60AE192A}" dt="2025-04-14T18:22:54.394" v="11934" actId="14100"/>
          <ac:picMkLst>
            <pc:docMk/>
            <pc:sldMk cId="3340598290" sldId="2147308558"/>
            <ac:picMk id="5" creationId="{12400D06-C37A-925E-A23C-0F4719B7243F}"/>
          </ac:picMkLst>
        </pc:picChg>
        <pc:picChg chg="add mod">
          <ac:chgData name="Basu, Arunabho" userId="7d9619b6-3a35-425e-942c-a51ed9101f74" providerId="ADAL" clId="{02FC0F1B-B4B2-468A-BDD9-16EF60AE192A}" dt="2025-04-14T18:22:59.245" v="11936" actId="1076"/>
          <ac:picMkLst>
            <pc:docMk/>
            <pc:sldMk cId="3340598290" sldId="2147308558"/>
            <ac:picMk id="9" creationId="{A303A444-F6CE-D366-9AE0-CCB3EC7E33F2}"/>
          </ac:picMkLst>
        </pc:picChg>
        <pc:picChg chg="add mod">
          <ac:chgData name="Basu, Arunabho" userId="7d9619b6-3a35-425e-942c-a51ed9101f74" providerId="ADAL" clId="{02FC0F1B-B4B2-468A-BDD9-16EF60AE192A}" dt="2025-04-21T23:46:36.347" v="13471" actId="1076"/>
          <ac:picMkLst>
            <pc:docMk/>
            <pc:sldMk cId="3340598290" sldId="2147308558"/>
            <ac:picMk id="12" creationId="{4226D7E1-7869-8B59-54CE-7D0CDC90A39D}"/>
          </ac:picMkLst>
        </pc:picChg>
        <pc:picChg chg="add mod">
          <ac:chgData name="Basu, Arunabho" userId="7d9619b6-3a35-425e-942c-a51ed9101f74" providerId="ADAL" clId="{02FC0F1B-B4B2-468A-BDD9-16EF60AE192A}" dt="2025-04-21T23:46:28.712" v="13468" actId="1076"/>
          <ac:picMkLst>
            <pc:docMk/>
            <pc:sldMk cId="3340598290" sldId="2147308558"/>
            <ac:picMk id="1026" creationId="{04328F77-31DD-8D86-9FDF-BB8624A96CD8}"/>
          </ac:picMkLst>
        </pc:picChg>
        <pc:picChg chg="add del mod">
          <ac:chgData name="Basu, Arunabho" userId="7d9619b6-3a35-425e-942c-a51ed9101f74" providerId="ADAL" clId="{02FC0F1B-B4B2-468A-BDD9-16EF60AE192A}" dt="2025-04-14T18:24:42.227" v="11949" actId="478"/>
          <ac:picMkLst>
            <pc:docMk/>
            <pc:sldMk cId="3340598290" sldId="2147308558"/>
            <ac:picMk id="1028" creationId="{E2CEAA8C-86DD-D905-E51A-B143C50F44A3}"/>
          </ac:picMkLst>
        </pc:picChg>
      </pc:sldChg>
      <pc:sldChg chg="addSp delSp modSp add mod">
        <pc:chgData name="Basu, Arunabho" userId="7d9619b6-3a35-425e-942c-a51ed9101f74" providerId="ADAL" clId="{02FC0F1B-B4B2-468A-BDD9-16EF60AE192A}" dt="2025-04-14T18:40:05.428" v="12243" actId="1076"/>
        <pc:sldMkLst>
          <pc:docMk/>
          <pc:sldMk cId="3780166634" sldId="2147308559"/>
        </pc:sldMkLst>
        <pc:spChg chg="add mod">
          <ac:chgData name="Basu, Arunabho" userId="7d9619b6-3a35-425e-942c-a51ed9101f74" providerId="ADAL" clId="{02FC0F1B-B4B2-468A-BDD9-16EF60AE192A}" dt="2025-04-14T18:27:29.695" v="12015"/>
          <ac:spMkLst>
            <pc:docMk/>
            <pc:sldMk cId="3780166634" sldId="2147308559"/>
            <ac:spMk id="2" creationId="{628B350E-DD3F-5EB0-2026-C778413D88E9}"/>
          </ac:spMkLst>
        </pc:spChg>
        <pc:spChg chg="add mod">
          <ac:chgData name="Basu, Arunabho" userId="7d9619b6-3a35-425e-942c-a51ed9101f74" providerId="ADAL" clId="{02FC0F1B-B4B2-468A-BDD9-16EF60AE192A}" dt="2025-04-14T18:30:55.866" v="12072" actId="1076"/>
          <ac:spMkLst>
            <pc:docMk/>
            <pc:sldMk cId="3780166634" sldId="2147308559"/>
            <ac:spMk id="5" creationId="{06D591FB-876F-F98D-0363-0BD5412D75B8}"/>
          </ac:spMkLst>
        </pc:spChg>
        <pc:spChg chg="add mod">
          <ac:chgData name="Basu, Arunabho" userId="7d9619b6-3a35-425e-942c-a51ed9101f74" providerId="ADAL" clId="{02FC0F1B-B4B2-468A-BDD9-16EF60AE192A}" dt="2025-04-14T18:37:06.401" v="12094" actId="1076"/>
          <ac:spMkLst>
            <pc:docMk/>
            <pc:sldMk cId="3780166634" sldId="2147308559"/>
            <ac:spMk id="6" creationId="{5674A91F-EFDE-7DA0-E442-7F7E91B719C6}"/>
          </ac:spMkLst>
        </pc:spChg>
        <pc:spChg chg="del">
          <ac:chgData name="Basu, Arunabho" userId="7d9619b6-3a35-425e-942c-a51ed9101f74" providerId="ADAL" clId="{02FC0F1B-B4B2-468A-BDD9-16EF60AE192A}" dt="2025-04-14T18:27:29.695" v="12015"/>
          <ac:spMkLst>
            <pc:docMk/>
            <pc:sldMk cId="3780166634" sldId="2147308559"/>
            <ac:spMk id="8" creationId="{A3EBA248-9E03-291D-26FC-DBF0CE80EDB9}"/>
          </ac:spMkLst>
        </pc:spChg>
        <pc:spChg chg="add mod">
          <ac:chgData name="Basu, Arunabho" userId="7d9619b6-3a35-425e-942c-a51ed9101f74" providerId="ADAL" clId="{02FC0F1B-B4B2-468A-BDD9-16EF60AE192A}" dt="2025-04-14T18:37:35.566" v="12102" actId="14100"/>
          <ac:spMkLst>
            <pc:docMk/>
            <pc:sldMk cId="3780166634" sldId="2147308559"/>
            <ac:spMk id="12" creationId="{E829F09D-C3FA-3658-47EF-9ABBFF60A2DE}"/>
          </ac:spMkLst>
        </pc:spChg>
        <pc:spChg chg="add mod">
          <ac:chgData name="Basu, Arunabho" userId="7d9619b6-3a35-425e-942c-a51ed9101f74" providerId="ADAL" clId="{02FC0F1B-B4B2-468A-BDD9-16EF60AE192A}" dt="2025-04-14T18:38:51.319" v="12160" actId="1076"/>
          <ac:spMkLst>
            <pc:docMk/>
            <pc:sldMk cId="3780166634" sldId="2147308559"/>
            <ac:spMk id="13" creationId="{8E84F969-1A88-FFC1-ECAD-3918B1E9D3BA}"/>
          </ac:spMkLst>
        </pc:spChg>
        <pc:spChg chg="add mod">
          <ac:chgData name="Basu, Arunabho" userId="7d9619b6-3a35-425e-942c-a51ed9101f74" providerId="ADAL" clId="{02FC0F1B-B4B2-468A-BDD9-16EF60AE192A}" dt="2025-04-14T18:40:05.428" v="12243" actId="1076"/>
          <ac:spMkLst>
            <pc:docMk/>
            <pc:sldMk cId="3780166634" sldId="2147308559"/>
            <ac:spMk id="14" creationId="{E4C8AD2B-5EAF-959C-F1FF-162B0AC80FF4}"/>
          </ac:spMkLst>
        </pc:spChg>
        <pc:picChg chg="add mod">
          <ac:chgData name="Basu, Arunabho" userId="7d9619b6-3a35-425e-942c-a51ed9101f74" providerId="ADAL" clId="{02FC0F1B-B4B2-468A-BDD9-16EF60AE192A}" dt="2025-04-14T18:30:58.531" v="12074" actId="1076"/>
          <ac:picMkLst>
            <pc:docMk/>
            <pc:sldMk cId="3780166634" sldId="2147308559"/>
            <ac:picMk id="3" creationId="{E0B0ECB6-A20A-71C3-C0FB-C128AB0AA3F9}"/>
          </ac:picMkLst>
        </pc:picChg>
        <pc:picChg chg="add del">
          <ac:chgData name="Basu, Arunabho" userId="7d9619b6-3a35-425e-942c-a51ed9101f74" providerId="ADAL" clId="{02FC0F1B-B4B2-468A-BDD9-16EF60AE192A}" dt="2025-04-14T18:36:19.325" v="12089" actId="478"/>
          <ac:picMkLst>
            <pc:docMk/>
            <pc:sldMk cId="3780166634" sldId="2147308559"/>
            <ac:picMk id="9" creationId="{A714AF39-E750-A983-CD85-B1BBA172567B}"/>
          </ac:picMkLst>
        </pc:picChg>
        <pc:picChg chg="add mod">
          <ac:chgData name="Basu, Arunabho" userId="7d9619b6-3a35-425e-942c-a51ed9101f74" providerId="ADAL" clId="{02FC0F1B-B4B2-468A-BDD9-16EF60AE192A}" dt="2025-04-14T18:37:38" v="12103" actId="1076"/>
          <ac:picMkLst>
            <pc:docMk/>
            <pc:sldMk cId="3780166634" sldId="2147308559"/>
            <ac:picMk id="11" creationId="{4AEF17BD-C380-6172-FC03-EB7414B70C17}"/>
          </ac:picMkLst>
        </pc:picChg>
      </pc:sldChg>
      <pc:sldChg chg="add del ord">
        <pc:chgData name="Basu, Arunabho" userId="7d9619b6-3a35-425e-942c-a51ed9101f74" providerId="ADAL" clId="{02FC0F1B-B4B2-468A-BDD9-16EF60AE192A}" dt="2025-04-14T17:47:43.936" v="11224" actId="47"/>
        <pc:sldMkLst>
          <pc:docMk/>
          <pc:sldMk cId="3353149406" sldId="2147308560"/>
        </pc:sldMkLst>
      </pc:sldChg>
      <pc:sldChg chg="addSp delSp modSp add mod ord modShow">
        <pc:chgData name="Basu, Arunabho" userId="7d9619b6-3a35-425e-942c-a51ed9101f74" providerId="ADAL" clId="{02FC0F1B-B4B2-468A-BDD9-16EF60AE192A}" dt="2025-04-14T17:55:31.229" v="11281" actId="1076"/>
        <pc:sldMkLst>
          <pc:docMk/>
          <pc:sldMk cId="3967124801" sldId="2147308560"/>
        </pc:sldMkLst>
        <pc:spChg chg="del">
          <ac:chgData name="Basu, Arunabho" userId="7d9619b6-3a35-425e-942c-a51ed9101f74" providerId="ADAL" clId="{02FC0F1B-B4B2-468A-BDD9-16EF60AE192A}" dt="2025-04-14T17:49:21.894" v="11269" actId="478"/>
          <ac:spMkLst>
            <pc:docMk/>
            <pc:sldMk cId="3967124801" sldId="2147308560"/>
            <ac:spMk id="2" creationId="{A08AD572-04F3-29B1-46FE-0889E2D4C0A3}"/>
          </ac:spMkLst>
        </pc:spChg>
        <pc:spChg chg="add mod">
          <ac:chgData name="Basu, Arunabho" userId="7d9619b6-3a35-425e-942c-a51ed9101f74" providerId="ADAL" clId="{02FC0F1B-B4B2-468A-BDD9-16EF60AE192A}" dt="2025-04-14T17:49:23.906" v="11270"/>
          <ac:spMkLst>
            <pc:docMk/>
            <pc:sldMk cId="3967124801" sldId="2147308560"/>
            <ac:spMk id="3" creationId="{91EF119B-D2AD-2565-6182-0DEB69611334}"/>
          </ac:spMkLst>
        </pc:spChg>
        <pc:spChg chg="mod">
          <ac:chgData name="Basu, Arunabho" userId="7d9619b6-3a35-425e-942c-a51ed9101f74" providerId="ADAL" clId="{02FC0F1B-B4B2-468A-BDD9-16EF60AE192A}" dt="2025-04-14T17:49:01.419" v="11266" actId="1076"/>
          <ac:spMkLst>
            <pc:docMk/>
            <pc:sldMk cId="3967124801" sldId="2147308560"/>
            <ac:spMk id="31" creationId="{723B1DEF-13DE-B225-356A-CB12614487DA}"/>
          </ac:spMkLst>
        </pc:spChg>
        <pc:spChg chg="mod">
          <ac:chgData name="Basu, Arunabho" userId="7d9619b6-3a35-425e-942c-a51ed9101f74" providerId="ADAL" clId="{02FC0F1B-B4B2-468A-BDD9-16EF60AE192A}" dt="2025-04-14T17:49:04.249" v="11267" actId="1076"/>
          <ac:spMkLst>
            <pc:docMk/>
            <pc:sldMk cId="3967124801" sldId="2147308560"/>
            <ac:spMk id="41" creationId="{2C70CC77-1EF7-384D-817B-24585531F5B6}"/>
          </ac:spMkLst>
        </pc:spChg>
        <pc:picChg chg="add del mod">
          <ac:chgData name="Basu, Arunabho" userId="7d9619b6-3a35-425e-942c-a51ed9101f74" providerId="ADAL" clId="{02FC0F1B-B4B2-468A-BDD9-16EF60AE192A}" dt="2025-04-14T17:51:45.717" v="11276" actId="478"/>
          <ac:picMkLst>
            <pc:docMk/>
            <pc:sldMk cId="3967124801" sldId="2147308560"/>
            <ac:picMk id="7" creationId="{7A56FB2A-9439-BB8E-97FF-7AAE50FF8319}"/>
          </ac:picMkLst>
        </pc:picChg>
        <pc:picChg chg="add mod">
          <ac:chgData name="Basu, Arunabho" userId="7d9619b6-3a35-425e-942c-a51ed9101f74" providerId="ADAL" clId="{02FC0F1B-B4B2-468A-BDD9-16EF60AE192A}" dt="2025-04-14T17:55:31.229" v="11281" actId="1076"/>
          <ac:picMkLst>
            <pc:docMk/>
            <pc:sldMk cId="3967124801" sldId="2147308560"/>
            <ac:picMk id="10" creationId="{638F39E0-693F-0837-781C-2954031FE102}"/>
          </ac:picMkLst>
        </pc:picChg>
        <pc:picChg chg="del">
          <ac:chgData name="Basu, Arunabho" userId="7d9619b6-3a35-425e-942c-a51ed9101f74" providerId="ADAL" clId="{02FC0F1B-B4B2-468A-BDD9-16EF60AE192A}" dt="2025-04-14T17:51:31.678" v="11272" actId="478"/>
          <ac:picMkLst>
            <pc:docMk/>
            <pc:sldMk cId="3967124801" sldId="2147308560"/>
            <ac:picMk id="47" creationId="{D3A673A0-5910-58D4-63A8-23436C01697E}"/>
          </ac:picMkLst>
        </pc:picChg>
        <pc:cxnChg chg="mod">
          <ac:chgData name="Basu, Arunabho" userId="7d9619b6-3a35-425e-942c-a51ed9101f74" providerId="ADAL" clId="{02FC0F1B-B4B2-468A-BDD9-16EF60AE192A}" dt="2025-04-14T17:49:06.447" v="11268" actId="1076"/>
          <ac:cxnSpMkLst>
            <pc:docMk/>
            <pc:sldMk cId="3967124801" sldId="2147308560"/>
            <ac:cxnSpMk id="30" creationId="{E847FA9B-27C3-8BA4-A138-AB0AB1782F57}"/>
          </ac:cxnSpMkLst>
        </pc:cxnChg>
      </pc:sldChg>
      <pc:sldChg chg="addSp delSp modSp add mod ord">
        <pc:chgData name="Basu, Arunabho" userId="7d9619b6-3a35-425e-942c-a51ed9101f74" providerId="ADAL" clId="{02FC0F1B-B4B2-468A-BDD9-16EF60AE192A}" dt="2025-04-14T19:07:47.441" v="12725" actId="1076"/>
        <pc:sldMkLst>
          <pc:docMk/>
          <pc:sldMk cId="3443636447" sldId="2147308561"/>
        </pc:sldMkLst>
        <pc:spChg chg="mod">
          <ac:chgData name="Basu, Arunabho" userId="7d9619b6-3a35-425e-942c-a51ed9101f74" providerId="ADAL" clId="{02FC0F1B-B4B2-468A-BDD9-16EF60AE192A}" dt="2025-04-14T18:41:39.344" v="12267" actId="20577"/>
          <ac:spMkLst>
            <pc:docMk/>
            <pc:sldMk cId="3443636447" sldId="2147308561"/>
            <ac:spMk id="2" creationId="{82489FC7-3980-C7D2-1159-7A19309B18F6}"/>
          </ac:spMkLst>
        </pc:spChg>
        <pc:spChg chg="add mod">
          <ac:chgData name="Basu, Arunabho" userId="7d9619b6-3a35-425e-942c-a51ed9101f74" providerId="ADAL" clId="{02FC0F1B-B4B2-468A-BDD9-16EF60AE192A}" dt="2025-04-14T19:07:17.183" v="12666" actId="20577"/>
          <ac:spMkLst>
            <pc:docMk/>
            <pc:sldMk cId="3443636447" sldId="2147308561"/>
            <ac:spMk id="3" creationId="{27F2AFCB-2EDE-D223-9B0B-00E696A2AC51}"/>
          </ac:spMkLst>
        </pc:spChg>
        <pc:spChg chg="del">
          <ac:chgData name="Basu, Arunabho" userId="7d9619b6-3a35-425e-942c-a51ed9101f74" providerId="ADAL" clId="{02FC0F1B-B4B2-468A-BDD9-16EF60AE192A}" dt="2025-04-14T18:41:26.444" v="12247" actId="478"/>
          <ac:spMkLst>
            <pc:docMk/>
            <pc:sldMk cId="3443636447" sldId="2147308561"/>
            <ac:spMk id="6" creationId="{1BBEEDE6-89D9-870F-63D8-B18DB725EC13}"/>
          </ac:spMkLst>
        </pc:spChg>
        <pc:spChg chg="add del mod">
          <ac:chgData name="Basu, Arunabho" userId="7d9619b6-3a35-425e-942c-a51ed9101f74" providerId="ADAL" clId="{02FC0F1B-B4B2-468A-BDD9-16EF60AE192A}" dt="2025-04-14T19:01:23.847" v="12493"/>
          <ac:spMkLst>
            <pc:docMk/>
            <pc:sldMk cId="3443636447" sldId="2147308561"/>
            <ac:spMk id="10" creationId="{235E7A19-7176-DC9C-63FD-03E5F6E1331C}"/>
          </ac:spMkLst>
        </pc:spChg>
        <pc:spChg chg="add del mod">
          <ac:chgData name="Basu, Arunabho" userId="7d9619b6-3a35-425e-942c-a51ed9101f74" providerId="ADAL" clId="{02FC0F1B-B4B2-468A-BDD9-16EF60AE192A}" dt="2025-04-14T19:03:11.236" v="12502" actId="478"/>
          <ac:spMkLst>
            <pc:docMk/>
            <pc:sldMk cId="3443636447" sldId="2147308561"/>
            <ac:spMk id="11" creationId="{EB5745DE-2536-B946-A90E-9873D57585A6}"/>
          </ac:spMkLst>
        </pc:spChg>
        <pc:spChg chg="del">
          <ac:chgData name="Basu, Arunabho" userId="7d9619b6-3a35-425e-942c-a51ed9101f74" providerId="ADAL" clId="{02FC0F1B-B4B2-468A-BDD9-16EF60AE192A}" dt="2025-04-14T18:41:28.995" v="12248" actId="478"/>
          <ac:spMkLst>
            <pc:docMk/>
            <pc:sldMk cId="3443636447" sldId="2147308561"/>
            <ac:spMk id="13" creationId="{40D22493-85A8-38CB-097C-595AB73AC97A}"/>
          </ac:spMkLst>
        </pc:spChg>
        <pc:spChg chg="del">
          <ac:chgData name="Basu, Arunabho" userId="7d9619b6-3a35-425e-942c-a51ed9101f74" providerId="ADAL" clId="{02FC0F1B-B4B2-468A-BDD9-16EF60AE192A}" dt="2025-04-14T18:41:26.444" v="12247" actId="478"/>
          <ac:spMkLst>
            <pc:docMk/>
            <pc:sldMk cId="3443636447" sldId="2147308561"/>
            <ac:spMk id="14" creationId="{66C12256-F701-A7AA-2684-27DA9FA28D28}"/>
          </ac:spMkLst>
        </pc:spChg>
        <pc:spChg chg="del">
          <ac:chgData name="Basu, Arunabho" userId="7d9619b6-3a35-425e-942c-a51ed9101f74" providerId="ADAL" clId="{02FC0F1B-B4B2-468A-BDD9-16EF60AE192A}" dt="2025-04-14T18:41:26.444" v="12247" actId="478"/>
          <ac:spMkLst>
            <pc:docMk/>
            <pc:sldMk cId="3443636447" sldId="2147308561"/>
            <ac:spMk id="15" creationId="{5C32FCE8-9164-7A6E-20E7-12737F44282D}"/>
          </ac:spMkLst>
        </pc:spChg>
        <pc:spChg chg="del">
          <ac:chgData name="Basu, Arunabho" userId="7d9619b6-3a35-425e-942c-a51ed9101f74" providerId="ADAL" clId="{02FC0F1B-B4B2-468A-BDD9-16EF60AE192A}" dt="2025-04-14T18:41:26.444" v="12247" actId="478"/>
          <ac:spMkLst>
            <pc:docMk/>
            <pc:sldMk cId="3443636447" sldId="2147308561"/>
            <ac:spMk id="16" creationId="{C803A9A7-640C-5603-A6BB-6B2C8F5197A8}"/>
          </ac:spMkLst>
        </pc:spChg>
        <pc:spChg chg="add mod">
          <ac:chgData name="Basu, Arunabho" userId="7d9619b6-3a35-425e-942c-a51ed9101f74" providerId="ADAL" clId="{02FC0F1B-B4B2-468A-BDD9-16EF60AE192A}" dt="2025-04-14T19:07:41.513" v="12724" actId="20577"/>
          <ac:spMkLst>
            <pc:docMk/>
            <pc:sldMk cId="3443636447" sldId="2147308561"/>
            <ac:spMk id="23" creationId="{47854F12-8A11-FCDA-C643-E6F8DDC1E35F}"/>
          </ac:spMkLst>
        </pc:spChg>
        <pc:picChg chg="del">
          <ac:chgData name="Basu, Arunabho" userId="7d9619b6-3a35-425e-942c-a51ed9101f74" providerId="ADAL" clId="{02FC0F1B-B4B2-468A-BDD9-16EF60AE192A}" dt="2025-04-14T18:41:26.444" v="12247" actId="478"/>
          <ac:picMkLst>
            <pc:docMk/>
            <pc:sldMk cId="3443636447" sldId="2147308561"/>
            <ac:picMk id="5" creationId="{184CE692-7AF3-0A02-B3F5-C144A46E9FE9}"/>
          </ac:picMkLst>
        </pc:picChg>
        <pc:picChg chg="add mod">
          <ac:chgData name="Basu, Arunabho" userId="7d9619b6-3a35-425e-942c-a51ed9101f74" providerId="ADAL" clId="{02FC0F1B-B4B2-468A-BDD9-16EF60AE192A}" dt="2025-04-14T18:51:49.964" v="12478" actId="1076"/>
          <ac:picMkLst>
            <pc:docMk/>
            <pc:sldMk cId="3443636447" sldId="2147308561"/>
            <ac:picMk id="8" creationId="{5BF350D4-C67B-2907-5AC8-B9AB24B3A499}"/>
          </ac:picMkLst>
        </pc:picChg>
        <pc:picChg chg="del">
          <ac:chgData name="Basu, Arunabho" userId="7d9619b6-3a35-425e-942c-a51ed9101f74" providerId="ADAL" clId="{02FC0F1B-B4B2-468A-BDD9-16EF60AE192A}" dt="2025-04-14T18:41:26.444" v="12247" actId="478"/>
          <ac:picMkLst>
            <pc:docMk/>
            <pc:sldMk cId="3443636447" sldId="2147308561"/>
            <ac:picMk id="9" creationId="{F9FF57EC-5308-AC70-564C-2D31618DA819}"/>
          </ac:picMkLst>
        </pc:picChg>
        <pc:picChg chg="del">
          <ac:chgData name="Basu, Arunabho" userId="7d9619b6-3a35-425e-942c-a51ed9101f74" providerId="ADAL" clId="{02FC0F1B-B4B2-468A-BDD9-16EF60AE192A}" dt="2025-04-14T18:41:26.444" v="12247" actId="478"/>
          <ac:picMkLst>
            <pc:docMk/>
            <pc:sldMk cId="3443636447" sldId="2147308561"/>
            <ac:picMk id="12" creationId="{DE3D9809-8717-2E88-EF85-A78FD2AE1ECB}"/>
          </ac:picMkLst>
        </pc:picChg>
        <pc:picChg chg="add del mod">
          <ac:chgData name="Basu, Arunabho" userId="7d9619b6-3a35-425e-942c-a51ed9101f74" providerId="ADAL" clId="{02FC0F1B-B4B2-468A-BDD9-16EF60AE192A}" dt="2025-04-14T19:04:00.499" v="12505" actId="478"/>
          <ac:picMkLst>
            <pc:docMk/>
            <pc:sldMk cId="3443636447" sldId="2147308561"/>
            <ac:picMk id="18" creationId="{65E0489C-03C0-79C5-7CA7-7E7EC0740C66}"/>
          </ac:picMkLst>
        </pc:picChg>
        <pc:picChg chg="add del">
          <ac:chgData name="Basu, Arunabho" userId="7d9619b6-3a35-425e-942c-a51ed9101f74" providerId="ADAL" clId="{02FC0F1B-B4B2-468A-BDD9-16EF60AE192A}" dt="2025-04-14T19:04:35.360" v="12507" actId="478"/>
          <ac:picMkLst>
            <pc:docMk/>
            <pc:sldMk cId="3443636447" sldId="2147308561"/>
            <ac:picMk id="20" creationId="{0AE413D3-9E9D-6370-9EDC-50DDD7369173}"/>
          </ac:picMkLst>
        </pc:picChg>
        <pc:picChg chg="add mod">
          <ac:chgData name="Basu, Arunabho" userId="7d9619b6-3a35-425e-942c-a51ed9101f74" providerId="ADAL" clId="{02FC0F1B-B4B2-468A-BDD9-16EF60AE192A}" dt="2025-04-14T19:07:47.441" v="12725" actId="1076"/>
          <ac:picMkLst>
            <pc:docMk/>
            <pc:sldMk cId="3443636447" sldId="2147308561"/>
            <ac:picMk id="22" creationId="{F25B2081-0D93-FD0D-1EE3-A9FFD3AB0A32}"/>
          </ac:picMkLst>
        </pc:picChg>
        <pc:picChg chg="del">
          <ac:chgData name="Basu, Arunabho" userId="7d9619b6-3a35-425e-942c-a51ed9101f74" providerId="ADAL" clId="{02FC0F1B-B4B2-468A-BDD9-16EF60AE192A}" dt="2025-04-14T18:41:26.444" v="12247" actId="478"/>
          <ac:picMkLst>
            <pc:docMk/>
            <pc:sldMk cId="3443636447" sldId="2147308561"/>
            <ac:picMk id="1026" creationId="{051F885D-AA5E-EACA-EBA7-4667BE4D127F}"/>
          </ac:picMkLst>
        </pc:picChg>
      </pc:sldChg>
      <pc:sldChg chg="addSp delSp modSp add mod">
        <pc:chgData name="Basu, Arunabho" userId="7d9619b6-3a35-425e-942c-a51ed9101f74" providerId="ADAL" clId="{02FC0F1B-B4B2-468A-BDD9-16EF60AE192A}" dt="2025-04-28T19:35:04.642" v="13684" actId="113"/>
        <pc:sldMkLst>
          <pc:docMk/>
          <pc:sldMk cId="1830958734" sldId="2147308562"/>
        </pc:sldMkLst>
        <pc:spChg chg="mod">
          <ac:chgData name="Basu, Arunabho" userId="7d9619b6-3a35-425e-942c-a51ed9101f74" providerId="ADAL" clId="{02FC0F1B-B4B2-468A-BDD9-16EF60AE192A}" dt="2025-04-28T19:27:51.556" v="13545" actId="20577"/>
          <ac:spMkLst>
            <pc:docMk/>
            <pc:sldMk cId="1830958734" sldId="2147308562"/>
            <ac:spMk id="2" creationId="{E2E431C5-17C1-B8B9-E48F-26F324969C40}"/>
          </ac:spMkLst>
        </pc:spChg>
        <pc:spChg chg="add mod">
          <ac:chgData name="Basu, Arunabho" userId="7d9619b6-3a35-425e-942c-a51ed9101f74" providerId="ADAL" clId="{02FC0F1B-B4B2-468A-BDD9-16EF60AE192A}" dt="2025-04-28T19:35:04.642" v="13684" actId="113"/>
          <ac:spMkLst>
            <pc:docMk/>
            <pc:sldMk cId="1830958734" sldId="2147308562"/>
            <ac:spMk id="3" creationId="{9478C036-3441-70D0-2884-B4352B3A5353}"/>
          </ac:spMkLst>
        </pc:spChg>
        <pc:spChg chg="add del mod">
          <ac:chgData name="Basu, Arunabho" userId="7d9619b6-3a35-425e-942c-a51ed9101f74" providerId="ADAL" clId="{02FC0F1B-B4B2-468A-BDD9-16EF60AE192A}" dt="2025-04-14T21:22:24.364" v="13041" actId="478"/>
          <ac:spMkLst>
            <pc:docMk/>
            <pc:sldMk cId="1830958734" sldId="2147308562"/>
            <ac:spMk id="5" creationId="{CDC2B282-E93B-69AC-BC3F-F960D8780707}"/>
          </ac:spMkLst>
        </pc:spChg>
        <pc:picChg chg="add del mod">
          <ac:chgData name="Basu, Arunabho" userId="7d9619b6-3a35-425e-942c-a51ed9101f74" providerId="ADAL" clId="{02FC0F1B-B4B2-468A-BDD9-16EF60AE192A}" dt="2025-04-14T21:22:21.545" v="13039" actId="478"/>
          <ac:picMkLst>
            <pc:docMk/>
            <pc:sldMk cId="1830958734" sldId="2147308562"/>
            <ac:picMk id="2050" creationId="{5C20307A-FD03-E787-600C-62214444AB0D}"/>
          </ac:picMkLst>
        </pc:picChg>
      </pc:sldChg>
      <pc:sldChg chg="addSp delSp modSp add mod">
        <pc:chgData name="Basu, Arunabho" userId="7d9619b6-3a35-425e-942c-a51ed9101f74" providerId="ADAL" clId="{02FC0F1B-B4B2-468A-BDD9-16EF60AE192A}" dt="2025-05-12T20:06:05.170" v="14756" actId="1076"/>
        <pc:sldMkLst>
          <pc:docMk/>
          <pc:sldMk cId="2484376778" sldId="2147308563"/>
        </pc:sldMkLst>
        <pc:spChg chg="mod">
          <ac:chgData name="Basu, Arunabho" userId="7d9619b6-3a35-425e-942c-a51ed9101f74" providerId="ADAL" clId="{02FC0F1B-B4B2-468A-BDD9-16EF60AE192A}" dt="2025-05-12T20:03:50.437" v="14750" actId="113"/>
          <ac:spMkLst>
            <pc:docMk/>
            <pc:sldMk cId="2484376778" sldId="2147308563"/>
            <ac:spMk id="3" creationId="{FE4C030A-5215-305E-F10B-35EF2E6D5B8A}"/>
          </ac:spMkLst>
        </pc:spChg>
        <pc:spChg chg="mod">
          <ac:chgData name="Basu, Arunabho" userId="7d9619b6-3a35-425e-942c-a51ed9101f74" providerId="ADAL" clId="{02FC0F1B-B4B2-468A-BDD9-16EF60AE192A}" dt="2025-05-12T20:06:05.170" v="14756" actId="1076"/>
          <ac:spMkLst>
            <pc:docMk/>
            <pc:sldMk cId="2484376778" sldId="2147308563"/>
            <ac:spMk id="5" creationId="{5C56FAA6-73E8-74AB-AA48-B8612236C641}"/>
          </ac:spMkLst>
        </pc:spChg>
        <pc:picChg chg="add mod">
          <ac:chgData name="Basu, Arunabho" userId="7d9619b6-3a35-425e-942c-a51ed9101f74" providerId="ADAL" clId="{02FC0F1B-B4B2-468A-BDD9-16EF60AE192A}" dt="2025-05-12T20:02:48.720" v="14614" actId="1076"/>
          <ac:picMkLst>
            <pc:docMk/>
            <pc:sldMk cId="2484376778" sldId="2147308563"/>
            <ac:picMk id="7" creationId="{425328CB-2188-02CA-914F-A7384BBE79B9}"/>
          </ac:picMkLst>
        </pc:picChg>
        <pc:picChg chg="del mod">
          <ac:chgData name="Basu, Arunabho" userId="7d9619b6-3a35-425e-942c-a51ed9101f74" providerId="ADAL" clId="{02FC0F1B-B4B2-468A-BDD9-16EF60AE192A}" dt="2025-05-12T19:54:43.356" v="14159" actId="478"/>
          <ac:picMkLst>
            <pc:docMk/>
            <pc:sldMk cId="2484376778" sldId="2147308563"/>
            <ac:picMk id="2050" creationId="{D28197B8-0913-3CFF-11B6-2DD2F5BF0783}"/>
          </ac:picMkLst>
        </pc:picChg>
      </pc:sldChg>
      <pc:sldChg chg="addSp delSp modSp add mod">
        <pc:chgData name="Basu, Arunabho" userId="7d9619b6-3a35-425e-942c-a51ed9101f74" providerId="ADAL" clId="{02FC0F1B-B4B2-468A-BDD9-16EF60AE192A}" dt="2025-05-12T20:30:14.521" v="15753" actId="5793"/>
        <pc:sldMkLst>
          <pc:docMk/>
          <pc:sldMk cId="3622359425" sldId="2147308564"/>
        </pc:sldMkLst>
        <pc:spChg chg="mod">
          <ac:chgData name="Basu, Arunabho" userId="7d9619b6-3a35-425e-942c-a51ed9101f74" providerId="ADAL" clId="{02FC0F1B-B4B2-468A-BDD9-16EF60AE192A}" dt="2025-05-12T20:30:14.521" v="15753" actId="5793"/>
          <ac:spMkLst>
            <pc:docMk/>
            <pc:sldMk cId="3622359425" sldId="2147308564"/>
            <ac:spMk id="3" creationId="{2A61214F-4A2F-3688-0BEE-C89F73A1D2F3}"/>
          </ac:spMkLst>
        </pc:spChg>
        <pc:spChg chg="mod">
          <ac:chgData name="Basu, Arunabho" userId="7d9619b6-3a35-425e-942c-a51ed9101f74" providerId="ADAL" clId="{02FC0F1B-B4B2-468A-BDD9-16EF60AE192A}" dt="2025-05-12T20:06:21.632" v="14760" actId="1076"/>
          <ac:spMkLst>
            <pc:docMk/>
            <pc:sldMk cId="3622359425" sldId="2147308564"/>
            <ac:spMk id="5" creationId="{35D60F8F-4800-3AA6-5FB5-C3586DC281BA}"/>
          </ac:spMkLst>
        </pc:spChg>
        <pc:picChg chg="add mod">
          <ac:chgData name="Basu, Arunabho" userId="7d9619b6-3a35-425e-942c-a51ed9101f74" providerId="ADAL" clId="{02FC0F1B-B4B2-468A-BDD9-16EF60AE192A}" dt="2025-05-12T19:54:39.567" v="14158" actId="1076"/>
          <ac:picMkLst>
            <pc:docMk/>
            <pc:sldMk cId="3622359425" sldId="2147308564"/>
            <ac:picMk id="7" creationId="{5C6CFE13-34B8-1082-E71F-89551751F977}"/>
          </ac:picMkLst>
        </pc:picChg>
        <pc:picChg chg="del">
          <ac:chgData name="Basu, Arunabho" userId="7d9619b6-3a35-425e-942c-a51ed9101f74" providerId="ADAL" clId="{02FC0F1B-B4B2-468A-BDD9-16EF60AE192A}" dt="2025-05-12T19:54:30.035" v="14153" actId="478"/>
          <ac:picMkLst>
            <pc:docMk/>
            <pc:sldMk cId="3622359425" sldId="2147308564"/>
            <ac:picMk id="2050" creationId="{33356BF8-2BB1-2BC4-C8CA-7DD4F1E2315E}"/>
          </ac:picMkLst>
        </pc:picChg>
      </pc:sldChg>
      <pc:sldChg chg="new del">
        <pc:chgData name="Basu, Arunabho" userId="7d9619b6-3a35-425e-942c-a51ed9101f74" providerId="ADAL" clId="{02FC0F1B-B4B2-468A-BDD9-16EF60AE192A}" dt="2025-05-12T20:14:28.500" v="14777" actId="47"/>
        <pc:sldMkLst>
          <pc:docMk/>
          <pc:sldMk cId="2416267675" sldId="2147308565"/>
        </pc:sldMkLst>
      </pc:sldChg>
      <pc:sldChg chg="addSp delSp modSp add mod ord">
        <pc:chgData name="Basu, Arunabho" userId="7d9619b6-3a35-425e-942c-a51ed9101f74" providerId="ADAL" clId="{02FC0F1B-B4B2-468A-BDD9-16EF60AE192A}" dt="2025-05-12T20:28:54.532" v="15614"/>
        <pc:sldMkLst>
          <pc:docMk/>
          <pc:sldMk cId="2798340912" sldId="2147308565"/>
        </pc:sldMkLst>
        <pc:spChg chg="del">
          <ac:chgData name="Basu, Arunabho" userId="7d9619b6-3a35-425e-942c-a51ed9101f74" providerId="ADAL" clId="{02FC0F1B-B4B2-468A-BDD9-16EF60AE192A}" dt="2025-05-12T20:14:36.382" v="14781" actId="478"/>
          <ac:spMkLst>
            <pc:docMk/>
            <pc:sldMk cId="2798340912" sldId="2147308565"/>
            <ac:spMk id="2" creationId="{9ED08280-C073-7E32-7BCB-C577967C79D3}"/>
          </ac:spMkLst>
        </pc:spChg>
        <pc:spChg chg="add del mod">
          <ac:chgData name="Basu, Arunabho" userId="7d9619b6-3a35-425e-942c-a51ed9101f74" providerId="ADAL" clId="{02FC0F1B-B4B2-468A-BDD9-16EF60AE192A}" dt="2025-05-12T20:24:55.167" v="15574" actId="478"/>
          <ac:spMkLst>
            <pc:docMk/>
            <pc:sldMk cId="2798340912" sldId="2147308565"/>
            <ac:spMk id="5" creationId="{63FA05FF-AAA0-0278-C7A9-A1BA32BD4A81}"/>
          </ac:spMkLst>
        </pc:spChg>
        <pc:spChg chg="add mod">
          <ac:chgData name="Basu, Arunabho" userId="7d9619b6-3a35-425e-942c-a51ed9101f74" providerId="ADAL" clId="{02FC0F1B-B4B2-468A-BDD9-16EF60AE192A}" dt="2025-05-12T20:25:38.608" v="15580" actId="1076"/>
          <ac:spMkLst>
            <pc:docMk/>
            <pc:sldMk cId="2798340912" sldId="2147308565"/>
            <ac:spMk id="6" creationId="{BD45466D-90A4-E127-3D8C-7AC140DFBE50}"/>
          </ac:spMkLst>
        </pc:spChg>
        <pc:spChg chg="add mod">
          <ac:chgData name="Basu, Arunabho" userId="7d9619b6-3a35-425e-942c-a51ed9101f74" providerId="ADAL" clId="{02FC0F1B-B4B2-468A-BDD9-16EF60AE192A}" dt="2025-05-12T20:25:11.161" v="15575" actId="1076"/>
          <ac:spMkLst>
            <pc:docMk/>
            <pc:sldMk cId="2798340912" sldId="2147308565"/>
            <ac:spMk id="7" creationId="{658F260F-26C5-B4BA-0FE9-688F1FE9BAF0}"/>
          </ac:spMkLst>
        </pc:spChg>
        <pc:spChg chg="add mod">
          <ac:chgData name="Basu, Arunabho" userId="7d9619b6-3a35-425e-942c-a51ed9101f74" providerId="ADAL" clId="{02FC0F1B-B4B2-468A-BDD9-16EF60AE192A}" dt="2025-05-12T20:25:30.492" v="15577" actId="207"/>
          <ac:spMkLst>
            <pc:docMk/>
            <pc:sldMk cId="2798340912" sldId="2147308565"/>
            <ac:spMk id="8" creationId="{61C1392F-80E8-149E-2B5B-28BD80382E6B}"/>
          </ac:spMkLst>
        </pc:spChg>
        <pc:spChg chg="add mod">
          <ac:chgData name="Basu, Arunabho" userId="7d9619b6-3a35-425e-942c-a51ed9101f74" providerId="ADAL" clId="{02FC0F1B-B4B2-468A-BDD9-16EF60AE192A}" dt="2025-05-12T20:25:46.046" v="15581" actId="1076"/>
          <ac:spMkLst>
            <pc:docMk/>
            <pc:sldMk cId="2798340912" sldId="2147308565"/>
            <ac:spMk id="9" creationId="{67E95B54-1399-7D56-82B9-09BA010037DA}"/>
          </ac:spMkLst>
        </pc:spChg>
        <pc:spChg chg="add mod">
          <ac:chgData name="Basu, Arunabho" userId="7d9619b6-3a35-425e-942c-a51ed9101f74" providerId="ADAL" clId="{02FC0F1B-B4B2-468A-BDD9-16EF60AE192A}" dt="2025-05-12T20:26:45.932" v="15586"/>
          <ac:spMkLst>
            <pc:docMk/>
            <pc:sldMk cId="2798340912" sldId="2147308565"/>
            <ac:spMk id="10" creationId="{679346A8-6D2F-BB61-4CB4-2EA8D4B973C4}"/>
          </ac:spMkLst>
        </pc:spChg>
      </pc:sldChg>
      <pc:sldMasterChg chg="delSldLayout">
        <pc:chgData name="Basu, Arunabho" userId="7d9619b6-3a35-425e-942c-a51ed9101f74" providerId="ADAL" clId="{02FC0F1B-B4B2-468A-BDD9-16EF60AE192A}" dt="2025-02-17T20:10:50.697" v="1155" actId="2696"/>
        <pc:sldMasterMkLst>
          <pc:docMk/>
          <pc:sldMasterMk cId="970499467" sldId="2147483671"/>
        </pc:sldMasterMkLst>
        <pc:sldLayoutChg chg="del">
          <pc:chgData name="Basu, Arunabho" userId="7d9619b6-3a35-425e-942c-a51ed9101f74" providerId="ADAL" clId="{02FC0F1B-B4B2-468A-BDD9-16EF60AE192A}" dt="2025-02-17T20:10:50.697" v="1155" actId="2696"/>
          <pc:sldLayoutMkLst>
            <pc:docMk/>
            <pc:sldMasterMk cId="970499467" sldId="2147483671"/>
            <pc:sldLayoutMk cId="100752730" sldId="214748366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B3D17A-F7CF-44E7-B0E5-09A827782986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7DF85-085D-40E0-A72C-64DB5F8384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8193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BFF417-85F3-073F-B18D-3C51F919A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F291A3C-6264-64F1-ADFC-DD52E2CBD8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DA189DE-DE7B-1194-02B6-C73C7DBAEF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74888EA-9ED2-72B1-C455-B04B8E53A5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56BC6-D613-D847-AE7E-F33AD45D532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4244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324699-3E4A-6695-A0B6-9865FC4F9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64901C5-D6BE-306D-4206-99B35783C9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9DC28FA-BF4F-7A1A-74F6-A7CD7A9DA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DC3829-8979-B3FE-0337-43571F5FF4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756BC6-D613-D847-AE7E-F33AD45D532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45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838" y="7697"/>
            <a:ext cx="10216866" cy="708995"/>
          </a:xfrm>
        </p:spPr>
        <p:txBody>
          <a:bodyPr/>
          <a:lstStyle>
            <a:lvl1pPr>
              <a:defRPr sz="3200" b="1"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6837" y="1116211"/>
            <a:ext cx="11837247" cy="4848820"/>
          </a:xfrm>
        </p:spPr>
        <p:txBody>
          <a:bodyPr/>
          <a:lstStyle>
            <a:lvl1pPr>
              <a:spcBef>
                <a:spcPts val="844"/>
              </a:spcBef>
              <a:buSzPct val="100000"/>
              <a:defRPr sz="2400" b="1" i="0">
                <a:latin typeface="Arial"/>
                <a:cs typeface="Arial"/>
              </a:defRPr>
            </a:lvl1pPr>
            <a:lvl2pPr>
              <a:spcBef>
                <a:spcPts val="844"/>
              </a:spcBef>
              <a:buSzPct val="100000"/>
              <a:defRPr sz="2000" b="1"/>
            </a:lvl2pPr>
            <a:lvl3pPr>
              <a:spcBef>
                <a:spcPts val="844"/>
              </a:spcBef>
              <a:buSzPct val="100000"/>
              <a:defRPr sz="1800" b="1"/>
            </a:lvl3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Shape 14"/>
          <p:cNvSpPr>
            <a:spLocks noGrp="1"/>
          </p:cNvSpPr>
          <p:nvPr>
            <p:ph type="sldNum" sz="quarter" idx="2"/>
          </p:nvPr>
        </p:nvSpPr>
        <p:spPr>
          <a:xfrm>
            <a:off x="11658035" y="6567394"/>
            <a:ext cx="198772" cy="19479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51">
              <a:defRPr sz="1266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3F03A6CE-FA7F-4521-8D91-BD78BED430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307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/>
          <p:nvPr userDrawn="1"/>
        </p:nvSpPr>
        <p:spPr>
          <a:xfrm>
            <a:off x="-11906" y="-35717"/>
            <a:ext cx="12203906" cy="473040"/>
          </a:xfrm>
          <a:prstGeom prst="rect">
            <a:avLst/>
          </a:prstGeom>
          <a:solidFill>
            <a:srgbClr val="191EA2"/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5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2812"/>
          </a:p>
        </p:txBody>
      </p:sp>
      <p:sp>
        <p:nvSpPr>
          <p:cNvPr id="23" name="Shape 23"/>
          <p:cNvSpPr/>
          <p:nvPr/>
        </p:nvSpPr>
        <p:spPr>
          <a:xfrm>
            <a:off x="0" y="6527602"/>
            <a:ext cx="12227719" cy="330398"/>
          </a:xfrm>
          <a:prstGeom prst="rect">
            <a:avLst/>
          </a:prstGeom>
          <a:solidFill>
            <a:srgbClr val="191EA2"/>
          </a:solidFill>
          <a:ln w="254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/>
          <a:lstStyle>
            <a:lvl1pPr defTabSz="584200">
              <a:defRPr sz="18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+mn-lt"/>
                <a:ea typeface="+mn-ea"/>
                <a:cs typeface="+mn-cs"/>
                <a:sym typeface="Gill Sans Light"/>
              </a:defRPr>
            </a:lvl1pPr>
          </a:lstStyle>
          <a:p>
            <a:pPr lvl="0">
              <a:defRPr>
                <a:solidFill>
                  <a:srgbClr val="000000"/>
                </a:solidFill>
                <a:effectLst/>
              </a:defRPr>
            </a:pPr>
            <a:r>
              <a:rPr lang="en-US" sz="1687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</a:rPr>
              <a:t>  </a:t>
            </a:r>
            <a:endParaRPr sz="1687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</a:endParaRPr>
          </a:p>
        </p:txBody>
      </p:sp>
      <p:sp>
        <p:nvSpPr>
          <p:cNvPr id="24" name="Shape 24"/>
          <p:cNvSpPr>
            <a:spLocks noGrp="1"/>
          </p:cNvSpPr>
          <p:nvPr>
            <p:ph type="title"/>
          </p:nvPr>
        </p:nvSpPr>
        <p:spPr>
          <a:xfrm>
            <a:off x="1190625" y="833878"/>
            <a:ext cx="9810750" cy="2321719"/>
          </a:xfrm>
          <a:prstGeom prst="rect">
            <a:avLst/>
          </a:prstGeom>
        </p:spPr>
        <p:txBody>
          <a:bodyPr lIns="50800" tIns="50800" rIns="50800" bIns="50800"/>
          <a:lstStyle>
            <a:lvl1pPr algn="ctr">
              <a:defRPr sz="4800">
                <a:solidFill>
                  <a:srgbClr val="000000"/>
                </a:solidFill>
              </a:defRPr>
            </a:lvl1pPr>
          </a:lstStyle>
          <a:p>
            <a:pPr lvl="0">
              <a:defRPr sz="1800"/>
            </a:pPr>
            <a:r>
              <a:rPr lang="en-US" sz="5906"/>
              <a:t>Title Text</a:t>
            </a:r>
            <a:endParaRPr sz="5906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3E0D210-42C1-480C-961F-8FD90CF58593}"/>
              </a:ext>
            </a:extLst>
          </p:cNvPr>
          <p:cNvGrpSpPr/>
          <p:nvPr userDrawn="1"/>
        </p:nvGrpSpPr>
        <p:grpSpPr>
          <a:xfrm>
            <a:off x="4544724" y="4679203"/>
            <a:ext cx="3102552" cy="1014026"/>
            <a:chOff x="4427207" y="4559460"/>
            <a:chExt cx="3102552" cy="1014026"/>
          </a:xfrm>
        </p:grpSpPr>
        <p:pic>
          <p:nvPicPr>
            <p:cNvPr id="21" name="droppedImage.png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519450" y="4559460"/>
              <a:ext cx="1010309" cy="101273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427207" y="4560748"/>
              <a:ext cx="1670072" cy="1012738"/>
            </a:xfrm>
            <a:prstGeom prst="rect">
              <a:avLst/>
            </a:prstGeom>
          </p:spPr>
        </p:pic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1F14677-353E-6346-9FB7-9ECD12D04CA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308364" y="4559460"/>
              <a:ext cx="0" cy="1012738"/>
            </a:xfrm>
            <a:prstGeom prst="line">
              <a:avLst/>
            </a:prstGeom>
            <a:noFill/>
            <a:ln w="38100" cap="flat">
              <a:solidFill>
                <a:schemeClr val="accent1">
                  <a:lumMod val="75000"/>
                </a:schemeClr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4083099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emf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hape 12"/>
          <p:cNvSpPr>
            <a:spLocks noGrp="1"/>
          </p:cNvSpPr>
          <p:nvPr>
            <p:ph type="title"/>
          </p:nvPr>
        </p:nvSpPr>
        <p:spPr>
          <a:xfrm>
            <a:off x="159024" y="-1"/>
            <a:ext cx="10280564" cy="7239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4781">
                <a:solidFill>
                  <a:srgbClr val="FFFFFF"/>
                </a:solidFill>
              </a:rPr>
              <a:t>Title Text</a:t>
            </a:r>
          </a:p>
        </p:txBody>
      </p:sp>
      <p:sp>
        <p:nvSpPr>
          <p:cNvPr id="13" name="Shape 13"/>
          <p:cNvSpPr>
            <a:spLocks noGrp="1"/>
          </p:cNvSpPr>
          <p:nvPr>
            <p:ph type="body" idx="1"/>
          </p:nvPr>
        </p:nvSpPr>
        <p:spPr>
          <a:xfrm>
            <a:off x="141271" y="1116211"/>
            <a:ext cx="11788792" cy="484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/>
          <a:p>
            <a:pPr lvl="0">
              <a:defRPr sz="1800"/>
            </a:pPr>
            <a:r>
              <a:rPr sz="2953"/>
              <a:t>Body Level One</a:t>
            </a:r>
          </a:p>
          <a:p>
            <a:pPr lvl="1">
              <a:defRPr sz="1800"/>
            </a:pPr>
            <a:r>
              <a:rPr sz="2953"/>
              <a:t>Body Level Two</a:t>
            </a:r>
          </a:p>
          <a:p>
            <a:pPr lvl="2">
              <a:defRPr sz="1800"/>
            </a:pPr>
            <a:r>
              <a:rPr sz="2953"/>
              <a:t>Body Level Three</a:t>
            </a:r>
          </a:p>
          <a:p>
            <a:pPr lvl="3">
              <a:defRPr sz="1800"/>
            </a:pPr>
            <a:r>
              <a:rPr sz="2953"/>
              <a:t>Body Level Four</a:t>
            </a:r>
          </a:p>
          <a:p>
            <a:pPr lvl="4">
              <a:defRPr sz="1800"/>
            </a:pPr>
            <a:r>
              <a:rPr sz="2953"/>
              <a:t>Body Level Five</a:t>
            </a:r>
          </a:p>
        </p:txBody>
      </p:sp>
      <p:sp>
        <p:nvSpPr>
          <p:cNvPr id="14" name="Shape 14"/>
          <p:cNvSpPr>
            <a:spLocks noGrp="1"/>
          </p:cNvSpPr>
          <p:nvPr>
            <p:ph type="sldNum" sz="quarter" idx="2"/>
          </p:nvPr>
        </p:nvSpPr>
        <p:spPr>
          <a:xfrm>
            <a:off x="11658035" y="6567394"/>
            <a:ext cx="198772" cy="19479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lvl1pPr algn="ctr" defTabSz="410751">
              <a:defRPr sz="1266">
                <a:solidFill>
                  <a:srgbClr val="003893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</a:lstStyle>
          <a:p>
            <a:fld id="{3F03A6CE-FA7F-4521-8D91-BD78BED4306F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Shape 2"/>
          <p:cNvSpPr/>
          <p:nvPr/>
        </p:nvSpPr>
        <p:spPr>
          <a:xfrm>
            <a:off x="159024" y="678260"/>
            <a:ext cx="10280564" cy="45719"/>
          </a:xfrm>
          <a:prstGeom prst="rect">
            <a:avLst/>
          </a:prstGeom>
          <a:solidFill>
            <a:srgbClr val="191EA2"/>
          </a:solidFill>
          <a:ln w="25400" cap="flat">
            <a:solidFill>
              <a:srgbClr val="000000">
                <a:alpha val="0"/>
              </a:srgbClr>
            </a:solidFill>
            <a:prstDash val="solid"/>
            <a:miter lim="400000"/>
          </a:ln>
          <a:effectLst/>
        </p:spPr>
        <p:txBody>
          <a:bodyPr wrap="square" lIns="0" tIns="0" rIns="0" bIns="0" numCol="1" anchor="ctr">
            <a:noAutofit/>
          </a:bodyPr>
          <a:lstStyle/>
          <a:p>
            <a:pPr lvl="0" algn="ctr" defTabSz="410751">
              <a:defRPr sz="4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defRPr>
            </a:pPr>
            <a:endParaRPr sz="3200">
              <a:effectLst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71E0B38-F2DE-4476-B1A3-D20E07EDDCAF}"/>
              </a:ext>
            </a:extLst>
          </p:cNvPr>
          <p:cNvGrpSpPr/>
          <p:nvPr userDrawn="1"/>
        </p:nvGrpSpPr>
        <p:grpSpPr>
          <a:xfrm>
            <a:off x="10624419" y="187121"/>
            <a:ext cx="1385681" cy="438727"/>
            <a:chOff x="10560835" y="238594"/>
            <a:chExt cx="1385681" cy="438727"/>
          </a:xfrm>
        </p:grpSpPr>
        <p:pic>
          <p:nvPicPr>
            <p:cNvPr id="19" name="droppedImage.png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11514770" y="238594"/>
              <a:ext cx="431746" cy="431257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560835" y="245901"/>
              <a:ext cx="711440" cy="431420"/>
            </a:xfrm>
            <a:prstGeom prst="rect">
              <a:avLst/>
            </a:prstGeom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ED036EF-15C7-594A-9336-DFC7BB92752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393522" y="238594"/>
              <a:ext cx="0" cy="431257"/>
            </a:xfrm>
            <a:prstGeom prst="line">
              <a:avLst/>
            </a:prstGeom>
            <a:noFill/>
            <a:ln w="38100" cap="flat">
              <a:solidFill>
                <a:schemeClr val="accent1">
                  <a:lumMod val="75000"/>
                </a:schemeClr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970499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</p:sldLayoutIdLst>
  <p:hf hdr="0" ftr="0" dt="0"/>
  <p:txStyles>
    <p:titleStyle>
      <a:lvl1pPr defTabSz="410751" eaLnBrk="1" hangingPunct="1">
        <a:defRPr sz="4400" b="1">
          <a:solidFill>
            <a:srgbClr val="002060"/>
          </a:solidFill>
          <a:latin typeface="Arial"/>
          <a:ea typeface="+mn-ea"/>
          <a:cs typeface="Arial"/>
          <a:sym typeface="Gill Sans Light"/>
        </a:defRPr>
      </a:lvl1pPr>
      <a:lvl2pPr indent="160729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2pPr>
      <a:lvl3pPr indent="321457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3pPr>
      <a:lvl4pPr indent="482186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4pPr>
      <a:lvl5pPr indent="642915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5pPr>
      <a:lvl6pPr indent="803643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6pPr>
      <a:lvl7pPr indent="964372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7pPr>
      <a:lvl8pPr indent="1125101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8pPr>
      <a:lvl9pPr indent="1285829" defTabSz="410751" eaLnBrk="1" hangingPunct="1">
        <a:defRPr sz="4781">
          <a:solidFill>
            <a:srgbClr val="FFFFFF"/>
          </a:solidFill>
          <a:latin typeface="+mn-lt"/>
          <a:ea typeface="+mn-ea"/>
          <a:cs typeface="+mn-cs"/>
          <a:sym typeface="Gill Sans Light"/>
        </a:defRPr>
      </a:lvl9pPr>
    </p:titleStyle>
    <p:bodyStyle>
      <a:lvl1pPr marL="625056" indent="-401822" defTabSz="410751" eaLnBrk="1" hangingPunct="1">
        <a:spcBef>
          <a:spcPts val="844"/>
        </a:spcBef>
        <a:buSzPct val="100000"/>
        <a:buChar char="•"/>
        <a:defRPr sz="1969">
          <a:latin typeface="Arial"/>
          <a:ea typeface="+mn-ea"/>
          <a:cs typeface="Arial"/>
          <a:sym typeface="Gill Sans Light"/>
        </a:defRPr>
      </a:lvl1pPr>
      <a:lvl2pPr marL="937584" indent="-401822" defTabSz="410751" eaLnBrk="1" hangingPunct="1">
        <a:spcBef>
          <a:spcPts val="844"/>
        </a:spcBef>
        <a:buSzPct val="100000"/>
        <a:buChar char="•"/>
        <a:defRPr sz="1969">
          <a:latin typeface="Arial"/>
          <a:ea typeface="+mn-ea"/>
          <a:cs typeface="Arial"/>
          <a:sym typeface="Gill Sans Light"/>
        </a:defRPr>
      </a:lvl2pPr>
      <a:lvl3pPr marL="1250112" indent="-401822" defTabSz="410751" eaLnBrk="1" hangingPunct="1">
        <a:spcBef>
          <a:spcPts val="844"/>
        </a:spcBef>
        <a:buSzPct val="100000"/>
        <a:buChar char="•"/>
        <a:defRPr sz="1969">
          <a:latin typeface="Arial"/>
          <a:ea typeface="+mn-ea"/>
          <a:cs typeface="Arial"/>
          <a:sym typeface="Gill Sans Light"/>
        </a:defRPr>
      </a:lvl3pPr>
      <a:lvl4pPr marL="1562640" indent="-401822" defTabSz="410751" eaLnBrk="1" hangingPunct="1">
        <a:spcBef>
          <a:spcPts val="844"/>
        </a:spcBef>
        <a:buSzPct val="100000"/>
        <a:buChar char="•"/>
        <a:defRPr sz="1969">
          <a:latin typeface="Arial"/>
          <a:ea typeface="+mn-ea"/>
          <a:cs typeface="Arial"/>
          <a:sym typeface="Gill Sans Light"/>
        </a:defRPr>
      </a:lvl4pPr>
      <a:lvl5pPr marL="1875168" indent="-401822" defTabSz="410751" eaLnBrk="1" hangingPunct="1">
        <a:spcBef>
          <a:spcPts val="844"/>
        </a:spcBef>
        <a:buSzPct val="100000"/>
        <a:buChar char="•"/>
        <a:defRPr sz="1969">
          <a:latin typeface="Arial"/>
          <a:ea typeface="+mn-ea"/>
          <a:cs typeface="Arial"/>
          <a:sym typeface="Gill Sans Light"/>
        </a:defRPr>
      </a:lvl5pPr>
      <a:lvl6pPr marL="2125190" indent="-401822" defTabSz="410751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6pPr>
      <a:lvl7pPr marL="2375212" indent="-401822" defTabSz="410751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7pPr>
      <a:lvl8pPr marL="2625235" indent="-401822" defTabSz="410751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8pPr>
      <a:lvl9pPr marL="2875257" indent="-401822" defTabSz="410751" eaLnBrk="1" hangingPunct="1">
        <a:spcBef>
          <a:spcPts val="1687"/>
        </a:spcBef>
        <a:buSzPct val="171000"/>
        <a:buChar char="•"/>
        <a:defRPr sz="2953">
          <a:latin typeface="+mn-lt"/>
          <a:ea typeface="+mn-ea"/>
          <a:cs typeface="+mn-cs"/>
          <a:sym typeface="Gill Sans Light"/>
        </a:defRPr>
      </a:lvl9pPr>
    </p:bodyStyle>
    <p:otherStyle>
      <a:lvl1pPr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160729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321457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482186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642915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indent="803643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indent="964372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indent="1125101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indent="1285829" algn="ctr" defTabSz="410751" eaLnBrk="1" hangingPunct="1">
        <a:defRPr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2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1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svg"/><Relationship Id="rId18" Type="http://schemas.openxmlformats.org/officeDocument/2006/relationships/image" Target="../media/image54.png"/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12" Type="http://schemas.openxmlformats.org/officeDocument/2006/relationships/image" Target="../media/image48.png"/><Relationship Id="rId17" Type="http://schemas.openxmlformats.org/officeDocument/2006/relationships/image" Target="../media/image53.svg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svg"/><Relationship Id="rId5" Type="http://schemas.openxmlformats.org/officeDocument/2006/relationships/image" Target="../media/image41.svg"/><Relationship Id="rId15" Type="http://schemas.openxmlformats.org/officeDocument/2006/relationships/image" Target="../media/image51.svg"/><Relationship Id="rId10" Type="http://schemas.openxmlformats.org/officeDocument/2006/relationships/image" Target="../media/image46.png"/><Relationship Id="rId19" Type="http://schemas.openxmlformats.org/officeDocument/2006/relationships/image" Target="../media/image55.svg"/><Relationship Id="rId4" Type="http://schemas.openxmlformats.org/officeDocument/2006/relationships/image" Target="../media/image40.png"/><Relationship Id="rId9" Type="http://schemas.openxmlformats.org/officeDocument/2006/relationships/image" Target="../media/image45.svg"/><Relationship Id="rId14" Type="http://schemas.openxmlformats.org/officeDocument/2006/relationships/image" Target="../media/image5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7" Type="http://schemas.openxmlformats.org/officeDocument/2006/relationships/image" Target="../media/image53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svg"/><Relationship Id="rId4" Type="http://schemas.openxmlformats.org/officeDocument/2006/relationships/image" Target="../media/image5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5" Type="http://schemas.openxmlformats.org/officeDocument/2006/relationships/image" Target="../media/image41.svg"/><Relationship Id="rId4" Type="http://schemas.openxmlformats.org/officeDocument/2006/relationships/image" Target="../media/image4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49.svg"/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12" Type="http://schemas.openxmlformats.org/officeDocument/2006/relationships/image" Target="../media/image48.png"/><Relationship Id="rId17" Type="http://schemas.openxmlformats.org/officeDocument/2006/relationships/image" Target="../media/image53.svg"/><Relationship Id="rId2" Type="http://schemas.openxmlformats.org/officeDocument/2006/relationships/image" Target="../media/image38.png"/><Relationship Id="rId16" Type="http://schemas.openxmlformats.org/officeDocument/2006/relationships/image" Target="../media/image5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7.svg"/><Relationship Id="rId5" Type="http://schemas.openxmlformats.org/officeDocument/2006/relationships/image" Target="../media/image41.svg"/><Relationship Id="rId15" Type="http://schemas.openxmlformats.org/officeDocument/2006/relationships/image" Target="../media/image51.sv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svg"/><Relationship Id="rId1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55.svg"/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12" Type="http://schemas.openxmlformats.org/officeDocument/2006/relationships/image" Target="../media/image5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9.svg"/><Relationship Id="rId5" Type="http://schemas.openxmlformats.org/officeDocument/2006/relationships/image" Target="../media/image41.svg"/><Relationship Id="rId10" Type="http://schemas.openxmlformats.org/officeDocument/2006/relationships/image" Target="../media/image48.png"/><Relationship Id="rId4" Type="http://schemas.openxmlformats.org/officeDocument/2006/relationships/image" Target="../media/image40.png"/><Relationship Id="rId9" Type="http://schemas.openxmlformats.org/officeDocument/2006/relationships/image" Target="../media/image45.sv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image" Target="../media/image55.svg"/><Relationship Id="rId3" Type="http://schemas.openxmlformats.org/officeDocument/2006/relationships/image" Target="../media/image39.svg"/><Relationship Id="rId7" Type="http://schemas.openxmlformats.org/officeDocument/2006/relationships/image" Target="../media/image43.svg"/><Relationship Id="rId12" Type="http://schemas.openxmlformats.org/officeDocument/2006/relationships/image" Target="../media/image54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.png"/><Relationship Id="rId11" Type="http://schemas.openxmlformats.org/officeDocument/2006/relationships/image" Target="../media/image49.svg"/><Relationship Id="rId5" Type="http://schemas.openxmlformats.org/officeDocument/2006/relationships/image" Target="../media/image41.svg"/><Relationship Id="rId15" Type="http://schemas.openxmlformats.org/officeDocument/2006/relationships/image" Target="../media/image57.png"/><Relationship Id="rId10" Type="http://schemas.openxmlformats.org/officeDocument/2006/relationships/image" Target="../media/image48.png"/><Relationship Id="rId4" Type="http://schemas.openxmlformats.org/officeDocument/2006/relationships/image" Target="../media/image40.png"/><Relationship Id="rId9" Type="http://schemas.openxmlformats.org/officeDocument/2006/relationships/image" Target="../media/image45.svg"/><Relationship Id="rId14" Type="http://schemas.openxmlformats.org/officeDocument/2006/relationships/image" Target="../media/image56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28388-E562-D447-69C9-9DB0FE1DBF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00D34-F718-0839-1F9E-17DA484C5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25" y="754357"/>
            <a:ext cx="9810750" cy="2321719"/>
          </a:xfrm>
        </p:spPr>
        <p:txBody>
          <a:bodyPr/>
          <a:lstStyle/>
          <a:p>
            <a:r>
              <a:rPr lang="en-US" dirty="0"/>
              <a:t>Compiler Project Updates</a:t>
            </a:r>
            <a:br>
              <a:rPr lang="en-US" dirty="0"/>
            </a:br>
            <a:r>
              <a:rPr lang="en-US" dirty="0"/>
              <a:t>May 12</a:t>
            </a:r>
            <a:br>
              <a:rPr lang="en-US" dirty="0"/>
            </a:br>
            <a:endParaRPr lang="en-US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F06F0C-CF5B-9D52-413F-36983D7A0AA6}"/>
              </a:ext>
            </a:extLst>
          </p:cNvPr>
          <p:cNvSpPr txBox="1"/>
          <p:nvPr/>
        </p:nvSpPr>
        <p:spPr>
          <a:xfrm>
            <a:off x="4374375" y="4094531"/>
            <a:ext cx="34432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Florida Institute of Cybersecurity Research</a:t>
            </a:r>
            <a:b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</a:b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Electrical and Computer Engineering Department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5B07B1-E808-9676-CCB4-E0A802BFD94F}"/>
              </a:ext>
            </a:extLst>
          </p:cNvPr>
          <p:cNvSpPr txBox="1"/>
          <p:nvPr/>
        </p:nvSpPr>
        <p:spPr>
          <a:xfrm>
            <a:off x="2865539" y="3561052"/>
            <a:ext cx="646092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457200" latinLnBrk="1" hangingPunct="0"/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Arunabho Basu</a:t>
            </a:r>
          </a:p>
        </p:txBody>
      </p:sp>
    </p:spTree>
    <p:extLst>
      <p:ext uri="{BB962C8B-B14F-4D97-AF65-F5344CB8AC3E}">
        <p14:creationId xmlns:p14="http://schemas.microsoft.com/office/powerpoint/2010/main" val="30383732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D6F43-CC5C-F4C8-414C-AC81654DC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FC3DDB-AA95-349B-0F6F-14F5D704AEE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10</a:t>
            </a:fld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D9980A44-466D-2BCC-B35A-9C3656F2A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7938"/>
            <a:ext cx="10217150" cy="708025"/>
          </a:xfrm>
        </p:spPr>
        <p:txBody>
          <a:bodyPr/>
          <a:lstStyle/>
          <a:p>
            <a:r>
              <a:rPr lang="en-US"/>
              <a:t>Upcoming SRC Deliverables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A61214F-4A2F-3688-0BEE-C89F73A1D2F3}"/>
              </a:ext>
            </a:extLst>
          </p:cNvPr>
          <p:cNvSpPr txBox="1"/>
          <p:nvPr/>
        </p:nvSpPr>
        <p:spPr>
          <a:xfrm>
            <a:off x="241139" y="4258926"/>
            <a:ext cx="11516282" cy="263200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u="sng" dirty="0">
                <a:latin typeface="Arial" charset="0"/>
                <a:cs typeface="Arial" charset="0"/>
              </a:rPr>
              <a:t>June 30 Deliverable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charset="0"/>
                <a:cs typeface="Arial" charset="0"/>
              </a:rPr>
              <a:t>The timeline of project is presented intuitively in a step-by-step way but not aligned well with our development plan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charset="0"/>
                <a:cs typeface="Arial" charset="0"/>
              </a:rPr>
              <a:t>There is a primary </a:t>
            </a:r>
            <a:r>
              <a:rPr lang="en-US" altLang="zh-CN" sz="1600" u="sng" dirty="0">
                <a:latin typeface="Arial" charset="0"/>
                <a:cs typeface="Arial" charset="0"/>
              </a:rPr>
              <a:t>disconnect between proposed plan of tasks and actual plan</a:t>
            </a:r>
            <a:r>
              <a:rPr lang="en-US" altLang="zh-CN" sz="1600" dirty="0">
                <a:latin typeface="Arial" charset="0"/>
                <a:cs typeface="Arial" charset="0"/>
              </a:rPr>
              <a:t> which would </a:t>
            </a:r>
            <a:r>
              <a:rPr lang="en-US" altLang="zh-CN" sz="1600" u="sng" dirty="0">
                <a:latin typeface="Arial" charset="0"/>
                <a:cs typeface="Arial" charset="0"/>
              </a:rPr>
              <a:t>affect our very first quarter deliverable  </a:t>
            </a:r>
            <a:br>
              <a:rPr lang="en-US" altLang="zh-CN" sz="1600" u="sng" dirty="0">
                <a:latin typeface="Arial" charset="0"/>
                <a:cs typeface="Arial" charset="0"/>
              </a:rPr>
            </a:br>
            <a:br>
              <a:rPr lang="en-US" altLang="zh-CN" sz="1600" dirty="0">
                <a:latin typeface="Arial" charset="0"/>
                <a:cs typeface="Arial" charset="0"/>
              </a:rPr>
            </a:br>
            <a:endParaRPr lang="en-US" altLang="zh-CN" sz="1600" b="1" u="sng" dirty="0">
              <a:latin typeface="Arial" charset="0"/>
              <a:cs typeface="Arial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sz="1600" b="1" u="sng" dirty="0">
              <a:latin typeface="Arial" charset="0"/>
              <a:cs typeface="Arial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D60F8F-4800-3AA6-5FB5-C3586DC281BA}"/>
              </a:ext>
            </a:extLst>
          </p:cNvPr>
          <p:cNvSpPr txBox="1"/>
          <p:nvPr/>
        </p:nvSpPr>
        <p:spPr>
          <a:xfrm>
            <a:off x="3061082" y="3127582"/>
            <a:ext cx="5263767" cy="41601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600" u="sng" dirty="0">
                <a:latin typeface="Arial" charset="0"/>
                <a:cs typeface="Arial" charset="0"/>
              </a:rPr>
              <a:t>Summer Deliverables as per SRC Website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6CFE13-34B8-1082-E71F-89551751F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61" y="1136606"/>
            <a:ext cx="10549878" cy="198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2359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71F9D-1C08-5D6C-03E0-D9A9ED7A9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F2233-6F7C-102E-2105-E3E584FFBDA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45466D-90A4-E127-3D8C-7AC140DFBE50}"/>
              </a:ext>
            </a:extLst>
          </p:cNvPr>
          <p:cNvSpPr txBox="1"/>
          <p:nvPr/>
        </p:nvSpPr>
        <p:spPr>
          <a:xfrm>
            <a:off x="7946" y="980736"/>
            <a:ext cx="5267325" cy="55866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u="sng" dirty="0">
                <a:latin typeface="Arial" charset="0"/>
                <a:cs typeface="Arial" charset="0"/>
              </a:rPr>
              <a:t>Proposed Timeline and Deliverables</a:t>
            </a:r>
            <a:endParaRPr lang="en-US" altLang="zh-CN" sz="1600" dirty="0">
              <a:latin typeface="Arial" charset="0"/>
              <a:cs typeface="Arial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Arial" charset="0"/>
                <a:cs typeface="Arial" charset="0"/>
              </a:rPr>
              <a:t>Year 1 : Task 1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>
                <a:latin typeface="Arial" charset="0"/>
                <a:cs typeface="Arial" charset="0"/>
              </a:rPr>
              <a:t>FIA Modeling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>
                <a:latin typeface="Arial" charset="0"/>
                <a:cs typeface="Arial" charset="0"/>
              </a:rPr>
              <a:t>SCA Modeling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>
                <a:latin typeface="Arial" charset="0"/>
                <a:cs typeface="Arial" charset="0"/>
              </a:rPr>
              <a:t>Attack Model Fine Tuning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Arial" charset="0"/>
                <a:cs typeface="Arial" charset="0"/>
              </a:rPr>
              <a:t>Year 2 : Task 2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>
                <a:latin typeface="Arial" charset="0"/>
                <a:cs typeface="Arial" charset="0"/>
              </a:rPr>
              <a:t>Compiler Development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>
                <a:latin typeface="Arial" charset="0"/>
                <a:cs typeface="Arial" charset="0"/>
              </a:rPr>
              <a:t>Define Security Properties &amp; develop Hardening Rules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>
                <a:latin typeface="Arial" charset="0"/>
                <a:cs typeface="Arial" charset="0"/>
              </a:rPr>
              <a:t>Scaling Hardening Database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Arial" charset="0"/>
                <a:cs typeface="Arial" charset="0"/>
              </a:rPr>
              <a:t>Year 3 : Task 3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>
                <a:latin typeface="Arial" charset="0"/>
                <a:cs typeface="Arial" charset="0"/>
              </a:rPr>
              <a:t>Evaluation and debugging</a:t>
            </a:r>
          </a:p>
          <a:p>
            <a:pPr marL="1714500" lvl="3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>
                <a:latin typeface="Arial" charset="0"/>
                <a:cs typeface="Arial" charset="0"/>
              </a:rPr>
              <a:t>Test and Demo on physical chips</a:t>
            </a:r>
          </a:p>
          <a:p>
            <a:pPr marL="1657350" lvl="3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b="1" dirty="0">
              <a:latin typeface="Arial" charset="0"/>
              <a:cs typeface="Arial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sz="1600" b="1" u="sng" dirty="0">
              <a:latin typeface="Arial" charset="0"/>
              <a:cs typeface="Arial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8F260F-26C5-B4BA-0FE9-688F1FE9BAF0}"/>
              </a:ext>
            </a:extLst>
          </p:cNvPr>
          <p:cNvSpPr txBox="1"/>
          <p:nvPr/>
        </p:nvSpPr>
        <p:spPr>
          <a:xfrm>
            <a:off x="6589482" y="980736"/>
            <a:ext cx="5267325" cy="5217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u="sng" dirty="0">
                <a:latin typeface="Arial" charset="0"/>
                <a:cs typeface="Arial" charset="0"/>
              </a:rPr>
              <a:t>Actual Development Plan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Arial" charset="0"/>
                <a:cs typeface="Arial" charset="0"/>
              </a:rPr>
              <a:t>Year 1 : Task 1 and Task 2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>
                <a:latin typeface="Arial" charset="0"/>
                <a:cs typeface="Arial" charset="0"/>
              </a:rPr>
              <a:t>FIA Modeling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>
                <a:latin typeface="Arial" charset="0"/>
                <a:cs typeface="Arial" charset="0"/>
              </a:rPr>
              <a:t>Compiler Development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>
                <a:latin typeface="Arial" charset="0"/>
                <a:cs typeface="Arial" charset="0"/>
              </a:rPr>
              <a:t>Attack Model Fine Tuning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Arial" charset="0"/>
                <a:cs typeface="Arial" charset="0"/>
              </a:rPr>
              <a:t>Year 2 : Task 1 and Task 2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>
                <a:latin typeface="Arial" charset="0"/>
                <a:cs typeface="Arial" charset="0"/>
              </a:rPr>
              <a:t>SCA Modeling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>
                <a:latin typeface="Arial" charset="0"/>
                <a:cs typeface="Arial" charset="0"/>
              </a:rPr>
              <a:t>Compiler Development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>
                <a:latin typeface="Arial" charset="0"/>
                <a:cs typeface="Arial" charset="0"/>
              </a:rPr>
              <a:t>Scaling Hardening Database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Arial" charset="0"/>
                <a:cs typeface="Arial" charset="0"/>
              </a:rPr>
              <a:t>Year 3 : Task 3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>
                <a:latin typeface="Arial" charset="0"/>
                <a:cs typeface="Arial" charset="0"/>
              </a:rPr>
              <a:t>Evaluation and Debugging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dirty="0">
                <a:latin typeface="Arial" charset="0"/>
                <a:cs typeface="Arial" charset="0"/>
              </a:rPr>
              <a:t>Test and Demo on physical chips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b="1" dirty="0">
              <a:latin typeface="Arial" charset="0"/>
              <a:cs typeface="Arial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sz="1600" b="1" u="sng" dirty="0">
              <a:latin typeface="Arial" charset="0"/>
              <a:cs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C1392F-80E8-149E-2B5B-28BD80382E6B}"/>
              </a:ext>
            </a:extLst>
          </p:cNvPr>
          <p:cNvSpPr/>
          <p:nvPr/>
        </p:nvSpPr>
        <p:spPr>
          <a:xfrm>
            <a:off x="361950" y="980736"/>
            <a:ext cx="5267325" cy="5096214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7E95B54-1399-7D56-82B9-09BA010037DA}"/>
              </a:ext>
            </a:extLst>
          </p:cNvPr>
          <p:cNvSpPr/>
          <p:nvPr/>
        </p:nvSpPr>
        <p:spPr>
          <a:xfrm>
            <a:off x="6390710" y="980736"/>
            <a:ext cx="5267325" cy="5096214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79346A8-6D2F-BB61-4CB4-2EA8D4B97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29" y="29030"/>
            <a:ext cx="9508929" cy="701308"/>
          </a:xfrm>
        </p:spPr>
        <p:txBody>
          <a:bodyPr/>
          <a:lstStyle/>
          <a:p>
            <a:r>
              <a:rPr lang="en-US" sz="2800" dirty="0"/>
              <a:t>Project Tasks and Timeline</a:t>
            </a:r>
          </a:p>
        </p:txBody>
      </p:sp>
    </p:spTree>
    <p:extLst>
      <p:ext uri="{BB962C8B-B14F-4D97-AF65-F5344CB8AC3E}">
        <p14:creationId xmlns:p14="http://schemas.microsoft.com/office/powerpoint/2010/main" val="2798340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E147D-BF4F-0ABB-7692-8E01DB049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22120-623B-8AB6-8CEC-BC08D18618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29" y="29030"/>
            <a:ext cx="9508929" cy="701308"/>
          </a:xfrm>
        </p:spPr>
        <p:txBody>
          <a:bodyPr/>
          <a:lstStyle/>
          <a:p>
            <a:r>
              <a:rPr lang="en-US" sz="2800" dirty="0"/>
              <a:t>Proposed Project Tasks and Timeline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FBD63D-6C93-6F78-80DE-02E4FC447466}"/>
              </a:ext>
            </a:extLst>
          </p:cNvPr>
          <p:cNvCxnSpPr/>
          <p:nvPr/>
        </p:nvCxnSpPr>
        <p:spPr>
          <a:xfrm>
            <a:off x="4124325" y="838200"/>
            <a:ext cx="0" cy="59531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8DE8993-0B3A-CDA5-A2E7-FBDE198F1156}"/>
              </a:ext>
            </a:extLst>
          </p:cNvPr>
          <p:cNvCxnSpPr/>
          <p:nvPr/>
        </p:nvCxnSpPr>
        <p:spPr>
          <a:xfrm>
            <a:off x="8458200" y="838200"/>
            <a:ext cx="0" cy="595313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ysDash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80CD004-9674-8C1E-7190-5426578DEBA2}"/>
              </a:ext>
            </a:extLst>
          </p:cNvPr>
          <p:cNvSpPr txBox="1"/>
          <p:nvPr/>
        </p:nvSpPr>
        <p:spPr>
          <a:xfrm>
            <a:off x="775116" y="946059"/>
            <a:ext cx="269916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defTabSz="457200" latinLnBrk="1" hangingPunct="0"/>
            <a:r>
              <a:rPr lang="en-US" b="1" dirty="0">
                <a:solidFill>
                  <a:srgbClr val="000000"/>
                </a:solidFill>
                <a:latin typeface="Helvetica"/>
                <a:cs typeface="Helvetica"/>
                <a:sym typeface="Helvetica"/>
              </a:rPr>
              <a:t>Task 1: Attack Modeling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97A738-14F3-7655-96F4-2F10AC55BB2F}"/>
              </a:ext>
            </a:extLst>
          </p:cNvPr>
          <p:cNvSpPr txBox="1"/>
          <p:nvPr/>
        </p:nvSpPr>
        <p:spPr>
          <a:xfrm>
            <a:off x="4601126" y="946060"/>
            <a:ext cx="346654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 dirty="0">
                <a:solidFill>
                  <a:srgbClr val="000000"/>
                </a:solidFill>
                <a:latin typeface="Helvetica"/>
                <a:cs typeface="Helvetica"/>
                <a:sym typeface="Helvetica"/>
              </a:rPr>
              <a:t>Task 2: Compiler Development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FEBC54-ACF7-1C00-32DD-B10371A3E322}"/>
              </a:ext>
            </a:extLst>
          </p:cNvPr>
          <p:cNvSpPr txBox="1"/>
          <p:nvPr/>
        </p:nvSpPr>
        <p:spPr>
          <a:xfrm>
            <a:off x="9161805" y="946059"/>
            <a:ext cx="2255079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Task 3: Evaluation</a:t>
            </a:r>
          </a:p>
        </p:txBody>
      </p:sp>
      <p:pic>
        <p:nvPicPr>
          <p:cNvPr id="3082" name="Picture 10">
            <a:extLst>
              <a:ext uri="{FF2B5EF4-FFF2-40B4-BE49-F238E27FC236}">
                <a16:creationId xmlns:a16="http://schemas.microsoft.com/office/drawing/2014/main" id="{B16E59CE-5F33-585B-A4E9-03B783D58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426" y="1433513"/>
            <a:ext cx="11216748" cy="3591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DA1CF3D-E552-5EAA-B986-CB5A8E8A510B}"/>
              </a:ext>
            </a:extLst>
          </p:cNvPr>
          <p:cNvSpPr txBox="1"/>
          <p:nvPr/>
        </p:nvSpPr>
        <p:spPr>
          <a:xfrm>
            <a:off x="-381000" y="4964661"/>
            <a:ext cx="12506325" cy="189333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Arial" charset="0"/>
                <a:cs typeface="Arial" charset="0"/>
              </a:rPr>
              <a:t>Which of the following should we do ?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charset="0"/>
                <a:cs typeface="Arial" charset="0"/>
              </a:rPr>
              <a:t>Strictly follow the timeline, meaning that it's better we all put the major effort on SCA modeling now, and stop the compiler hardening effort since it's part of 2026 plan.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charset="0"/>
                <a:cs typeface="Arial" charset="0"/>
              </a:rPr>
              <a:t>Doing it as the currently way, which is working on modeling, hardening in parallel. Then should we adjust the timeline to do SCA modeling at later years?</a:t>
            </a:r>
          </a:p>
        </p:txBody>
      </p:sp>
    </p:spTree>
    <p:extLst>
      <p:ext uri="{BB962C8B-B14F-4D97-AF65-F5344CB8AC3E}">
        <p14:creationId xmlns:p14="http://schemas.microsoft.com/office/powerpoint/2010/main" val="4055409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8C924-03C0-4778-F416-FCFEB1EC7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77415-6EFC-296B-FA79-7B481251B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506" y="3074502"/>
            <a:ext cx="3004987" cy="708995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B0362D-4E78-5471-8BE2-1E50B40A02E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7602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2DD773C-7E33-09F3-5DB8-3F1EA26253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3DA5CF-6DD1-33A9-A930-F366C94BCAE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14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DED8E5A-25C8-EFEC-B316-FAF255B1F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Branch Hardening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68361C-4DC8-B70C-5BF1-E9DE8F94E9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98" y="1562570"/>
            <a:ext cx="3618415" cy="9834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45C6403-EF1B-F15D-9EFE-FC65EF64429E}"/>
              </a:ext>
            </a:extLst>
          </p:cNvPr>
          <p:cNvSpPr txBox="1"/>
          <p:nvPr/>
        </p:nvSpPr>
        <p:spPr>
          <a:xfrm>
            <a:off x="1241755" y="3391914"/>
            <a:ext cx="9988219" cy="189333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What happened during hardening ?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sz="1600">
                <a:latin typeface="Arial" charset="0"/>
                <a:cs typeface="Arial" charset="0"/>
              </a:rPr>
              <a:t>Faults </a:t>
            </a:r>
            <a:r>
              <a:rPr lang="en-US" altLang="zh-CN" sz="1600" b="1" u="sng">
                <a:latin typeface="Arial" charset="0"/>
                <a:cs typeface="Arial" charset="0"/>
              </a:rPr>
              <a:t>modifying/bypassing branch condition</a:t>
            </a:r>
            <a:r>
              <a:rPr lang="en-US" altLang="zh-CN" sz="1600">
                <a:latin typeface="Arial" charset="0"/>
                <a:cs typeface="Arial" charset="0"/>
              </a:rPr>
              <a:t> will now directly </a:t>
            </a:r>
            <a:r>
              <a:rPr lang="en-US" altLang="zh-CN" sz="1600" b="1" u="sng">
                <a:latin typeface="Arial" charset="0"/>
                <a:cs typeface="Arial" charset="0"/>
              </a:rPr>
              <a:t>lead to password checking failure</a:t>
            </a:r>
            <a:r>
              <a:rPr lang="en-US" altLang="zh-CN" sz="1600">
                <a:latin typeface="Arial" charset="0"/>
                <a:cs typeface="Arial" charset="0"/>
              </a:rPr>
              <a:t> instead of </a:t>
            </a:r>
            <a:r>
              <a:rPr lang="en-US" altLang="zh-CN" sz="160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secret asset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cs typeface="Arial" charset="0"/>
              </a:rPr>
              <a:t>Hardening implemented by </a:t>
            </a:r>
            <a:r>
              <a:rPr lang="en-US" altLang="zh-CN" sz="1600" i="1" u="sng">
                <a:latin typeface="Arial" charset="0"/>
                <a:cs typeface="Arial" charset="0"/>
              </a:rPr>
              <a:t>Static Branch Prediction Hint</a:t>
            </a:r>
            <a:r>
              <a:rPr lang="en-US" altLang="zh-CN" sz="1600">
                <a:latin typeface="Arial" charset="0"/>
                <a:cs typeface="Arial" charset="0"/>
              </a:rPr>
              <a:t> : </a:t>
            </a:r>
            <a:r>
              <a:rPr lang="en-US" altLang="zh-CN" sz="1600" b="1">
                <a:latin typeface="Arial" charset="0"/>
                <a:cs typeface="Arial" charset="0"/>
              </a:rPr>
              <a:t>__</a:t>
            </a:r>
            <a:r>
              <a:rPr lang="en-US" altLang="zh-CN" sz="1600" b="1" err="1">
                <a:latin typeface="Arial" charset="0"/>
                <a:cs typeface="Arial" charset="0"/>
              </a:rPr>
              <a:t>builtin_expect</a:t>
            </a:r>
            <a:r>
              <a:rPr lang="en-US" altLang="zh-CN" sz="1600" b="1">
                <a:latin typeface="Arial" charset="0"/>
                <a:cs typeface="Arial" charset="0"/>
              </a:rPr>
              <a:t>(branch condition, 0)</a:t>
            </a:r>
            <a:endParaRPr lang="en-US" altLang="zh-CN" sz="1600">
              <a:solidFill>
                <a:schemeClr val="accent2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>
              <a:latin typeface="Arial" charset="0"/>
              <a:cs typeface="Arial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89824321-6553-79D0-F9D1-FECAE411D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804" y="1477226"/>
            <a:ext cx="2940074" cy="1247305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168FC140-FC1F-E197-93A3-07A061B18A20}"/>
              </a:ext>
            </a:extLst>
          </p:cNvPr>
          <p:cNvSpPr/>
          <p:nvPr/>
        </p:nvSpPr>
        <p:spPr>
          <a:xfrm>
            <a:off x="5491216" y="2092909"/>
            <a:ext cx="1904892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855D3C-9ADD-2AD0-8EDD-E776EC2FDD77}"/>
              </a:ext>
            </a:extLst>
          </p:cNvPr>
          <p:cNvSpPr txBox="1"/>
          <p:nvPr/>
        </p:nvSpPr>
        <p:spPr>
          <a:xfrm>
            <a:off x="4576762" y="1719147"/>
            <a:ext cx="3038475" cy="33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200" b="1">
                <a:latin typeface="Arial" charset="0"/>
                <a:cs typeface="Arial" charset="0"/>
              </a:rPr>
              <a:t>Harden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84FEA8-041F-1610-463C-6659977E8EE0}"/>
              </a:ext>
            </a:extLst>
          </p:cNvPr>
          <p:cNvSpPr txBox="1"/>
          <p:nvPr/>
        </p:nvSpPr>
        <p:spPr>
          <a:xfrm>
            <a:off x="1575131" y="5351348"/>
            <a:ext cx="9511404" cy="785343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Security Property : Default fall-through branch handles error rather than security asset </a:t>
            </a:r>
            <a:endParaRPr lang="en-US" altLang="zh-CN" sz="1600">
              <a:solidFill>
                <a:schemeClr val="accent2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53929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3278B6E-6D6F-9BC8-8B08-19DFC2049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B298ED-1101-47C8-B065-D2026069D3C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15</a:t>
            </a:fld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43E6CF28-E84E-D884-BF11-DBE9B78A7411}"/>
              </a:ext>
            </a:extLst>
          </p:cNvPr>
          <p:cNvSpPr txBox="1">
            <a:spLocks/>
          </p:cNvSpPr>
          <p:nvPr/>
        </p:nvSpPr>
        <p:spPr>
          <a:xfrm>
            <a:off x="128983" y="7026"/>
            <a:ext cx="10216866" cy="708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3200" b="1">
                <a:solidFill>
                  <a:srgbClr val="002060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kern="0"/>
              <a:t>Next step – Evaluation of Hardening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5D3F12-42FB-1D9C-A59F-A4A69932ACE6}"/>
              </a:ext>
            </a:extLst>
          </p:cNvPr>
          <p:cNvSpPr txBox="1"/>
          <p:nvPr/>
        </p:nvSpPr>
        <p:spPr>
          <a:xfrm>
            <a:off x="-180975" y="760072"/>
            <a:ext cx="9988219" cy="7853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cs typeface="Arial" charset="0"/>
              </a:rPr>
              <a:t>Targeting the unsafe branch instruction for Fault Injection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>
              <a:latin typeface="Arial" charset="0"/>
              <a:cs typeface="Arial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4060D9-17D3-D817-0C38-32F7611881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16" y="1317765"/>
            <a:ext cx="4226712" cy="10589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025686-434D-ACFE-C621-B04B1AC186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11" y="3680362"/>
            <a:ext cx="2486372" cy="2105319"/>
          </a:xfrm>
          <a:prstGeom prst="rect">
            <a:avLst/>
          </a:prstGeom>
        </p:spPr>
      </p:pic>
      <p:sp>
        <p:nvSpPr>
          <p:cNvPr id="17" name="Cylinder 16">
            <a:extLst>
              <a:ext uri="{FF2B5EF4-FFF2-40B4-BE49-F238E27FC236}">
                <a16:creationId xmlns:a16="http://schemas.microsoft.com/office/drawing/2014/main" id="{9C3768CD-5043-E6BC-0BF8-848BA2AE3A86}"/>
              </a:ext>
            </a:extLst>
          </p:cNvPr>
          <p:cNvSpPr/>
          <p:nvPr/>
        </p:nvSpPr>
        <p:spPr>
          <a:xfrm>
            <a:off x="3330026" y="3826432"/>
            <a:ext cx="1434005" cy="603528"/>
          </a:xfrm>
          <a:prstGeom prst="can">
            <a:avLst/>
          </a:prstGeom>
          <a:blipFill rotWithShape="1">
            <a:blip r:embed="rId4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err="1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password</a:t>
            </a:r>
            <a:r>
              <a:rPr kumimoji="0" lang="en-US" b="0" i="0" u="none" strike="noStrike" cap="none" spc="0" normalizeH="0" baseline="0" err="1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.elf</a:t>
            </a:r>
            <a:endParaRPr kumimoji="0" lang="en-US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FC2914-BE23-93A1-59FD-AE848DEBD8BF}"/>
              </a:ext>
            </a:extLst>
          </p:cNvPr>
          <p:cNvCxnSpPr>
            <a:cxnSpLocks/>
          </p:cNvCxnSpPr>
          <p:nvPr/>
        </p:nvCxnSpPr>
        <p:spPr>
          <a:xfrm>
            <a:off x="2729383" y="4086884"/>
            <a:ext cx="586882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3C00EA2-0E0A-3FCB-9196-E82FA66FC2EA}"/>
              </a:ext>
            </a:extLst>
          </p:cNvPr>
          <p:cNvSpPr txBox="1"/>
          <p:nvPr/>
        </p:nvSpPr>
        <p:spPr>
          <a:xfrm>
            <a:off x="1386493" y="2536830"/>
            <a:ext cx="1736326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800" b="0">
                <a:latin typeface="Arial" charset="0"/>
                <a:cs typeface="Arial" charset="0"/>
              </a:rPr>
              <a:t>Compile with </a:t>
            </a:r>
            <a:br>
              <a:rPr lang="en-US" altLang="zh-CN" sz="1800" b="0">
                <a:latin typeface="Arial" charset="0"/>
                <a:cs typeface="Arial" charset="0"/>
              </a:rPr>
            </a:br>
            <a:r>
              <a:rPr lang="en-US" altLang="zh-CN" sz="1800" b="0">
                <a:latin typeface="Arial" charset="0"/>
                <a:cs typeface="Arial" charset="0"/>
              </a:rPr>
              <a:t>C -&gt; RISCV</a:t>
            </a:r>
            <a:br>
              <a:rPr lang="en-US" altLang="zh-CN" sz="1800" b="0">
                <a:latin typeface="Arial" charset="0"/>
                <a:cs typeface="Arial" charset="0"/>
              </a:rPr>
            </a:br>
            <a:r>
              <a:rPr lang="en-US" altLang="zh-CN" sz="1800" b="0">
                <a:latin typeface="Arial" charset="0"/>
                <a:cs typeface="Arial" charset="0"/>
              </a:rPr>
              <a:t>cross compiler</a:t>
            </a:r>
            <a:endParaRPr lang="en-US" b="1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13256E0-2497-81C1-BC18-F12F98CB4B64}"/>
              </a:ext>
            </a:extLst>
          </p:cNvPr>
          <p:cNvCxnSpPr>
            <a:cxnSpLocks/>
          </p:cNvCxnSpPr>
          <p:nvPr/>
        </p:nvCxnSpPr>
        <p:spPr>
          <a:xfrm>
            <a:off x="4042376" y="4496756"/>
            <a:ext cx="0" cy="47253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FA22CF36-2722-2B98-1120-BE4F6CA9F6C1}"/>
              </a:ext>
            </a:extLst>
          </p:cNvPr>
          <p:cNvSpPr/>
          <p:nvPr/>
        </p:nvSpPr>
        <p:spPr>
          <a:xfrm>
            <a:off x="3022824" y="5005075"/>
            <a:ext cx="2105079" cy="1135063"/>
          </a:xfrm>
          <a:prstGeom prst="roundRect">
            <a:avLst/>
          </a:prstGeom>
          <a:blipFill rotWithShape="1">
            <a:blip r:embed="rId4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00" latinLnBrk="1" hangingPunct="0"/>
            <a:r>
              <a:rPr lang="en-US" altLang="zh-CN" sz="2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</a:rPr>
              <a:t>Add </a:t>
            </a:r>
            <a:r>
              <a:rPr lang="en-US" altLang="zh-CN" sz="2000" err="1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</a:rPr>
              <a:t>start.elf</a:t>
            </a:r>
            <a:r>
              <a:rPr lang="en-US" altLang="zh-CN" sz="2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</a:rPr>
              <a:t>, </a:t>
            </a:r>
            <a:br>
              <a:rPr lang="en-US" altLang="zh-CN" sz="2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</a:rPr>
            </a:br>
            <a:r>
              <a:rPr lang="en-US" altLang="zh-CN" sz="2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</a:rPr>
              <a:t>and convert all to </a:t>
            </a:r>
            <a:br>
              <a:rPr lang="en-US" altLang="zh-CN" sz="2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</a:rPr>
            </a:br>
            <a:r>
              <a:rPr lang="en-US" altLang="zh-CN" sz="2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</a:rPr>
              <a:t>firmware32.hex</a:t>
            </a:r>
            <a:endParaRPr lang="en-US" sz="2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1023198-4C8C-D6D9-A61D-5125D0D8729F}"/>
              </a:ext>
            </a:extLst>
          </p:cNvPr>
          <p:cNvCxnSpPr>
            <a:cxnSpLocks/>
          </p:cNvCxnSpPr>
          <p:nvPr/>
        </p:nvCxnSpPr>
        <p:spPr>
          <a:xfrm>
            <a:off x="1276539" y="2447925"/>
            <a:ext cx="0" cy="123683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EB63668-9EC4-22BA-782F-F13AA9CFE10D}"/>
              </a:ext>
            </a:extLst>
          </p:cNvPr>
          <p:cNvCxnSpPr>
            <a:cxnSpLocks/>
          </p:cNvCxnSpPr>
          <p:nvPr/>
        </p:nvCxnSpPr>
        <p:spPr>
          <a:xfrm>
            <a:off x="5237416" y="5572606"/>
            <a:ext cx="610934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0370589-FC38-36E1-B20E-92B88777E2E7}"/>
              </a:ext>
            </a:extLst>
          </p:cNvPr>
          <p:cNvCxnSpPr>
            <a:cxnSpLocks/>
          </p:cNvCxnSpPr>
          <p:nvPr/>
        </p:nvCxnSpPr>
        <p:spPr>
          <a:xfrm flipV="1">
            <a:off x="8653729" y="3826432"/>
            <a:ext cx="0" cy="7515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18E5E33-B3BB-24B1-6143-2A8C989C84C1}"/>
              </a:ext>
            </a:extLst>
          </p:cNvPr>
          <p:cNvSpPr txBox="1"/>
          <p:nvPr/>
        </p:nvSpPr>
        <p:spPr>
          <a:xfrm>
            <a:off x="8613765" y="4032941"/>
            <a:ext cx="2324960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600" b="0">
                <a:latin typeface="Arial" charset="0"/>
                <a:cs typeface="Arial" charset="0"/>
              </a:rPr>
              <a:t>RTL simulation in VCS</a:t>
            </a:r>
            <a:endParaRPr lang="en-US" sz="160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8D1098CD-C4AF-1D2C-BDA9-1F815CAC37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3605" y="4086884"/>
            <a:ext cx="1114581" cy="225774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3845C0B-06EC-F586-585E-88E2FA12935F}"/>
              </a:ext>
            </a:extLst>
          </p:cNvPr>
          <p:cNvCxnSpPr>
            <a:cxnSpLocks/>
          </p:cNvCxnSpPr>
          <p:nvPr/>
        </p:nvCxnSpPr>
        <p:spPr>
          <a:xfrm>
            <a:off x="7066216" y="5573087"/>
            <a:ext cx="610934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Cylinder 40">
            <a:extLst>
              <a:ext uri="{FF2B5EF4-FFF2-40B4-BE49-F238E27FC236}">
                <a16:creationId xmlns:a16="http://schemas.microsoft.com/office/drawing/2014/main" id="{ACF985F6-5D2E-034A-A8CC-86899A46A720}"/>
              </a:ext>
            </a:extLst>
          </p:cNvPr>
          <p:cNvSpPr/>
          <p:nvPr/>
        </p:nvSpPr>
        <p:spPr>
          <a:xfrm>
            <a:off x="7753887" y="4633639"/>
            <a:ext cx="1799685" cy="1877933"/>
          </a:xfrm>
          <a:prstGeom prst="can">
            <a:avLst/>
          </a:prstGeom>
          <a:blipFill rotWithShape="1">
            <a:blip r:embed="rId4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picorv32.v</a:t>
            </a:r>
            <a:br>
              <a:rPr lang="en-US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with</a:t>
            </a:r>
            <a:br>
              <a:rPr lang="en-US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firmware32.hex</a:t>
            </a:r>
            <a:br>
              <a:rPr lang="en-US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onboard memory</a:t>
            </a:r>
            <a:endParaRPr kumimoji="0" lang="en-US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42600DDD-D889-AA2D-9CCD-DE8D94DD49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8350" y="2527956"/>
            <a:ext cx="5249886" cy="817008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DB4CAA2-F839-46F4-B49E-117B978B6E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2883" y="1356459"/>
            <a:ext cx="6330139" cy="1083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04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275651D-2955-81F7-AA88-3F8E7C8CE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8BF9D-7BAE-A7F7-9098-0F29A85062A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16</a:t>
            </a:fld>
            <a:endParaRPr lang="en-US"/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2362A25D-8F64-5346-FC0F-AB8C11334213}"/>
              </a:ext>
            </a:extLst>
          </p:cNvPr>
          <p:cNvSpPr txBox="1">
            <a:spLocks/>
          </p:cNvSpPr>
          <p:nvPr/>
        </p:nvSpPr>
        <p:spPr>
          <a:xfrm>
            <a:off x="128983" y="7026"/>
            <a:ext cx="10216866" cy="708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3200" b="1">
                <a:solidFill>
                  <a:srgbClr val="002060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kern="0"/>
              <a:t>Analyzing the waveform to find target signal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604ABA-673B-E7E5-8E9E-05CEFA0FC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425" y="1019733"/>
            <a:ext cx="11144250" cy="11156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7304F7-40E5-4E37-7902-E8700FA6828F}"/>
              </a:ext>
            </a:extLst>
          </p:cNvPr>
          <p:cNvSpPr txBox="1"/>
          <p:nvPr/>
        </p:nvSpPr>
        <p:spPr>
          <a:xfrm>
            <a:off x="5591410" y="1805051"/>
            <a:ext cx="161904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>
                <a:solidFill>
                  <a:srgbClr val="000000"/>
                </a:solidFill>
                <a:highlight>
                  <a:srgbClr val="FFFF00"/>
                </a:highlight>
                <a:latin typeface="Helvetica"/>
                <a:ea typeface="Helvetica"/>
                <a:cs typeface="Helvetica"/>
                <a:sym typeface="Helvetica"/>
              </a:rPr>
              <a:t>:</a:t>
            </a:r>
            <a:endParaRPr kumimoji="0" lang="en-US" sz="1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F19D832-7948-3B37-AB7F-D9F4CAABA2A9}"/>
              </a:ext>
            </a:extLst>
          </p:cNvPr>
          <p:cNvSpPr txBox="1"/>
          <p:nvPr/>
        </p:nvSpPr>
        <p:spPr>
          <a:xfrm>
            <a:off x="4625095" y="1805051"/>
            <a:ext cx="211596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Helvetica"/>
                <a:ea typeface="Helvetica"/>
                <a:cs typeface="Helvetica"/>
                <a:sym typeface="Helvetica"/>
              </a:rPr>
              <a:t>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B13C8CB-87A4-483E-8B91-4E814FC96C9E}"/>
              </a:ext>
            </a:extLst>
          </p:cNvPr>
          <p:cNvSpPr txBox="1"/>
          <p:nvPr/>
        </p:nvSpPr>
        <p:spPr>
          <a:xfrm>
            <a:off x="3429173" y="1794796"/>
            <a:ext cx="173124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>
                <a:solidFill>
                  <a:srgbClr val="000000"/>
                </a:solidFill>
                <a:highlight>
                  <a:srgbClr val="FFFF00"/>
                </a:highlight>
                <a:latin typeface="Helvetica"/>
                <a:ea typeface="Helvetica"/>
                <a:cs typeface="Helvetica"/>
                <a:sym typeface="Helvetica"/>
              </a:rPr>
              <a:t>r</a:t>
            </a:r>
            <a:endParaRPr kumimoji="0" lang="en-US" sz="1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A6B356-C9AC-0BCE-8233-2C4B265B7FEB}"/>
              </a:ext>
            </a:extLst>
          </p:cNvPr>
          <p:cNvSpPr txBox="1"/>
          <p:nvPr/>
        </p:nvSpPr>
        <p:spPr>
          <a:xfrm>
            <a:off x="2210984" y="1800150"/>
            <a:ext cx="211596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>
                <a:solidFill>
                  <a:srgbClr val="000000"/>
                </a:solidFill>
                <a:highlight>
                  <a:srgbClr val="FFFF00"/>
                </a:highlight>
                <a:latin typeface="Helvetica"/>
                <a:ea typeface="Helvetica"/>
                <a:cs typeface="Helvetica"/>
                <a:sym typeface="Helvetica"/>
              </a:rPr>
              <a:t>o</a:t>
            </a:r>
            <a:endParaRPr kumimoji="0" lang="en-US" sz="1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1453D6-A21C-674C-E7C2-995266CFE393}"/>
              </a:ext>
            </a:extLst>
          </p:cNvPr>
          <p:cNvSpPr txBox="1"/>
          <p:nvPr/>
        </p:nvSpPr>
        <p:spPr>
          <a:xfrm>
            <a:off x="6734504" y="1817382"/>
            <a:ext cx="201978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>
                <a:solidFill>
                  <a:srgbClr val="000000"/>
                </a:solidFill>
                <a:highlight>
                  <a:srgbClr val="FFFF00"/>
                </a:highlight>
                <a:latin typeface="Helvetica"/>
                <a:ea typeface="Helvetica"/>
                <a:cs typeface="Helvetica"/>
                <a:sym typeface="Helvetica"/>
              </a:rPr>
              <a:t>_</a:t>
            </a:r>
            <a:endParaRPr kumimoji="0" lang="en-US" sz="1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B88D3B-32E8-D940-DD8C-E372A0EBB817}"/>
              </a:ext>
            </a:extLst>
          </p:cNvPr>
          <p:cNvSpPr txBox="1"/>
          <p:nvPr/>
        </p:nvSpPr>
        <p:spPr>
          <a:xfrm>
            <a:off x="7914221" y="1808587"/>
            <a:ext cx="152286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>
                <a:solidFill>
                  <a:srgbClr val="000000"/>
                </a:solidFill>
                <a:highlight>
                  <a:srgbClr val="FFFF00"/>
                </a:highlight>
                <a:latin typeface="Helvetica"/>
                <a:ea typeface="Helvetica"/>
                <a:cs typeface="Helvetica"/>
                <a:sym typeface="Helvetica"/>
              </a:rPr>
              <a:t>I</a:t>
            </a:r>
            <a:endParaRPr kumimoji="0" lang="en-US" sz="1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5396EA-1047-8377-B173-779D7A0B6B2F}"/>
              </a:ext>
            </a:extLst>
          </p:cNvPr>
          <p:cNvSpPr txBox="1"/>
          <p:nvPr/>
        </p:nvSpPr>
        <p:spPr>
          <a:xfrm>
            <a:off x="9021066" y="1794796"/>
            <a:ext cx="211596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FillTx/>
                <a:latin typeface="Helvetica"/>
                <a:ea typeface="Helvetica"/>
                <a:cs typeface="Helvetica"/>
                <a:sym typeface="Helvetica"/>
              </a:rPr>
              <a:t>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3B1EDA-9141-2940-6C71-1C7EADF8C252}"/>
              </a:ext>
            </a:extLst>
          </p:cNvPr>
          <p:cNvSpPr txBox="1"/>
          <p:nvPr/>
        </p:nvSpPr>
        <p:spPr>
          <a:xfrm>
            <a:off x="10238890" y="1794796"/>
            <a:ext cx="125778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>
                <a:solidFill>
                  <a:srgbClr val="000000"/>
                </a:solidFill>
                <a:highlight>
                  <a:srgbClr val="FFFF00"/>
                </a:highlight>
                <a:latin typeface="Helvetica"/>
                <a:ea typeface="Helvetica"/>
                <a:cs typeface="Helvetica"/>
                <a:sym typeface="Helvetica"/>
              </a:rPr>
              <a:t>c</a:t>
            </a:r>
            <a:endParaRPr kumimoji="0" lang="en-US" sz="1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96DC40-4903-F36F-E852-175D788CFA72}"/>
              </a:ext>
            </a:extLst>
          </p:cNvPr>
          <p:cNvSpPr txBox="1"/>
          <p:nvPr/>
        </p:nvSpPr>
        <p:spPr>
          <a:xfrm>
            <a:off x="11248406" y="1794796"/>
            <a:ext cx="211596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>
                <a:solidFill>
                  <a:srgbClr val="000000"/>
                </a:solidFill>
                <a:highlight>
                  <a:srgbClr val="FFFF00"/>
                </a:highlight>
                <a:latin typeface="Helvetica"/>
                <a:ea typeface="Helvetica"/>
                <a:cs typeface="Helvetica"/>
                <a:sym typeface="Helvetica"/>
              </a:rPr>
              <a:t>o</a:t>
            </a:r>
            <a:endParaRPr kumimoji="0" lang="en-US" sz="1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highlight>
                <a:srgbClr val="FFFF00"/>
              </a:highlight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068292E5-5141-9B3B-B64D-4E62C11791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89" y="2732415"/>
            <a:ext cx="11377746" cy="12516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71224EF-7A66-4F60-B008-54940C57F1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669" y="4714903"/>
            <a:ext cx="9232662" cy="142978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B88840B-7602-1BC4-4AB0-01C48F558F5B}"/>
              </a:ext>
            </a:extLst>
          </p:cNvPr>
          <p:cNvSpPr txBox="1"/>
          <p:nvPr/>
        </p:nvSpPr>
        <p:spPr>
          <a:xfrm>
            <a:off x="3193701" y="2201261"/>
            <a:ext cx="593316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Output buffer containing register goes from “Input Password: ” to “Incorrect Password” 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BDD0E6B-E0EB-29A3-34F3-F75C10C0802A}"/>
              </a:ext>
            </a:extLst>
          </p:cNvPr>
          <p:cNvSpPr txBox="1"/>
          <p:nvPr/>
        </p:nvSpPr>
        <p:spPr>
          <a:xfrm>
            <a:off x="4244117" y="4062212"/>
            <a:ext cx="4776949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Expanding to look at instructions in </a:t>
            </a:r>
            <a:r>
              <a:rPr lang="en-US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program counter around this time</a:t>
            </a: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B8457CD-5F59-C15E-1C99-6053D2192004}"/>
              </a:ext>
            </a:extLst>
          </p:cNvPr>
          <p:cNvSpPr txBox="1"/>
          <p:nvPr/>
        </p:nvSpPr>
        <p:spPr>
          <a:xfrm>
            <a:off x="3878632" y="6222858"/>
            <a:ext cx="5507918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Looking up the instruction at the particular memory location and disassembling it</a:t>
            </a:r>
          </a:p>
        </p:txBody>
      </p:sp>
    </p:spTree>
    <p:extLst>
      <p:ext uri="{BB962C8B-B14F-4D97-AF65-F5344CB8AC3E}">
        <p14:creationId xmlns:p14="http://schemas.microsoft.com/office/powerpoint/2010/main" val="3807990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9EDD9BB-349F-47CB-2D5C-81B45E015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8BCC68-326C-FF02-043A-FE903271190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1F9DF6-B223-00FE-EC48-586B47D60603}"/>
              </a:ext>
            </a:extLst>
          </p:cNvPr>
          <p:cNvSpPr txBox="1"/>
          <p:nvPr/>
        </p:nvSpPr>
        <p:spPr>
          <a:xfrm>
            <a:off x="140499" y="842157"/>
            <a:ext cx="10846802" cy="7853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u="sng">
                <a:solidFill>
                  <a:schemeClr val="accent5">
                    <a:lumMod val="75000"/>
                  </a:schemeClr>
                </a:solidFill>
                <a:latin typeface="Arial" charset="0"/>
                <a:cs typeface="Arial" charset="0"/>
              </a:rPr>
              <a:t>Disassembled machine code don’t match high level unlinked assembly code</a:t>
            </a:r>
            <a:endParaRPr lang="en-US" altLang="zh-CN" sz="1600" u="sng">
              <a:solidFill>
                <a:schemeClr val="accent5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>
              <a:latin typeface="Arial" charset="0"/>
              <a:cs typeface="Arial" charset="0"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3361B1A2-5A74-3408-EC7A-3940853BB1DE}"/>
              </a:ext>
            </a:extLst>
          </p:cNvPr>
          <p:cNvSpPr txBox="1">
            <a:spLocks/>
          </p:cNvSpPr>
          <p:nvPr/>
        </p:nvSpPr>
        <p:spPr>
          <a:xfrm>
            <a:off x="128983" y="7026"/>
            <a:ext cx="10216866" cy="708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3200" b="1">
                <a:solidFill>
                  <a:srgbClr val="002060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kern="0"/>
              <a:t>Current roadblock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B895FF-0FDC-3156-503A-4B88BE4D62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2262" y="1552681"/>
            <a:ext cx="2401999" cy="36029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BF96684-E1BB-1F0D-0243-207F97CCD4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77862"/>
            <a:ext cx="3653622" cy="36778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1A8029-DE4E-6511-0029-DB607CB8E544}"/>
              </a:ext>
            </a:extLst>
          </p:cNvPr>
          <p:cNvSpPr txBox="1"/>
          <p:nvPr/>
        </p:nvSpPr>
        <p:spPr>
          <a:xfrm>
            <a:off x="3910617" y="2627186"/>
            <a:ext cx="1869615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>
                <a:latin typeface="Arial" charset="0"/>
                <a:cs typeface="Arial" charset="0"/>
              </a:rPr>
              <a:t>a</a:t>
            </a:r>
            <a:r>
              <a:rPr lang="en-US" altLang="zh-CN" sz="1800" b="0">
                <a:latin typeface="Arial" charset="0"/>
                <a:cs typeface="Arial" charset="0"/>
              </a:rPr>
              <a:t>ssemble + link</a:t>
            </a:r>
            <a:endParaRPr lang="en-US" b="1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95B3E4-2561-72BE-DA38-A3D46224A627}"/>
              </a:ext>
            </a:extLst>
          </p:cNvPr>
          <p:cNvCxnSpPr>
            <a:cxnSpLocks/>
          </p:cNvCxnSpPr>
          <p:nvPr/>
        </p:nvCxnSpPr>
        <p:spPr>
          <a:xfrm>
            <a:off x="3910617" y="3064741"/>
            <a:ext cx="1869615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1F25025-57D0-A394-8B55-154FD7EC17F7}"/>
              </a:ext>
            </a:extLst>
          </p:cNvPr>
          <p:cNvCxnSpPr>
            <a:cxnSpLocks/>
          </p:cNvCxnSpPr>
          <p:nvPr/>
        </p:nvCxnSpPr>
        <p:spPr>
          <a:xfrm flipH="1">
            <a:off x="3925693" y="3429000"/>
            <a:ext cx="1854539" cy="0"/>
          </a:xfrm>
          <a:prstGeom prst="straightConnector1">
            <a:avLst/>
          </a:prstGeom>
          <a:noFill/>
          <a:ln w="38100" cap="flat">
            <a:solidFill>
              <a:srgbClr val="C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71C02F61-7E39-389D-B229-20661496A75F}"/>
              </a:ext>
            </a:extLst>
          </p:cNvPr>
          <p:cNvSpPr txBox="1"/>
          <p:nvPr/>
        </p:nvSpPr>
        <p:spPr>
          <a:xfrm>
            <a:off x="3984939" y="3554581"/>
            <a:ext cx="1869615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altLang="zh-CN">
                <a:solidFill>
                  <a:schemeClr val="accent5">
                    <a:lumMod val="75000"/>
                  </a:schemeClr>
                </a:solidFill>
                <a:latin typeface="Arial" charset="0"/>
                <a:cs typeface="Arial" charset="0"/>
              </a:rPr>
              <a:t>disa</a:t>
            </a:r>
            <a:r>
              <a:rPr lang="en-US" altLang="zh-CN" sz="1800" b="0">
                <a:solidFill>
                  <a:schemeClr val="accent5">
                    <a:lumMod val="75000"/>
                  </a:schemeClr>
                </a:solidFill>
                <a:latin typeface="Arial" charset="0"/>
                <a:cs typeface="Arial" charset="0"/>
              </a:rPr>
              <a:t>ssemble + unlink</a:t>
            </a:r>
            <a:endParaRPr lang="en-US" b="1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D981DEB-00D9-8091-1A6E-A8AD3375E0C5}"/>
              </a:ext>
            </a:extLst>
          </p:cNvPr>
          <p:cNvSpPr txBox="1"/>
          <p:nvPr/>
        </p:nvSpPr>
        <p:spPr>
          <a:xfrm>
            <a:off x="1507776" y="5268940"/>
            <a:ext cx="184024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High level assembly code</a:t>
            </a:r>
            <a:br>
              <a:rPr lang="en-US" sz="12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</a:br>
            <a:r>
              <a:rPr lang="en-US" sz="1200" i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before </a:t>
            </a:r>
            <a:endParaRPr kumimoji="0" lang="en-US" sz="1200" b="0" i="1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E2125A-075A-BD47-7DDA-B64AB0BD61A2}"/>
              </a:ext>
            </a:extLst>
          </p:cNvPr>
          <p:cNvSpPr/>
          <p:nvPr/>
        </p:nvSpPr>
        <p:spPr>
          <a:xfrm>
            <a:off x="1563498" y="4200912"/>
            <a:ext cx="878880" cy="247650"/>
          </a:xfrm>
          <a:prstGeom prst="rect">
            <a:avLst/>
          </a:prstGeom>
          <a:noFill/>
          <a:ln w="25400" cap="flat">
            <a:solidFill>
              <a:schemeClr val="accent5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2C7D4E-2201-D7F5-BD50-764DFFA46605}"/>
              </a:ext>
            </a:extLst>
          </p:cNvPr>
          <p:cNvSpPr txBox="1"/>
          <p:nvPr/>
        </p:nvSpPr>
        <p:spPr>
          <a:xfrm>
            <a:off x="6548545" y="5217644"/>
            <a:ext cx="2422138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Disassembled code from firmware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8613386-EAC4-06F4-1A61-67CD7CE2D679}"/>
              </a:ext>
            </a:extLst>
          </p:cNvPr>
          <p:cNvCxnSpPr>
            <a:cxnSpLocks/>
          </p:cNvCxnSpPr>
          <p:nvPr/>
        </p:nvCxnSpPr>
        <p:spPr>
          <a:xfrm flipV="1">
            <a:off x="4793527" y="3320375"/>
            <a:ext cx="126219" cy="234206"/>
          </a:xfrm>
          <a:prstGeom prst="line">
            <a:avLst/>
          </a:prstGeom>
          <a:noFill/>
          <a:ln w="38100" cap="flat">
            <a:solidFill>
              <a:srgbClr val="FF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1362558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E519A61-DF5F-B4D8-4F42-E1BD00C389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B64EF-1842-2178-63CD-D0C0B9D16BF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4EFAFB-D7BD-332F-005D-97A5EE3C9C39}"/>
              </a:ext>
            </a:extLst>
          </p:cNvPr>
          <p:cNvSpPr txBox="1"/>
          <p:nvPr/>
        </p:nvSpPr>
        <p:spPr>
          <a:xfrm>
            <a:off x="-185985" y="804454"/>
            <a:ext cx="10846802" cy="7853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u="sng">
                <a:solidFill>
                  <a:schemeClr val="accent5">
                    <a:lumMod val="75000"/>
                  </a:schemeClr>
                </a:solidFill>
                <a:latin typeface="Arial" charset="0"/>
                <a:cs typeface="Arial" charset="0"/>
              </a:rPr>
              <a:t>Disassembled machine code don’t match high level unlinked assembly code</a:t>
            </a:r>
            <a:endParaRPr lang="en-US" altLang="zh-CN" sz="1600" u="sng">
              <a:solidFill>
                <a:schemeClr val="accent5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>
              <a:latin typeface="Arial" charset="0"/>
              <a:cs typeface="Arial" charset="0"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E740A739-AE9A-8203-179D-D7B5EED692D7}"/>
              </a:ext>
            </a:extLst>
          </p:cNvPr>
          <p:cNvSpPr txBox="1">
            <a:spLocks/>
          </p:cNvSpPr>
          <p:nvPr/>
        </p:nvSpPr>
        <p:spPr>
          <a:xfrm>
            <a:off x="128983" y="7026"/>
            <a:ext cx="10216866" cy="708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3200" b="1">
                <a:solidFill>
                  <a:srgbClr val="002060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kern="0"/>
              <a:t>Current roadblock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676D06-4A10-FFE4-5FB5-1E52CBBF07CF}"/>
              </a:ext>
            </a:extLst>
          </p:cNvPr>
          <p:cNvSpPr txBox="1"/>
          <p:nvPr/>
        </p:nvSpPr>
        <p:spPr>
          <a:xfrm>
            <a:off x="285750" y="1589797"/>
            <a:ext cx="10846802" cy="4109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u="sng">
                <a:latin typeface="Arial" charset="0"/>
                <a:cs typeface="Arial" charset="0"/>
              </a:rPr>
              <a:t>What’s possibly happening here :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1">
                <a:latin typeface="Arial" charset="0"/>
                <a:cs typeface="Arial" charset="0"/>
              </a:rPr>
              <a:t>Assembly to Machine is 1 to 1 but not the other way around </a:t>
            </a:r>
            <a:r>
              <a:rPr lang="en-US" altLang="zh-CN" sz="1600" i="1">
                <a:latin typeface="Arial" charset="0"/>
                <a:cs typeface="Arial" charset="0"/>
              </a:rPr>
              <a:t>( example: MOV AX, BX and MOV AX, BX might compile to the same machine code as another mnemonic if the assembler allows aliases or if different syntaxes exist. )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1">
                <a:latin typeface="Arial" charset="0"/>
                <a:cs typeface="Arial" charset="0"/>
              </a:rPr>
              <a:t>Assembler optimizations and pseudo instructions </a:t>
            </a:r>
            <a:r>
              <a:rPr lang="en-US" altLang="zh-CN" sz="1600">
                <a:latin typeface="Arial" charset="0"/>
                <a:cs typeface="Arial" charset="0"/>
              </a:rPr>
              <a:t>( </a:t>
            </a:r>
            <a:r>
              <a:rPr lang="en-US" altLang="zh-CN" sz="1600" i="1">
                <a:latin typeface="Arial" charset="0"/>
                <a:cs typeface="Arial" charset="0"/>
              </a:rPr>
              <a:t>example: NOP could be represented as MOV EAX, EAX or an actual 0x90 byte depending on context or architecture</a:t>
            </a:r>
            <a:r>
              <a:rPr lang="en-US" altLang="zh-CN" sz="1600">
                <a:latin typeface="Arial" charset="0"/>
                <a:cs typeface="Arial" charset="0"/>
              </a:rPr>
              <a:t>)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sz="1600" b="1">
                <a:latin typeface="Arial" charset="0"/>
                <a:cs typeface="Arial" charset="0"/>
              </a:rPr>
              <a:t>Different disassembler behavior based on target architecture, endian-ness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sz="1600" b="1">
                <a:latin typeface="Arial" charset="0"/>
                <a:cs typeface="Arial" charset="0"/>
              </a:rPr>
              <a:t>Assembler and Disassembler Pair Mismatch </a:t>
            </a:r>
            <a:r>
              <a:rPr lang="en-US" sz="1600" i="1">
                <a:latin typeface="Arial" panose="020B0604020202020204" pitchFamily="34" charset="0"/>
                <a:cs typeface="Arial" panose="020B0604020202020204" pitchFamily="34" charset="0"/>
              </a:rPr>
              <a:t>(Intel vs AT&amp;T)</a:t>
            </a:r>
            <a:endParaRPr lang="en-US" altLang="zh-CN" sz="1600" b="1" i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sz="1600" b="1">
                <a:latin typeface="Arial" charset="0"/>
                <a:cs typeface="Arial" charset="0"/>
              </a:rPr>
              <a:t>Unaligned Machine Code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sz="1600" u="sng">
              <a:latin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>
              <a:latin typeface="Arial" charset="0"/>
              <a:cs typeface="Arial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BADB1F5-2E91-45F0-2ABA-BBADA94DD0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6976" y="4268357"/>
            <a:ext cx="2622322" cy="199969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B0F43FF-8BCC-004F-4A3B-6A7052725F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60469" y="3410096"/>
            <a:ext cx="2800696" cy="228903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B30008D-092A-44DD-9D49-2E06B928AE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0248" y="4753303"/>
            <a:ext cx="2071503" cy="2008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80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00414DE-C70A-C30F-1CD9-4ABD61B41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512C09-9735-4800-6A77-F4756D01830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3E262D-AEFA-BDE8-5FE0-0481EF879108}"/>
              </a:ext>
            </a:extLst>
          </p:cNvPr>
          <p:cNvSpPr txBox="1"/>
          <p:nvPr/>
        </p:nvSpPr>
        <p:spPr>
          <a:xfrm>
            <a:off x="811233" y="1613320"/>
            <a:ext cx="10846802" cy="21241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2000" b="1" u="sng">
                <a:latin typeface="Arial" charset="0"/>
                <a:cs typeface="Arial" charset="0"/>
              </a:rPr>
              <a:t>Evaluating the Hardening</a:t>
            </a:r>
            <a:r>
              <a:rPr lang="en-US" altLang="zh-CN" b="1" u="sng">
                <a:latin typeface="Arial" charset="0"/>
                <a:cs typeface="Arial" charset="0"/>
              </a:rPr>
              <a:t> 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b="1">
                <a:latin typeface="Arial" charset="0"/>
                <a:cs typeface="Arial" charset="0"/>
              </a:rPr>
              <a:t>Mapping disassembled code to assembly code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>
                <a:latin typeface="Arial" charset="0"/>
                <a:cs typeface="Arial" charset="0"/>
              </a:rPr>
              <a:t>Analyzing the waves to find targets that will impact critical instruction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>
                <a:latin typeface="Arial" charset="0"/>
                <a:cs typeface="Arial" charset="0"/>
              </a:rPr>
              <a:t>Fault injection simulation using </a:t>
            </a:r>
            <a:r>
              <a:rPr lang="en-US" altLang="zh-CN" err="1">
                <a:latin typeface="Arial" charset="0"/>
                <a:cs typeface="Arial" charset="0"/>
              </a:rPr>
              <a:t>SoFi</a:t>
            </a:r>
            <a:endParaRPr lang="en-US" altLang="zh-CN">
              <a:latin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>
              <a:latin typeface="Arial" charset="0"/>
              <a:cs typeface="Arial" charset="0"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9AC52084-340F-3D33-6836-4C71D8D57D80}"/>
              </a:ext>
            </a:extLst>
          </p:cNvPr>
          <p:cNvSpPr txBox="1">
            <a:spLocks/>
          </p:cNvSpPr>
          <p:nvPr/>
        </p:nvSpPr>
        <p:spPr>
          <a:xfrm>
            <a:off x="128983" y="7026"/>
            <a:ext cx="10216866" cy="708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3200" b="1">
                <a:solidFill>
                  <a:srgbClr val="002060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kern="0"/>
              <a:t>Next steps</a:t>
            </a:r>
          </a:p>
        </p:txBody>
      </p:sp>
    </p:spTree>
    <p:extLst>
      <p:ext uri="{BB962C8B-B14F-4D97-AF65-F5344CB8AC3E}">
        <p14:creationId xmlns:p14="http://schemas.microsoft.com/office/powerpoint/2010/main" val="459000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974C5-3848-AA08-1ABF-1FCF9C23C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07DCD-D252-EC09-D210-8D0AE65057A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2</a:t>
            </a:fld>
            <a:endParaRPr lang="en-US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E5AB4F20-F63F-6F02-01F0-242703AC5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CE6E26-397A-F1F9-DE94-DC1ADC517532}"/>
              </a:ext>
            </a:extLst>
          </p:cNvPr>
          <p:cNvSpPr txBox="1"/>
          <p:nvPr/>
        </p:nvSpPr>
        <p:spPr>
          <a:xfrm>
            <a:off x="78903" y="870373"/>
            <a:ext cx="11054748" cy="22626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u="sng">
                <a:solidFill>
                  <a:schemeClr val="accent1">
                    <a:lumMod val="50000"/>
                  </a:schemeClr>
                </a:solidFill>
                <a:latin typeface="Arial" charset="0"/>
                <a:cs typeface="Arial" charset="0"/>
              </a:rPr>
              <a:t>Objective</a:t>
            </a:r>
            <a:r>
              <a:rPr lang="en-US" altLang="zh-CN" sz="1600" b="1">
                <a:solidFill>
                  <a:schemeClr val="accent1">
                    <a:lumMod val="50000"/>
                  </a:schemeClr>
                </a:solidFill>
                <a:latin typeface="Arial" charset="0"/>
                <a:cs typeface="Arial" charset="0"/>
              </a:rPr>
              <a:t> : </a:t>
            </a:r>
            <a:r>
              <a:rPr lang="en-US" altLang="zh-CN" sz="1600" b="1" i="1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Secure Software Execution </a:t>
            </a:r>
            <a:r>
              <a:rPr lang="en-US" altLang="zh-CN" sz="160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by implementing</a:t>
            </a:r>
            <a:r>
              <a:rPr lang="en-US" altLang="zh-CN" sz="1600" b="1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0" b="1" i="1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Physical Hardening </a:t>
            </a:r>
            <a:r>
              <a:rPr lang="en-US" altLang="zh-CN" sz="160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during</a:t>
            </a:r>
            <a:r>
              <a:rPr lang="en-US" altLang="zh-CN" sz="1600" b="1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600" b="1" i="1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Compilation stage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>
              <a:solidFill>
                <a:schemeClr val="bg2">
                  <a:lumMod val="10000"/>
                </a:schemeClr>
              </a:solidFill>
              <a:latin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u="sng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Current objective</a:t>
            </a:r>
            <a:r>
              <a:rPr lang="en-US" altLang="zh-CN" sz="1600" b="1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 :     Proof-of-concept Example of Physical Hardening </a:t>
            </a:r>
          </a:p>
          <a:p>
            <a:pPr marL="2571750" lvl="5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Hardening against conditional branch instruction skipping</a:t>
            </a:r>
          </a:p>
          <a:p>
            <a:pPr marL="2571750" lvl="5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Fault Injection Analysis using </a:t>
            </a:r>
            <a:r>
              <a:rPr lang="en-US" altLang="zh-CN" sz="1600" err="1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SoFi</a:t>
            </a:r>
            <a:r>
              <a:rPr lang="en-US" altLang="zh-CN" sz="1600">
                <a:solidFill>
                  <a:schemeClr val="bg2">
                    <a:lumMod val="10000"/>
                  </a:schemeClr>
                </a:solidFill>
                <a:latin typeface="Arial" charset="0"/>
                <a:cs typeface="Arial" charset="0"/>
              </a:rPr>
              <a:t> to quantify the improvement made by Hardening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>
              <a:latin typeface="Arial" charset="0"/>
              <a:cs typeface="Arial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484E213-4DCB-0F3B-167C-5E23EF7BD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7323" y="3226930"/>
            <a:ext cx="3025797" cy="82239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260632B-F96D-2A65-F9D0-0079E9A8D9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0902" y="3159781"/>
            <a:ext cx="2232471" cy="947110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0BA08F08-2CF7-3CFC-A24C-5AA7D754C6C2}"/>
              </a:ext>
            </a:extLst>
          </p:cNvPr>
          <p:cNvSpPr/>
          <p:nvPr/>
        </p:nvSpPr>
        <p:spPr>
          <a:xfrm>
            <a:off x="5429785" y="3582255"/>
            <a:ext cx="1904892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ED4B6C-2406-8BDE-E1F8-A4FB124010CB}"/>
              </a:ext>
            </a:extLst>
          </p:cNvPr>
          <p:cNvSpPr txBox="1"/>
          <p:nvPr/>
        </p:nvSpPr>
        <p:spPr>
          <a:xfrm>
            <a:off x="4576761" y="3224665"/>
            <a:ext cx="3038475" cy="33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200" b="1">
                <a:latin typeface="Arial" charset="0"/>
                <a:cs typeface="Arial" charset="0"/>
              </a:rPr>
              <a:t>Harden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7407FF-405E-CC80-0D92-6CF35AC05A3F}"/>
              </a:ext>
            </a:extLst>
          </p:cNvPr>
          <p:cNvSpPr txBox="1"/>
          <p:nvPr/>
        </p:nvSpPr>
        <p:spPr>
          <a:xfrm>
            <a:off x="-209006" y="4225997"/>
            <a:ext cx="12205150" cy="263200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What happened during hardening ?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sz="1600">
                <a:latin typeface="Arial" charset="0"/>
                <a:cs typeface="Arial" charset="0"/>
              </a:rPr>
              <a:t>Faults </a:t>
            </a:r>
            <a:r>
              <a:rPr lang="en-US" altLang="zh-CN" sz="1600" b="1" u="sng">
                <a:latin typeface="Arial" charset="0"/>
                <a:cs typeface="Arial" charset="0"/>
              </a:rPr>
              <a:t>modifying/bypassing branch condition</a:t>
            </a:r>
            <a:r>
              <a:rPr lang="en-US" altLang="zh-CN" sz="1600">
                <a:latin typeface="Arial" charset="0"/>
                <a:cs typeface="Arial" charset="0"/>
              </a:rPr>
              <a:t> will now directly </a:t>
            </a:r>
            <a:r>
              <a:rPr lang="en-US" altLang="zh-CN" sz="1600" b="1" u="sng">
                <a:latin typeface="Arial" charset="0"/>
                <a:cs typeface="Arial" charset="0"/>
              </a:rPr>
              <a:t>lead to password checking failure</a:t>
            </a:r>
            <a:r>
              <a:rPr lang="en-US" altLang="zh-CN" sz="1600">
                <a:latin typeface="Arial" charset="0"/>
                <a:cs typeface="Arial" charset="0"/>
              </a:rPr>
              <a:t> instead of </a:t>
            </a:r>
            <a:r>
              <a:rPr lang="en-US" altLang="zh-CN" sz="160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secret asset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endParaRPr lang="en-US" altLang="zh-CN" sz="1600">
              <a:solidFill>
                <a:schemeClr val="accent2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1">
                <a:latin typeface="Arial" charset="0"/>
                <a:cs typeface="Arial" charset="0"/>
              </a:rPr>
              <a:t>Approach</a:t>
            </a:r>
            <a:r>
              <a:rPr lang="en-US" altLang="zh-CN" sz="1600">
                <a:latin typeface="Arial" charset="0"/>
                <a:cs typeface="Arial" charset="0"/>
              </a:rPr>
              <a:t> : Simple program wrote in C and compiled using C to RISCV cross compiler. 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>
                <a:latin typeface="Arial" charset="0"/>
                <a:cs typeface="Arial" charset="0"/>
              </a:rPr>
              <a:t>Compiled program co-simulated over PicoRV32 soft core. 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>
                <a:latin typeface="Arial" charset="0"/>
                <a:cs typeface="Arial" charset="0"/>
              </a:rPr>
              <a:t>The program counter is used to locate target instruction for Fault Injection and then </a:t>
            </a:r>
            <a:r>
              <a:rPr lang="en-US" altLang="zh-CN" sz="1600" err="1">
                <a:latin typeface="Arial" charset="0"/>
                <a:cs typeface="Arial" charset="0"/>
              </a:rPr>
              <a:t>SoFi</a:t>
            </a:r>
            <a:r>
              <a:rPr lang="en-US" altLang="zh-CN" sz="1600">
                <a:latin typeface="Arial" charset="0"/>
                <a:cs typeface="Arial" charset="0"/>
              </a:rPr>
              <a:t> is used for FIA.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38847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D36D32C-295B-2A51-A7F9-42E511679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FB24F-2B7B-D6BA-44AC-D89654817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2229" y="29029"/>
            <a:ext cx="9807121" cy="752523"/>
          </a:xfrm>
        </p:spPr>
        <p:txBody>
          <a:bodyPr/>
          <a:lstStyle/>
          <a:p>
            <a:r>
              <a:rPr lang="en-US" sz="2800"/>
              <a:t>[</a:t>
            </a:r>
            <a:r>
              <a:rPr lang="en-US" sz="2800" err="1"/>
              <a:t>Henian</a:t>
            </a:r>
            <a:r>
              <a:rPr lang="en-US" sz="2800"/>
              <a:t> Slide] Locate Critical Assembly Code Snippets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69F2FB2-0A38-D2E9-B994-E8B1C704D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138" y="1216088"/>
            <a:ext cx="5988862" cy="5972333"/>
          </a:xfrm>
        </p:spPr>
        <p:txBody>
          <a:bodyPr/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>
                <a:latin typeface="Arial" charset="0"/>
                <a:cs typeface="Arial" charset="0"/>
              </a:rPr>
              <a:t>Given several lines of critical C/C++, how do we determine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0">
                <a:latin typeface="Arial" charset="0"/>
                <a:cs typeface="Arial" charset="0"/>
              </a:rPr>
              <a:t>What part of assembly codes are generated from them?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0">
                <a:latin typeface="Arial" charset="0"/>
                <a:cs typeface="Arial" charset="0"/>
              </a:rPr>
              <a:t>When are these assembly instructions executed in hardware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0">
                <a:latin typeface="Arial" charset="0"/>
                <a:cs typeface="Arial" charset="0"/>
              </a:rPr>
              <a:t>What hardware resources these instructions are using? -&gt; can be done by checking switching activities during a certain time window (still need to know the window first)</a:t>
            </a:r>
          </a:p>
          <a:p>
            <a:pPr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b="0">
                <a:latin typeface="Arial" charset="0"/>
                <a:cs typeface="Arial" charset="0"/>
              </a:rPr>
              <a:t>GDB built in </a:t>
            </a:r>
            <a:r>
              <a:rPr lang="en-US" altLang="zh-CN" sz="2000" b="0" err="1">
                <a:latin typeface="Arial" charset="0"/>
                <a:cs typeface="Arial" charset="0"/>
              </a:rPr>
              <a:t>riscv-gcc</a:t>
            </a:r>
            <a:r>
              <a:rPr lang="en-US" altLang="zh-CN" sz="2000" b="0">
                <a:latin typeface="Arial" charset="0"/>
                <a:cs typeface="Arial" charset="0"/>
              </a:rPr>
              <a:t> cross compiler does not come with this feature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0">
                <a:latin typeface="Arial" charset="0"/>
                <a:cs typeface="Arial" charset="0"/>
              </a:rPr>
              <a:t>The </a:t>
            </a:r>
            <a:r>
              <a:rPr lang="en-US" altLang="zh-CN" sz="1600" b="0" err="1">
                <a:latin typeface="Arial" charset="0"/>
                <a:cs typeface="Arial" charset="0"/>
              </a:rPr>
              <a:t>gcc-riscv</a:t>
            </a:r>
            <a:r>
              <a:rPr lang="en-US" altLang="zh-CN" sz="1600" b="0">
                <a:latin typeface="Arial" charset="0"/>
                <a:cs typeface="Arial" charset="0"/>
              </a:rPr>
              <a:t> cross compiler should be re-built with “—enable -tui” flag to support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0">
                <a:latin typeface="Arial" charset="0"/>
                <a:cs typeface="Arial" charset="0"/>
              </a:rPr>
              <a:t>Looking for the possibility to install this library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sz="1600" b="0">
              <a:latin typeface="Arial" charset="0"/>
              <a:cs typeface="Arial" charset="0"/>
            </a:endParaRP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0">
                <a:latin typeface="Arial" charset="0"/>
                <a:cs typeface="Arial" charset="0"/>
              </a:rPr>
              <a:t>On the other hand, micro-architecture level fault simulators might have solved this issue</a:t>
            </a:r>
          </a:p>
          <a:p>
            <a:pPr lvl="1"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sz="1600" b="0">
              <a:latin typeface="Arial" charset="0"/>
              <a:cs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A7C70EC-E2B2-AB9E-6524-3A11599A0861}"/>
              </a:ext>
            </a:extLst>
          </p:cNvPr>
          <p:cNvSpPr txBox="1"/>
          <p:nvPr/>
        </p:nvSpPr>
        <p:spPr>
          <a:xfrm>
            <a:off x="6422065" y="4980428"/>
            <a:ext cx="6097772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800" b="0">
                <a:latin typeface="Arial" charset="0"/>
                <a:cs typeface="Arial" charset="0"/>
              </a:rPr>
              <a:t>An example of using GDB debugger to locate specific assembly instructions</a:t>
            </a:r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91A71B0-B378-1790-AD0E-2189618D38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7636" y="1231241"/>
            <a:ext cx="5463363" cy="36450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1450C70-7128-84EF-A8BB-61B645D30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157" y="4729916"/>
            <a:ext cx="5148823" cy="146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476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1B45F01-0405-8EDF-6515-06395F03DB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8A449E-EA55-A1EB-6117-2E2F5940C1B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21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06762B-205D-BB4F-17D6-98C1723D9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at a glance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6267BB-1E18-4BEB-4F4A-3C4B7854C111}"/>
              </a:ext>
            </a:extLst>
          </p:cNvPr>
          <p:cNvSpPr txBox="1"/>
          <p:nvPr/>
        </p:nvSpPr>
        <p:spPr>
          <a:xfrm>
            <a:off x="654713" y="1719400"/>
            <a:ext cx="10403811" cy="447866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Making decent progress, on track to meet first quarter deliverables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Deliverables :  1) SRC first quarter report by April **</a:t>
            </a:r>
          </a:p>
          <a:p>
            <a:pPr lvl="6">
              <a:lnSpc>
                <a:spcPct val="150000"/>
              </a:lnSpc>
            </a:pPr>
            <a:r>
              <a:rPr lang="en-US" altLang="zh-CN" sz="160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**Need access to SRC project on pillar science website</a:t>
            </a:r>
            <a:br>
              <a:rPr lang="en-US" altLang="zh-CN" sz="160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</a:br>
            <a:endParaRPr lang="en-US" altLang="zh-CN" sz="1600">
              <a:solidFill>
                <a:schemeClr val="accent2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Detailed analysis of GCC compiler introduced vulnerability and its corresponding hardening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b="1" u="sng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How Branch Prediction Optimization makes code more vulnerable to LFI  </a:t>
            </a:r>
          </a:p>
          <a:p>
            <a:pPr lvl="2">
              <a:lnSpc>
                <a:spcPct val="150000"/>
              </a:lnSpc>
            </a:pPr>
            <a:endParaRPr lang="en-US" altLang="zh-CN" sz="1600" b="1" u="sng">
              <a:solidFill>
                <a:schemeClr val="accent2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Shared reading materials with </a:t>
            </a:r>
            <a:r>
              <a:rPr lang="en-US" altLang="zh-CN" sz="1600" b="1" err="1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Mashahed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 and bringing him </a:t>
            </a:r>
            <a:r>
              <a:rPr lang="en-US" altLang="zh-CN" sz="1600" b="1" err="1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upto</a:t>
            </a: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 speed on the project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Arial" charset="0"/>
                <a:cs typeface="Arial" charset="0"/>
              </a:rPr>
              <a:t>Making the </a:t>
            </a:r>
            <a:r>
              <a:rPr lang="en-US" altLang="zh-CN" sz="1600" b="1" err="1">
                <a:solidFill>
                  <a:schemeClr val="accent5">
                    <a:lumMod val="75000"/>
                  </a:schemeClr>
                </a:solidFill>
                <a:latin typeface="Arial" charset="0"/>
                <a:cs typeface="Arial" charset="0"/>
              </a:rPr>
              <a:t>toolflow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Arial" charset="0"/>
                <a:cs typeface="Arial" charset="0"/>
              </a:rPr>
              <a:t> setup accessible to Pantha and </a:t>
            </a:r>
            <a:r>
              <a:rPr lang="en-US" altLang="zh-CN" sz="1600" b="1" err="1">
                <a:solidFill>
                  <a:schemeClr val="accent5">
                    <a:lumMod val="75000"/>
                  </a:schemeClr>
                </a:solidFill>
                <a:latin typeface="Arial" charset="0"/>
                <a:cs typeface="Arial" charset="0"/>
              </a:rPr>
              <a:t>Mashahed</a:t>
            </a: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Arial" charset="0"/>
                <a:cs typeface="Arial" charset="0"/>
              </a:rPr>
              <a:t> so we can work together</a:t>
            </a:r>
            <a:br>
              <a:rPr lang="en-US" altLang="zh-CN" sz="1600" b="1">
                <a:latin typeface="Arial" charset="0"/>
                <a:cs typeface="Arial" charset="0"/>
              </a:rPr>
            </a:br>
            <a:endParaRPr lang="en-US" altLang="zh-CN" sz="1600" b="1">
              <a:latin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>
              <a:latin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96362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B359819-1259-93BA-DF95-3C5FAD463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481ADF-9368-6110-EFB1-963F44B64E5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22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005C334-DDE4-37A5-7E1E-4D9B1867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Conditional Branch Hardening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678516-C44A-A6AA-7F0E-7895A1E0B8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98" y="1562570"/>
            <a:ext cx="3618415" cy="9834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AADCD3B-7B7D-B815-45B4-551118B3723A}"/>
              </a:ext>
            </a:extLst>
          </p:cNvPr>
          <p:cNvSpPr txBox="1"/>
          <p:nvPr/>
        </p:nvSpPr>
        <p:spPr>
          <a:xfrm>
            <a:off x="1241755" y="3391914"/>
            <a:ext cx="9988219" cy="189333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What happened during hardening ?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sz="1600">
                <a:latin typeface="Arial" charset="0"/>
                <a:cs typeface="Arial" charset="0"/>
              </a:rPr>
              <a:t>Faults </a:t>
            </a:r>
            <a:r>
              <a:rPr lang="en-US" altLang="zh-CN" sz="1600" b="1" u="sng">
                <a:latin typeface="Arial" charset="0"/>
                <a:cs typeface="Arial" charset="0"/>
              </a:rPr>
              <a:t>modifying/bypassing branch condition</a:t>
            </a:r>
            <a:r>
              <a:rPr lang="en-US" altLang="zh-CN" sz="1600">
                <a:latin typeface="Arial" charset="0"/>
                <a:cs typeface="Arial" charset="0"/>
              </a:rPr>
              <a:t> will now directly </a:t>
            </a:r>
            <a:r>
              <a:rPr lang="en-US" altLang="zh-CN" sz="1600" b="1" u="sng">
                <a:latin typeface="Arial" charset="0"/>
                <a:cs typeface="Arial" charset="0"/>
              </a:rPr>
              <a:t>lead to password checking failure</a:t>
            </a:r>
            <a:r>
              <a:rPr lang="en-US" altLang="zh-CN" sz="1600">
                <a:latin typeface="Arial" charset="0"/>
                <a:cs typeface="Arial" charset="0"/>
              </a:rPr>
              <a:t> instead of </a:t>
            </a:r>
            <a:r>
              <a:rPr lang="en-US" altLang="zh-CN" sz="160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secret asset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sz="1600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cs typeface="Arial" charset="0"/>
              </a:rPr>
              <a:t>Hardening implemented by </a:t>
            </a:r>
            <a:r>
              <a:rPr lang="en-US" altLang="zh-CN" sz="1600" i="1" u="sng">
                <a:latin typeface="Arial" charset="0"/>
                <a:cs typeface="Arial" charset="0"/>
              </a:rPr>
              <a:t>Static Branch Prediction Hint</a:t>
            </a:r>
            <a:r>
              <a:rPr lang="en-US" altLang="zh-CN" sz="1600">
                <a:latin typeface="Arial" charset="0"/>
                <a:cs typeface="Arial" charset="0"/>
              </a:rPr>
              <a:t> : </a:t>
            </a:r>
            <a:r>
              <a:rPr lang="en-US" altLang="zh-CN" sz="1600" b="1">
                <a:latin typeface="Arial" charset="0"/>
                <a:cs typeface="Arial" charset="0"/>
              </a:rPr>
              <a:t>__</a:t>
            </a:r>
            <a:r>
              <a:rPr lang="en-US" altLang="zh-CN" sz="1600" b="1" err="1">
                <a:latin typeface="Arial" charset="0"/>
                <a:cs typeface="Arial" charset="0"/>
              </a:rPr>
              <a:t>builtin_expect</a:t>
            </a:r>
            <a:r>
              <a:rPr lang="en-US" altLang="zh-CN" sz="1600" b="1">
                <a:latin typeface="Arial" charset="0"/>
                <a:cs typeface="Arial" charset="0"/>
              </a:rPr>
              <a:t>(branch condition, 0)</a:t>
            </a:r>
            <a:endParaRPr lang="en-US" altLang="zh-CN" sz="1600">
              <a:solidFill>
                <a:schemeClr val="accent2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>
              <a:latin typeface="Arial" charset="0"/>
              <a:cs typeface="Arial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BAACE6C-8166-A1B8-D5ED-124598894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804" y="1477226"/>
            <a:ext cx="2940074" cy="1247305"/>
          </a:xfrm>
          <a:prstGeom prst="rect">
            <a:avLst/>
          </a:prstGeom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7B75C781-C141-AAB2-CDF3-014912A7E2CD}"/>
              </a:ext>
            </a:extLst>
          </p:cNvPr>
          <p:cNvSpPr/>
          <p:nvPr/>
        </p:nvSpPr>
        <p:spPr>
          <a:xfrm>
            <a:off x="5491216" y="2092909"/>
            <a:ext cx="1904892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8735A1-189B-1227-746E-586461BABC1A}"/>
              </a:ext>
            </a:extLst>
          </p:cNvPr>
          <p:cNvSpPr txBox="1"/>
          <p:nvPr/>
        </p:nvSpPr>
        <p:spPr>
          <a:xfrm>
            <a:off x="4576762" y="1719147"/>
            <a:ext cx="3038475" cy="33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200" b="1">
                <a:latin typeface="Arial" charset="0"/>
                <a:cs typeface="Arial" charset="0"/>
              </a:rPr>
              <a:t>Harden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ED9385-C92A-644D-FD42-603969295EE3}"/>
              </a:ext>
            </a:extLst>
          </p:cNvPr>
          <p:cNvSpPr txBox="1"/>
          <p:nvPr/>
        </p:nvSpPr>
        <p:spPr>
          <a:xfrm>
            <a:off x="1575131" y="5351348"/>
            <a:ext cx="9511404" cy="785343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Security Property : Default fall-through branch handles error rather than security asset </a:t>
            </a:r>
            <a:endParaRPr lang="en-US" altLang="zh-CN" sz="1600">
              <a:solidFill>
                <a:schemeClr val="accent2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6742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4805BC9-B075-FD0F-EBB8-C1610D7D5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B512F-7964-CE61-860A-796F90A8D21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23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609F49F-C8B6-E19E-AF0B-434E9F2C9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B32449B-CDC5-9804-BE00-27925D9A7C5A}"/>
              </a:ext>
            </a:extLst>
          </p:cNvPr>
          <p:cNvSpPr txBox="1"/>
          <p:nvPr/>
        </p:nvSpPr>
        <p:spPr>
          <a:xfrm>
            <a:off x="70181" y="1186138"/>
            <a:ext cx="9708486" cy="22626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>
                <a:latin typeface="Arial" charset="0"/>
                <a:cs typeface="Arial" charset="0"/>
              </a:rPr>
              <a:t>Dumped all internal states of compilation and studied how compilation takes place.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>
                <a:latin typeface="Arial" charset="0"/>
                <a:cs typeface="Arial" charset="0"/>
              </a:rPr>
              <a:t>$ riscv32-unknown-elf-gcc -</a:t>
            </a:r>
            <a:r>
              <a:rPr lang="en-US" altLang="zh-CN" sz="1600" err="1">
                <a:latin typeface="Arial" charset="0"/>
                <a:cs typeface="Arial" charset="0"/>
              </a:rPr>
              <a:t>fdump</a:t>
            </a:r>
            <a:r>
              <a:rPr lang="en-US" altLang="zh-CN" sz="1600">
                <a:latin typeface="Arial" charset="0"/>
                <a:cs typeface="Arial" charset="0"/>
              </a:rPr>
              <a:t>-tree-original </a:t>
            </a:r>
            <a:r>
              <a:rPr lang="en-US" altLang="zh-CN" sz="1600" err="1">
                <a:latin typeface="Arial" charset="0"/>
                <a:cs typeface="Arial" charset="0"/>
              </a:rPr>
              <a:t>password.c</a:t>
            </a:r>
            <a:r>
              <a:rPr lang="en-US" altLang="zh-CN" sz="1600">
                <a:latin typeface="Arial" charset="0"/>
                <a:cs typeface="Arial" charset="0"/>
              </a:rPr>
              <a:t> –c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>
                <a:latin typeface="Arial" charset="0"/>
                <a:cs typeface="Arial" charset="0"/>
              </a:rPr>
              <a:t>$ riscv32-unknown-elf-gcc -</a:t>
            </a:r>
            <a:r>
              <a:rPr lang="en-US" altLang="zh-CN" sz="1600" err="1">
                <a:latin typeface="Arial" charset="0"/>
                <a:cs typeface="Arial" charset="0"/>
              </a:rPr>
              <a:t>fdump</a:t>
            </a:r>
            <a:r>
              <a:rPr lang="en-US" altLang="zh-CN" sz="1600">
                <a:latin typeface="Arial" charset="0"/>
                <a:cs typeface="Arial" charset="0"/>
              </a:rPr>
              <a:t>-tree-</a:t>
            </a:r>
            <a:r>
              <a:rPr lang="en-US" altLang="zh-CN" sz="1600" err="1">
                <a:latin typeface="Arial" charset="0"/>
                <a:cs typeface="Arial" charset="0"/>
              </a:rPr>
              <a:t>gimple</a:t>
            </a:r>
            <a:r>
              <a:rPr lang="en-US" altLang="zh-CN" sz="1600">
                <a:latin typeface="Arial" charset="0"/>
                <a:cs typeface="Arial" charset="0"/>
              </a:rPr>
              <a:t> </a:t>
            </a:r>
            <a:r>
              <a:rPr lang="en-US" altLang="zh-CN" sz="1600" err="1">
                <a:latin typeface="Arial" charset="0"/>
                <a:cs typeface="Arial" charset="0"/>
              </a:rPr>
              <a:t>password.c</a:t>
            </a:r>
            <a:r>
              <a:rPr lang="en-US" altLang="zh-CN" sz="1600">
                <a:latin typeface="Arial" charset="0"/>
                <a:cs typeface="Arial" charset="0"/>
              </a:rPr>
              <a:t> –c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>
                <a:latin typeface="Arial" charset="0"/>
                <a:cs typeface="Arial" charset="0"/>
              </a:rPr>
              <a:t>$ riscv32-unknown-elf-gcc -</a:t>
            </a:r>
            <a:r>
              <a:rPr lang="en-US" altLang="zh-CN" sz="1600" err="1">
                <a:latin typeface="Arial" charset="0"/>
                <a:cs typeface="Arial" charset="0"/>
              </a:rPr>
              <a:t>fdump</a:t>
            </a:r>
            <a:r>
              <a:rPr lang="en-US" altLang="zh-CN" sz="1600">
                <a:latin typeface="Arial" charset="0"/>
                <a:cs typeface="Arial" charset="0"/>
              </a:rPr>
              <a:t>-tree-all </a:t>
            </a:r>
            <a:r>
              <a:rPr lang="en-US" altLang="zh-CN" sz="1600" err="1">
                <a:latin typeface="Arial" charset="0"/>
                <a:cs typeface="Arial" charset="0"/>
              </a:rPr>
              <a:t>password.c</a:t>
            </a:r>
            <a:r>
              <a:rPr lang="en-US" altLang="zh-CN" sz="1600">
                <a:latin typeface="Arial" charset="0"/>
                <a:cs typeface="Arial" charset="0"/>
              </a:rPr>
              <a:t> –c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>
                <a:latin typeface="Arial" charset="0"/>
                <a:cs typeface="Arial" charset="0"/>
              </a:rPr>
              <a:t>$ riscv32-unknown-elf-gcc -O2 -</a:t>
            </a:r>
            <a:r>
              <a:rPr lang="en-US" altLang="zh-CN" sz="1600" err="1">
                <a:latin typeface="Arial" charset="0"/>
                <a:cs typeface="Arial" charset="0"/>
              </a:rPr>
              <a:t>fdump</a:t>
            </a:r>
            <a:r>
              <a:rPr lang="en-US" altLang="zh-CN" sz="1600">
                <a:latin typeface="Arial" charset="0"/>
                <a:cs typeface="Arial" charset="0"/>
              </a:rPr>
              <a:t>-tree-</a:t>
            </a:r>
            <a:r>
              <a:rPr lang="en-US" altLang="zh-CN" sz="1600" err="1">
                <a:latin typeface="Arial" charset="0"/>
                <a:cs typeface="Arial" charset="0"/>
              </a:rPr>
              <a:t>cfg</a:t>
            </a:r>
            <a:r>
              <a:rPr lang="en-US" altLang="zh-CN" sz="1600">
                <a:latin typeface="Arial" charset="0"/>
                <a:cs typeface="Arial" charset="0"/>
              </a:rPr>
              <a:t>-graph -c </a:t>
            </a:r>
            <a:r>
              <a:rPr lang="en-US" altLang="zh-CN" sz="1600" err="1">
                <a:latin typeface="Arial" charset="0"/>
                <a:cs typeface="Arial" charset="0"/>
              </a:rPr>
              <a:t>password.c</a:t>
            </a:r>
            <a:endParaRPr lang="en-US" altLang="zh-CN" sz="1600">
              <a:latin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>
              <a:latin typeface="Arial" charset="0"/>
              <a:cs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7B16EA-0410-0244-9C37-D6258F6537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8611" y="3556091"/>
            <a:ext cx="9594777" cy="211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2358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1C0458B-94B8-32D3-0839-E1FD46431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73B52-83C7-3AEF-A652-94CFAA84ABD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24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514F55-479E-B990-2D31-9DE402310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7BCBC7-0E6E-2506-FB85-CF071D35F7C6}"/>
              </a:ext>
            </a:extLst>
          </p:cNvPr>
          <p:cNvSpPr txBox="1"/>
          <p:nvPr/>
        </p:nvSpPr>
        <p:spPr>
          <a:xfrm>
            <a:off x="166838" y="839587"/>
            <a:ext cx="9708486" cy="11546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u="sng">
                <a:latin typeface="Arial" charset="0"/>
                <a:cs typeface="Arial" charset="0"/>
              </a:rPr>
              <a:t>Before and After</a:t>
            </a:r>
            <a:r>
              <a:rPr lang="en-US" altLang="zh-CN" sz="1600" b="1">
                <a:latin typeface="Arial" charset="0"/>
                <a:cs typeface="Arial" charset="0"/>
              </a:rPr>
              <a:t> Branch Prediction Optimization 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>
                <a:latin typeface="Arial" charset="0"/>
                <a:cs typeface="Arial" charset="0"/>
              </a:rPr>
              <a:t>$ riscv32-unknown-elf-gcc -O2 -save-temps </a:t>
            </a:r>
            <a:r>
              <a:rPr lang="en-US" altLang="zh-CN" sz="1600" err="1">
                <a:latin typeface="Arial" charset="0"/>
                <a:cs typeface="Arial" charset="0"/>
              </a:rPr>
              <a:t>password.c</a:t>
            </a:r>
            <a:r>
              <a:rPr lang="en-US" altLang="zh-CN" sz="1600">
                <a:latin typeface="Arial" charset="0"/>
                <a:cs typeface="Arial" charset="0"/>
              </a:rPr>
              <a:t> -o password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>
                <a:latin typeface="Arial" charset="0"/>
                <a:cs typeface="Arial" charset="0"/>
              </a:rPr>
              <a:t>$ riscv32-unknown-elf-gcc -O1 -save-temps </a:t>
            </a:r>
            <a:r>
              <a:rPr lang="en-US" altLang="zh-CN" sz="1600" err="1">
                <a:latin typeface="Arial" charset="0"/>
                <a:cs typeface="Arial" charset="0"/>
              </a:rPr>
              <a:t>password.c</a:t>
            </a:r>
            <a:r>
              <a:rPr lang="en-US" altLang="zh-CN" sz="1600">
                <a:latin typeface="Arial" charset="0"/>
                <a:cs typeface="Arial" charset="0"/>
              </a:rPr>
              <a:t> -o password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F19FE6-C018-84A2-415C-63228D4F31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1296" y="2145033"/>
            <a:ext cx="3167020" cy="121930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0B0F03-267D-C880-5AD3-15E94A82BC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6063" y="2090592"/>
            <a:ext cx="3299261" cy="9740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52BDC6-A4B1-FE38-9308-1D9EEE41977B}"/>
              </a:ext>
            </a:extLst>
          </p:cNvPr>
          <p:cNvSpPr txBox="1"/>
          <p:nvPr/>
        </p:nvSpPr>
        <p:spPr>
          <a:xfrm>
            <a:off x="2489369" y="4078396"/>
            <a:ext cx="6986405" cy="785343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Arial" charset="0"/>
                <a:cs typeface="Arial" charset="0"/>
              </a:rPr>
              <a:t>Branch Prediction Optimization switched the default branch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>
              <a:latin typeface="Arial" charset="0"/>
              <a:cs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95B5C3-F6ED-2865-1C0B-14C96EA198E2}"/>
              </a:ext>
            </a:extLst>
          </p:cNvPr>
          <p:cNvSpPr txBox="1"/>
          <p:nvPr/>
        </p:nvSpPr>
        <p:spPr>
          <a:xfrm>
            <a:off x="1880663" y="3307100"/>
            <a:ext cx="1458033" cy="41601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>
                <a:latin typeface="Arial" charset="0"/>
                <a:cs typeface="Arial" charset="0"/>
              </a:rPr>
              <a:t>Before</a:t>
            </a:r>
            <a:endParaRPr lang="en-US" altLang="zh-CN" sz="1600">
              <a:latin typeface="Arial" charset="0"/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757D34-9742-5039-B782-9D83B892414B}"/>
              </a:ext>
            </a:extLst>
          </p:cNvPr>
          <p:cNvSpPr txBox="1"/>
          <p:nvPr/>
        </p:nvSpPr>
        <p:spPr>
          <a:xfrm>
            <a:off x="7631157" y="2948324"/>
            <a:ext cx="1458033" cy="41601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>
                <a:latin typeface="Arial" charset="0"/>
                <a:cs typeface="Arial" charset="0"/>
              </a:rPr>
              <a:t>After</a:t>
            </a:r>
            <a:endParaRPr lang="en-US" altLang="zh-CN" sz="1600">
              <a:latin typeface="Arial" charset="0"/>
              <a:cs typeface="Arial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AF9E513-10AA-E49C-819E-210011D558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68257" y="5372580"/>
            <a:ext cx="3762900" cy="100979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25AE7BB-313E-CB84-AECC-E3DF03C4598B}"/>
              </a:ext>
            </a:extLst>
          </p:cNvPr>
          <p:cNvSpPr txBox="1"/>
          <p:nvPr/>
        </p:nvSpPr>
        <p:spPr>
          <a:xfrm>
            <a:off x="3003365" y="6307797"/>
            <a:ext cx="9406462" cy="41601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>
                <a:latin typeface="Arial" charset="0"/>
                <a:cs typeface="Arial" charset="0"/>
              </a:rPr>
              <a:t>High level code had error in default branch (else)</a:t>
            </a:r>
          </a:p>
        </p:txBody>
      </p:sp>
    </p:spTree>
    <p:extLst>
      <p:ext uri="{BB962C8B-B14F-4D97-AF65-F5344CB8AC3E}">
        <p14:creationId xmlns:p14="http://schemas.microsoft.com/office/powerpoint/2010/main" val="36912756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345F39F-5524-CF40-59AC-64B47484E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8AAA48-DB96-4C3B-BC31-1A84A674A19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25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77BC0F-1A8A-4111-B06E-1C509AD0D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Branch Prediction Optimization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69FC27-6AD1-2AFF-2CE1-BEE732146FB8}"/>
              </a:ext>
            </a:extLst>
          </p:cNvPr>
          <p:cNvSpPr txBox="1"/>
          <p:nvPr/>
        </p:nvSpPr>
        <p:spPr>
          <a:xfrm>
            <a:off x="335193" y="4688438"/>
            <a:ext cx="10489854" cy="22626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i="1" u="sng">
                <a:latin typeface="Arial" charset="0"/>
                <a:cs typeface="Arial" charset="0"/>
              </a:rPr>
              <a:t>How does this optimization help?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>
                <a:latin typeface="Arial" charset="0"/>
                <a:cs typeface="Arial" charset="0"/>
              </a:rPr>
              <a:t>Optimization : </a:t>
            </a:r>
            <a:r>
              <a:rPr lang="en-US" altLang="zh-CN" sz="1600" b="1">
                <a:latin typeface="Arial" charset="0"/>
                <a:cs typeface="Arial" charset="0"/>
              </a:rPr>
              <a:t>Hot Branch Instructions clustered together and pre-loaded into instruction cache pipeline </a:t>
            </a:r>
            <a:r>
              <a:rPr lang="en-US" altLang="zh-CN" sz="1600">
                <a:latin typeface="Arial" charset="0"/>
                <a:cs typeface="Arial" charset="0"/>
              </a:rPr>
              <a:t>so they can be readily fetched if condition is met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Arial" charset="0"/>
                <a:cs typeface="Arial" charset="0"/>
              </a:rPr>
              <a:t>If branch condition is met </a:t>
            </a:r>
            <a:r>
              <a:rPr lang="en-US" altLang="zh-CN" sz="1600" b="1">
                <a:latin typeface="Arial" charset="0"/>
                <a:cs typeface="Arial" charset="0"/>
              </a:rPr>
              <a:t>next instruction is already in pipeline </a:t>
            </a:r>
            <a:r>
              <a:rPr lang="en-US" altLang="zh-CN" sz="1600">
                <a:latin typeface="Arial" charset="0"/>
                <a:cs typeface="Arial" charset="0"/>
              </a:rPr>
              <a:t>(saves time)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Arial" charset="0"/>
                <a:cs typeface="Arial" charset="0"/>
              </a:rPr>
              <a:t>If branch condition is not met </a:t>
            </a:r>
            <a:r>
              <a:rPr lang="en-US" altLang="zh-CN" sz="1600" b="1">
                <a:latin typeface="Arial" charset="0"/>
                <a:cs typeface="Arial" charset="0"/>
              </a:rPr>
              <a:t>pipeline is flushed and cold branch is loaded </a:t>
            </a:r>
            <a:r>
              <a:rPr lang="en-US" altLang="zh-CN" sz="1600">
                <a:latin typeface="Arial" charset="0"/>
                <a:cs typeface="Arial" charset="0"/>
              </a:rPr>
              <a:t>(takes more time)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>
              <a:latin typeface="Arial" charset="0"/>
              <a:cs typeface="Arial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4743D78-E236-48E6-0CB3-DA692857D1B7}"/>
              </a:ext>
            </a:extLst>
          </p:cNvPr>
          <p:cNvSpPr/>
          <p:nvPr/>
        </p:nvSpPr>
        <p:spPr>
          <a:xfrm>
            <a:off x="5076204" y="933977"/>
            <a:ext cx="1893442" cy="1195900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BE9D87B-2640-4DF7-D586-9A4089DE073A}"/>
              </a:ext>
            </a:extLst>
          </p:cNvPr>
          <p:cNvSpPr/>
          <p:nvPr/>
        </p:nvSpPr>
        <p:spPr>
          <a:xfrm rot="8486702">
            <a:off x="4702200" y="2567677"/>
            <a:ext cx="1146143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A4C5A6-53E8-0F1B-CA03-2619AC01B74A}"/>
              </a:ext>
            </a:extLst>
          </p:cNvPr>
          <p:cNvSpPr txBox="1"/>
          <p:nvPr/>
        </p:nvSpPr>
        <p:spPr>
          <a:xfrm>
            <a:off x="5248812" y="1265187"/>
            <a:ext cx="1694375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Branch Prediction </a:t>
            </a:r>
            <a:br>
              <a:rPr lang="en-US" sz="14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</a:br>
            <a:r>
              <a:rPr lang="en-US" sz="14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Optimization </a:t>
            </a:r>
            <a:endParaRPr kumimoji="0" lang="en-US" sz="1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549235C-3D62-065B-E531-83098B102C29}"/>
              </a:ext>
            </a:extLst>
          </p:cNvPr>
          <p:cNvSpPr/>
          <p:nvPr/>
        </p:nvSpPr>
        <p:spPr>
          <a:xfrm rot="2855212">
            <a:off x="6300454" y="2585983"/>
            <a:ext cx="1146143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0AA559-FE61-6DEB-3461-6394BDE221EA}"/>
              </a:ext>
            </a:extLst>
          </p:cNvPr>
          <p:cNvSpPr txBox="1"/>
          <p:nvPr/>
        </p:nvSpPr>
        <p:spPr>
          <a:xfrm>
            <a:off x="2249653" y="3076629"/>
            <a:ext cx="3287280" cy="15240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u="sng">
                <a:latin typeface="Arial" charset="0"/>
                <a:cs typeface="Arial" charset="0"/>
              </a:rPr>
              <a:t>Hot Branch</a:t>
            </a:r>
          </a:p>
          <a:p>
            <a:pPr lvl="1"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>
                <a:latin typeface="Arial" charset="0"/>
                <a:cs typeface="Arial" charset="0"/>
              </a:rPr>
              <a:t>Most likely taken branch</a:t>
            </a:r>
            <a:br>
              <a:rPr lang="en-US" altLang="zh-CN" sz="1600" b="1">
                <a:latin typeface="Arial" charset="0"/>
                <a:cs typeface="Arial" charset="0"/>
              </a:rPr>
            </a:br>
            <a:r>
              <a:rPr lang="en-US" altLang="zh-CN" sz="1600" b="1">
                <a:latin typeface="Arial" charset="0"/>
                <a:cs typeface="Arial" charset="0"/>
              </a:rPr>
              <a:t>based on analysis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>
              <a:latin typeface="Arial" charset="0"/>
              <a:cs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63A7DBF-4FDD-B379-59BB-7AE4C1D57109}"/>
              </a:ext>
            </a:extLst>
          </p:cNvPr>
          <p:cNvSpPr txBox="1"/>
          <p:nvPr/>
        </p:nvSpPr>
        <p:spPr>
          <a:xfrm>
            <a:off x="6197316" y="3122053"/>
            <a:ext cx="3287280" cy="15240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u="sng">
                <a:latin typeface="Arial" charset="0"/>
                <a:cs typeface="Arial" charset="0"/>
              </a:rPr>
              <a:t>Cold Branch</a:t>
            </a:r>
          </a:p>
          <a:p>
            <a:pPr lvl="1"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>
                <a:latin typeface="Arial" charset="0"/>
                <a:cs typeface="Arial" charset="0"/>
              </a:rPr>
              <a:t>Less likely taken branch</a:t>
            </a:r>
            <a:br>
              <a:rPr lang="en-US" altLang="zh-CN" sz="1600" b="1">
                <a:latin typeface="Arial" charset="0"/>
                <a:cs typeface="Arial" charset="0"/>
              </a:rPr>
            </a:br>
            <a:r>
              <a:rPr lang="en-US" altLang="zh-CN" sz="1600" b="1">
                <a:latin typeface="Arial" charset="0"/>
                <a:cs typeface="Arial" charset="0"/>
              </a:rPr>
              <a:t>based on analysis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257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B47DA86-5238-8C4B-2E9F-B02156CF0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7012D88D-CAF7-CAD3-5DAC-1869EB24F03C}"/>
              </a:ext>
            </a:extLst>
          </p:cNvPr>
          <p:cNvSpPr/>
          <p:nvPr/>
        </p:nvSpPr>
        <p:spPr>
          <a:xfrm>
            <a:off x="1409735" y="1123297"/>
            <a:ext cx="9708485" cy="1489893"/>
          </a:xfrm>
          <a:prstGeom prst="flowChartTerminator">
            <a:avLst/>
          </a:prstGeom>
          <a:blipFill rotWithShape="1">
            <a:blip r:embed="rId2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3B020-29F4-2DF7-0BE0-275F046FCC4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26</a:t>
            </a:fld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E575BB88-B87E-CA9D-6CE2-6F783A6FAC01}"/>
              </a:ext>
            </a:extLst>
          </p:cNvPr>
          <p:cNvSpPr/>
          <p:nvPr/>
        </p:nvSpPr>
        <p:spPr>
          <a:xfrm>
            <a:off x="2097894" y="1370720"/>
            <a:ext cx="2019300" cy="898560"/>
          </a:xfrm>
          <a:prstGeom prst="homePlate">
            <a:avLst/>
          </a:prstGeom>
          <a:solidFill>
            <a:schemeClr val="tx2">
              <a:lumMod val="40000"/>
              <a:lumOff val="6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1C6FB72E-FCD6-0B62-45A2-B045E5CF21D0}"/>
              </a:ext>
            </a:extLst>
          </p:cNvPr>
          <p:cNvSpPr/>
          <p:nvPr/>
        </p:nvSpPr>
        <p:spPr>
          <a:xfrm>
            <a:off x="4117194" y="1426811"/>
            <a:ext cx="2455056" cy="786379"/>
          </a:xfrm>
          <a:prstGeom prst="chevron">
            <a:avLst/>
          </a:prstGeom>
          <a:solidFill>
            <a:srgbClr val="FF0000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28FC63-449A-A4A1-2F11-6F90F9262065}"/>
              </a:ext>
            </a:extLst>
          </p:cNvPr>
          <p:cNvSpPr txBox="1"/>
          <p:nvPr/>
        </p:nvSpPr>
        <p:spPr>
          <a:xfrm>
            <a:off x="4879049" y="1658273"/>
            <a:ext cx="931345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Hot Branch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8510425A-3608-2037-20A5-0D2BF9C8391D}"/>
              </a:ext>
            </a:extLst>
          </p:cNvPr>
          <p:cNvSpPr/>
          <p:nvPr/>
        </p:nvSpPr>
        <p:spPr>
          <a:xfrm>
            <a:off x="4284280" y="2886649"/>
            <a:ext cx="2316154" cy="78637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A42C39-68EB-80CC-5504-9F81FDFFC1D9}"/>
              </a:ext>
            </a:extLst>
          </p:cNvPr>
          <p:cNvSpPr txBox="1"/>
          <p:nvPr/>
        </p:nvSpPr>
        <p:spPr>
          <a:xfrm>
            <a:off x="4925037" y="2960002"/>
            <a:ext cx="101790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br>
              <a:rPr kumimoji="0" lang="en-US" sz="1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</a:b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Cold Branch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E7BD51-C359-E14B-0709-54F02D854C34}"/>
              </a:ext>
            </a:extLst>
          </p:cNvPr>
          <p:cNvSpPr txBox="1"/>
          <p:nvPr/>
        </p:nvSpPr>
        <p:spPr>
          <a:xfrm>
            <a:off x="2259062" y="1693689"/>
            <a:ext cx="1396216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Branch Condition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5FB84A9-D8B2-F16A-E1ED-72A19BFCF42C}"/>
              </a:ext>
            </a:extLst>
          </p:cNvPr>
          <p:cNvSpPr txBox="1"/>
          <p:nvPr/>
        </p:nvSpPr>
        <p:spPr>
          <a:xfrm>
            <a:off x="8189274" y="2599391"/>
            <a:ext cx="203741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Instruction Cache Pipel</a:t>
            </a:r>
            <a:r>
              <a:rPr lang="en-US" sz="1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ine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61E233-C67D-E524-5FDC-D5B6857DB965}"/>
              </a:ext>
            </a:extLst>
          </p:cNvPr>
          <p:cNvCxnSpPr/>
          <p:nvPr/>
        </p:nvCxnSpPr>
        <p:spPr>
          <a:xfrm>
            <a:off x="2781300" y="3279838"/>
            <a:ext cx="1808278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0A23DCB-1C5A-5798-1AF1-7391CFCE8BEE}"/>
              </a:ext>
            </a:extLst>
          </p:cNvPr>
          <p:cNvCxnSpPr/>
          <p:nvPr/>
        </p:nvCxnSpPr>
        <p:spPr>
          <a:xfrm flipV="1">
            <a:off x="2781300" y="2390775"/>
            <a:ext cx="0" cy="879529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54A287A-4D04-8C9D-85AC-EF3451453FEA}"/>
              </a:ext>
            </a:extLst>
          </p:cNvPr>
          <p:cNvSpPr txBox="1"/>
          <p:nvPr/>
        </p:nvSpPr>
        <p:spPr>
          <a:xfrm>
            <a:off x="628366" y="4196047"/>
            <a:ext cx="10489854" cy="226267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i="1" u="sng">
                <a:latin typeface="Arial" charset="0"/>
                <a:cs typeface="Arial" charset="0"/>
              </a:rPr>
              <a:t>How does this optimization help?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>
                <a:latin typeface="Arial" charset="0"/>
                <a:cs typeface="Arial" charset="0"/>
              </a:rPr>
              <a:t>Optimization : </a:t>
            </a:r>
            <a:r>
              <a:rPr lang="en-US" altLang="zh-CN" sz="1600" b="1">
                <a:latin typeface="Arial" charset="0"/>
                <a:cs typeface="Arial" charset="0"/>
              </a:rPr>
              <a:t>Hot Branch Instructions clustered together and pre-loaded into instruction cache pipeline </a:t>
            </a:r>
            <a:r>
              <a:rPr lang="en-US" altLang="zh-CN" sz="1600">
                <a:latin typeface="Arial" charset="0"/>
                <a:cs typeface="Arial" charset="0"/>
              </a:rPr>
              <a:t>so they can be readily fetched if condition is met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Arial" charset="0"/>
                <a:cs typeface="Arial" charset="0"/>
              </a:rPr>
              <a:t>If branch condition is met </a:t>
            </a:r>
            <a:r>
              <a:rPr lang="en-US" altLang="zh-CN" sz="1600" b="1">
                <a:latin typeface="Arial" charset="0"/>
                <a:cs typeface="Arial" charset="0"/>
              </a:rPr>
              <a:t>next instruction is already in pipeline </a:t>
            </a:r>
            <a:r>
              <a:rPr lang="en-US" altLang="zh-CN" sz="1600">
                <a:latin typeface="Arial" charset="0"/>
                <a:cs typeface="Arial" charset="0"/>
              </a:rPr>
              <a:t>(saves time)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Arial" charset="0"/>
                <a:cs typeface="Arial" charset="0"/>
              </a:rPr>
              <a:t>If branch condition is not met </a:t>
            </a:r>
            <a:r>
              <a:rPr lang="en-US" altLang="zh-CN" sz="1600" b="1">
                <a:latin typeface="Arial" charset="0"/>
                <a:cs typeface="Arial" charset="0"/>
              </a:rPr>
              <a:t>pipeline is flushed and cold branch is loaded </a:t>
            </a:r>
            <a:r>
              <a:rPr lang="en-US" altLang="zh-CN" sz="1600">
                <a:latin typeface="Arial" charset="0"/>
                <a:cs typeface="Arial" charset="0"/>
              </a:rPr>
              <a:t>(takes more time)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>
              <a:latin typeface="Arial" charset="0"/>
              <a:cs typeface="Arial" charset="0"/>
            </a:endParaRPr>
          </a:p>
        </p:txBody>
      </p:sp>
      <p:sp>
        <p:nvSpPr>
          <p:cNvPr id="23" name="Title 4">
            <a:extLst>
              <a:ext uri="{FF2B5EF4-FFF2-40B4-BE49-F238E27FC236}">
                <a16:creationId xmlns:a16="http://schemas.microsoft.com/office/drawing/2014/main" id="{1DCCD77D-BF96-4B9B-F3DA-679469E5A16D}"/>
              </a:ext>
            </a:extLst>
          </p:cNvPr>
          <p:cNvSpPr txBox="1">
            <a:spLocks/>
          </p:cNvSpPr>
          <p:nvPr/>
        </p:nvSpPr>
        <p:spPr>
          <a:xfrm>
            <a:off x="128983" y="7026"/>
            <a:ext cx="10216866" cy="708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3200" b="1">
                <a:solidFill>
                  <a:srgbClr val="002060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kern="0"/>
              <a:t>Branch Prediction Optimization </a:t>
            </a:r>
          </a:p>
        </p:txBody>
      </p:sp>
    </p:spTree>
    <p:extLst>
      <p:ext uri="{BB962C8B-B14F-4D97-AF65-F5344CB8AC3E}">
        <p14:creationId xmlns:p14="http://schemas.microsoft.com/office/powerpoint/2010/main" val="4201682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876C334-16C6-38CE-6E96-3AFD5AEE79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Terminator 13">
            <a:extLst>
              <a:ext uri="{FF2B5EF4-FFF2-40B4-BE49-F238E27FC236}">
                <a16:creationId xmlns:a16="http://schemas.microsoft.com/office/drawing/2014/main" id="{71683F54-779F-1645-DB89-BC6EADDB209A}"/>
              </a:ext>
            </a:extLst>
          </p:cNvPr>
          <p:cNvSpPr/>
          <p:nvPr/>
        </p:nvSpPr>
        <p:spPr>
          <a:xfrm>
            <a:off x="1241757" y="1939107"/>
            <a:ext cx="9708485" cy="1489893"/>
          </a:xfrm>
          <a:prstGeom prst="flowChartTerminator">
            <a:avLst/>
          </a:prstGeom>
          <a:blipFill rotWithShape="1">
            <a:blip r:embed="rId2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DC82A1-CC2A-D17E-DFBE-744607962FA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27</a:t>
            </a:fld>
            <a:endParaRPr lang="en-US"/>
          </a:p>
        </p:txBody>
      </p:sp>
      <p:sp>
        <p:nvSpPr>
          <p:cNvPr id="6" name="Arrow: Pentagon 5">
            <a:extLst>
              <a:ext uri="{FF2B5EF4-FFF2-40B4-BE49-F238E27FC236}">
                <a16:creationId xmlns:a16="http://schemas.microsoft.com/office/drawing/2014/main" id="{A1C8951D-0827-4352-51EF-7A6CDEED51D6}"/>
              </a:ext>
            </a:extLst>
          </p:cNvPr>
          <p:cNvSpPr/>
          <p:nvPr/>
        </p:nvSpPr>
        <p:spPr>
          <a:xfrm>
            <a:off x="1929916" y="2186530"/>
            <a:ext cx="2019300" cy="898560"/>
          </a:xfrm>
          <a:prstGeom prst="homePlate">
            <a:avLst/>
          </a:prstGeom>
          <a:solidFill>
            <a:srgbClr val="FF0000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Arrow: Chevron 7">
            <a:extLst>
              <a:ext uri="{FF2B5EF4-FFF2-40B4-BE49-F238E27FC236}">
                <a16:creationId xmlns:a16="http://schemas.microsoft.com/office/drawing/2014/main" id="{D31A4101-CC06-7DEA-26E6-48764D3E7FC1}"/>
              </a:ext>
            </a:extLst>
          </p:cNvPr>
          <p:cNvSpPr/>
          <p:nvPr/>
        </p:nvSpPr>
        <p:spPr>
          <a:xfrm>
            <a:off x="3949216" y="2242621"/>
            <a:ext cx="2455056" cy="786379"/>
          </a:xfrm>
          <a:prstGeom prst="chevron">
            <a:avLst/>
          </a:prstGeom>
          <a:solidFill>
            <a:srgbClr val="FF0000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C19F0A-3ACB-4116-E4E6-8C1390116D3C}"/>
              </a:ext>
            </a:extLst>
          </p:cNvPr>
          <p:cNvSpPr txBox="1"/>
          <p:nvPr/>
        </p:nvSpPr>
        <p:spPr>
          <a:xfrm>
            <a:off x="4411132" y="2433395"/>
            <a:ext cx="179286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Access to Secret Asset</a:t>
            </a:r>
            <a:br>
              <a:rPr kumimoji="0" lang="en-US" sz="1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</a:b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      (Hot Branch)</a:t>
            </a:r>
          </a:p>
        </p:txBody>
      </p:sp>
      <p:sp>
        <p:nvSpPr>
          <p:cNvPr id="11" name="Arrow: Chevron 10">
            <a:extLst>
              <a:ext uri="{FF2B5EF4-FFF2-40B4-BE49-F238E27FC236}">
                <a16:creationId xmlns:a16="http://schemas.microsoft.com/office/drawing/2014/main" id="{E7C2BD27-DEAD-2CAC-AE49-DB54D0C7BECC}"/>
              </a:ext>
            </a:extLst>
          </p:cNvPr>
          <p:cNvSpPr/>
          <p:nvPr/>
        </p:nvSpPr>
        <p:spPr>
          <a:xfrm>
            <a:off x="4116302" y="3702459"/>
            <a:ext cx="2316154" cy="786379"/>
          </a:xfrm>
          <a:prstGeom prst="chevron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E2AED60-D1DD-D35D-9D01-012DB1EF823C}"/>
              </a:ext>
            </a:extLst>
          </p:cNvPr>
          <p:cNvSpPr txBox="1"/>
          <p:nvPr/>
        </p:nvSpPr>
        <p:spPr>
          <a:xfrm>
            <a:off x="4683672" y="3873285"/>
            <a:ext cx="118141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Error Handling</a:t>
            </a:r>
            <a:br>
              <a:rPr kumimoji="0" lang="en-US" sz="1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</a:b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(Cold Branch)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ED32FA7-2435-5727-7A48-F8555C57A026}"/>
              </a:ext>
            </a:extLst>
          </p:cNvPr>
          <p:cNvSpPr txBox="1"/>
          <p:nvPr/>
        </p:nvSpPr>
        <p:spPr>
          <a:xfrm>
            <a:off x="2091084" y="2509499"/>
            <a:ext cx="1396216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Branch Condition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15FC0DB-521E-F85F-4CB1-F20C9C26C1A3}"/>
              </a:ext>
            </a:extLst>
          </p:cNvPr>
          <p:cNvSpPr txBox="1"/>
          <p:nvPr/>
        </p:nvSpPr>
        <p:spPr>
          <a:xfrm>
            <a:off x="8021296" y="3415201"/>
            <a:ext cx="2037417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Instruction Cache Pipel</a:t>
            </a:r>
            <a:r>
              <a:rPr lang="en-US" sz="1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ine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DE7E094-29C9-8C72-0407-668C953CD596}"/>
              </a:ext>
            </a:extLst>
          </p:cNvPr>
          <p:cNvCxnSpPr/>
          <p:nvPr/>
        </p:nvCxnSpPr>
        <p:spPr>
          <a:xfrm>
            <a:off x="2613322" y="4095648"/>
            <a:ext cx="1808278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74753C6-58D9-3A9D-7495-8D5C7979C0C3}"/>
              </a:ext>
            </a:extLst>
          </p:cNvPr>
          <p:cNvCxnSpPr/>
          <p:nvPr/>
        </p:nvCxnSpPr>
        <p:spPr>
          <a:xfrm flipV="1">
            <a:off x="2613322" y="3206585"/>
            <a:ext cx="0" cy="879529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7CF640-63D2-41D6-D7D9-E09C0E751886}"/>
              </a:ext>
            </a:extLst>
          </p:cNvPr>
          <p:cNvSpPr txBox="1"/>
          <p:nvPr/>
        </p:nvSpPr>
        <p:spPr>
          <a:xfrm>
            <a:off x="1702146" y="5402614"/>
            <a:ext cx="10489854" cy="7853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i="1" u="sng">
                <a:latin typeface="Arial" charset="0"/>
                <a:cs typeface="Arial" charset="0"/>
              </a:rPr>
              <a:t>How does this introduce Fault Injection Vulnerability ?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>
                <a:latin typeface="Arial" charset="0"/>
                <a:cs typeface="Arial" charset="0"/>
              </a:rPr>
              <a:t>- 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Arial" charset="0"/>
                <a:cs typeface="Arial" charset="0"/>
              </a:rPr>
              <a:t>Faults </a:t>
            </a:r>
            <a:r>
              <a:rPr lang="en-US" altLang="zh-CN" sz="1600" b="1" u="sng">
                <a:solidFill>
                  <a:schemeClr val="accent5">
                    <a:lumMod val="75000"/>
                  </a:schemeClr>
                </a:solidFill>
                <a:latin typeface="Arial" charset="0"/>
                <a:cs typeface="Arial" charset="0"/>
              </a:rPr>
              <a:t>modifying/bypassing branch condition</a:t>
            </a:r>
            <a:r>
              <a:rPr lang="en-US" altLang="zh-CN" sz="1600">
                <a:solidFill>
                  <a:schemeClr val="accent5">
                    <a:lumMod val="75000"/>
                  </a:schemeClr>
                </a:solidFill>
                <a:latin typeface="Arial" charset="0"/>
                <a:cs typeface="Arial" charset="0"/>
              </a:rPr>
              <a:t> will now directly </a:t>
            </a:r>
            <a:r>
              <a:rPr lang="en-US" altLang="zh-CN" sz="1600" b="1" u="sng">
                <a:solidFill>
                  <a:schemeClr val="accent5">
                    <a:lumMod val="75000"/>
                  </a:schemeClr>
                </a:solidFill>
                <a:latin typeface="Arial" charset="0"/>
                <a:cs typeface="Arial" charset="0"/>
              </a:rPr>
              <a:t>lead to secret asset</a:t>
            </a:r>
          </a:p>
        </p:txBody>
      </p:sp>
      <p:sp>
        <p:nvSpPr>
          <p:cNvPr id="23" name="Title 4">
            <a:extLst>
              <a:ext uri="{FF2B5EF4-FFF2-40B4-BE49-F238E27FC236}">
                <a16:creationId xmlns:a16="http://schemas.microsoft.com/office/drawing/2014/main" id="{9E85922A-6EEF-8139-9D82-6295A9AB73D0}"/>
              </a:ext>
            </a:extLst>
          </p:cNvPr>
          <p:cNvSpPr txBox="1">
            <a:spLocks/>
          </p:cNvSpPr>
          <p:nvPr/>
        </p:nvSpPr>
        <p:spPr>
          <a:xfrm>
            <a:off x="128983" y="7026"/>
            <a:ext cx="10216866" cy="708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3200" b="1">
                <a:solidFill>
                  <a:srgbClr val="002060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kern="0"/>
              <a:t>Branch Prediction Optimization - Vulnerability </a:t>
            </a:r>
          </a:p>
        </p:txBody>
      </p:sp>
      <p:sp>
        <p:nvSpPr>
          <p:cNvPr id="2" name="Lightning Bolt 1">
            <a:extLst>
              <a:ext uri="{FF2B5EF4-FFF2-40B4-BE49-F238E27FC236}">
                <a16:creationId xmlns:a16="http://schemas.microsoft.com/office/drawing/2014/main" id="{1DC86F84-64C8-5217-F0D4-7C42F9D2545D}"/>
              </a:ext>
            </a:extLst>
          </p:cNvPr>
          <p:cNvSpPr/>
          <p:nvPr/>
        </p:nvSpPr>
        <p:spPr>
          <a:xfrm rot="4096881">
            <a:off x="3442498" y="1197264"/>
            <a:ext cx="505837" cy="1014978"/>
          </a:xfrm>
          <a:prstGeom prst="lightningBolt">
            <a:avLst/>
          </a:prstGeom>
          <a:solidFill>
            <a:srgbClr val="C00000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406894480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C4A49C2-61B7-9F5B-5064-1EE4DA2C3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5E6A6F-3E2E-21D3-A8CE-DD9C9E85139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28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D3AD0C-0C65-23E2-2339-FDB148FEA871}"/>
              </a:ext>
            </a:extLst>
          </p:cNvPr>
          <p:cNvSpPr txBox="1"/>
          <p:nvPr/>
        </p:nvSpPr>
        <p:spPr>
          <a:xfrm>
            <a:off x="233758" y="1584745"/>
            <a:ext cx="9708486" cy="19395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b="1" u="sng">
                <a:latin typeface="Arial" charset="0"/>
                <a:cs typeface="Arial" charset="0"/>
              </a:rPr>
              <a:t>Vulnerability</a:t>
            </a:r>
            <a:r>
              <a:rPr lang="en-US" altLang="zh-CN" sz="1600" b="1" u="sng">
                <a:latin typeface="Arial" charset="0"/>
                <a:cs typeface="Arial" charset="0"/>
              </a:rPr>
              <a:t> :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>
                <a:latin typeface="Arial" charset="0"/>
                <a:cs typeface="Arial" charset="0"/>
              </a:rPr>
              <a:t>Branch Predictor </a:t>
            </a:r>
            <a:r>
              <a:rPr lang="en-US" altLang="zh-CN" sz="1600" b="1" u="sng">
                <a:latin typeface="Arial" charset="0"/>
                <a:cs typeface="Arial" charset="0"/>
              </a:rPr>
              <a:t>does not know if a branch has security asset</a:t>
            </a:r>
            <a:r>
              <a:rPr lang="en-US" altLang="zh-CN" sz="1600" b="1">
                <a:latin typeface="Arial" charset="0"/>
                <a:cs typeface="Arial" charset="0"/>
              </a:rPr>
              <a:t> </a:t>
            </a:r>
            <a:r>
              <a:rPr lang="en-US" altLang="zh-CN" sz="1600">
                <a:latin typeface="Arial" charset="0"/>
                <a:cs typeface="Arial" charset="0"/>
              </a:rPr>
              <a:t>and should be kept cold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>
                <a:latin typeface="Arial" charset="0"/>
                <a:cs typeface="Arial" charset="0"/>
              </a:rPr>
              <a:t>Branch Predictor </a:t>
            </a:r>
            <a:r>
              <a:rPr lang="en-US" altLang="zh-CN" sz="1600" b="1" u="sng">
                <a:latin typeface="Arial" charset="0"/>
                <a:cs typeface="Arial" charset="0"/>
              </a:rPr>
              <a:t>decides hot (most likely) or cold (less likely)</a:t>
            </a:r>
            <a:r>
              <a:rPr lang="en-US" altLang="zh-CN" sz="1600">
                <a:latin typeface="Arial" charset="0"/>
                <a:cs typeface="Arial" charset="0"/>
              </a:rPr>
              <a:t> based on </a:t>
            </a:r>
            <a:r>
              <a:rPr lang="en-US" altLang="zh-CN" sz="1600" b="1" u="sng">
                <a:latin typeface="Arial" charset="0"/>
                <a:cs typeface="Arial" charset="0"/>
              </a:rPr>
              <a:t>heuristic analysis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Arial" charset="0"/>
                <a:cs typeface="Arial" charset="0"/>
              </a:rPr>
              <a:t>Heuristic Analysis – </a:t>
            </a:r>
            <a:r>
              <a:rPr lang="en-US" altLang="zh-CN" sz="1600" b="1" u="sng">
                <a:latin typeface="Arial" charset="0"/>
                <a:cs typeface="Arial" charset="0"/>
              </a:rPr>
              <a:t>detect error handling code</a:t>
            </a:r>
            <a:r>
              <a:rPr lang="en-US" altLang="zh-CN" sz="1600">
                <a:latin typeface="Arial" charset="0"/>
                <a:cs typeface="Arial" charset="0"/>
              </a:rPr>
              <a:t>, </a:t>
            </a:r>
            <a:r>
              <a:rPr lang="en-US" altLang="zh-CN" sz="1600" u="sng">
                <a:latin typeface="Arial" charset="0"/>
                <a:cs typeface="Arial" charset="0"/>
              </a:rPr>
              <a:t>assign it cold </a:t>
            </a:r>
            <a:r>
              <a:rPr lang="en-US" altLang="zh-CN" sz="1600" b="1" u="sng">
                <a:latin typeface="Arial" charset="0"/>
                <a:cs typeface="Arial" charset="0"/>
              </a:rPr>
              <a:t>always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>
              <a:latin typeface="Arial" charset="0"/>
              <a:cs typeface="Arial" charset="0"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8BBB5D00-2472-69E9-9369-82156C896AA3}"/>
              </a:ext>
            </a:extLst>
          </p:cNvPr>
          <p:cNvSpPr txBox="1">
            <a:spLocks/>
          </p:cNvSpPr>
          <p:nvPr/>
        </p:nvSpPr>
        <p:spPr>
          <a:xfrm>
            <a:off x="128983" y="7026"/>
            <a:ext cx="10216866" cy="708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3200" b="1">
                <a:solidFill>
                  <a:srgbClr val="002060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kern="0"/>
              <a:t>Branch Prediction Optimization - Vulnerability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02FA09-2DC6-2654-5738-C6C685DF8FDD}"/>
              </a:ext>
            </a:extLst>
          </p:cNvPr>
          <p:cNvSpPr txBox="1"/>
          <p:nvPr/>
        </p:nvSpPr>
        <p:spPr>
          <a:xfrm>
            <a:off x="2241719" y="4240321"/>
            <a:ext cx="7942205" cy="1154675"/>
          </a:xfrm>
          <a:prstGeom prst="rect">
            <a:avLst/>
          </a:prstGeom>
          <a:noFill/>
          <a:ln w="38100" cap="flat">
            <a:solidFill>
              <a:srgbClr val="FF0000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>
                <a:solidFill>
                  <a:schemeClr val="accent5">
                    <a:lumMod val="75000"/>
                  </a:schemeClr>
                </a:solidFill>
                <a:latin typeface="Arial" charset="0"/>
                <a:cs typeface="Arial" charset="0"/>
              </a:rPr>
              <a:t>Standard GCC compiler in default setting would always assign error handling branch as cold even if other branch has security asset</a:t>
            </a:r>
            <a:endParaRPr lang="en-US" altLang="zh-CN" sz="1600">
              <a:solidFill>
                <a:schemeClr val="accent5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29169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1C2FF1A-7C65-86ED-5373-9A304987B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005D4-1791-C64E-8CEB-074CCCEC9E1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29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68CDAD-51BA-3A61-A851-4AC4C01D1237}"/>
              </a:ext>
            </a:extLst>
          </p:cNvPr>
          <p:cNvSpPr txBox="1"/>
          <p:nvPr/>
        </p:nvSpPr>
        <p:spPr>
          <a:xfrm>
            <a:off x="383173" y="1375195"/>
            <a:ext cx="9708486" cy="304750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b="1" u="sng">
                <a:latin typeface="Arial" charset="0"/>
                <a:cs typeface="Arial" charset="0"/>
              </a:rPr>
              <a:t>Hardening</a:t>
            </a:r>
            <a:r>
              <a:rPr lang="en-US" altLang="zh-CN" sz="1600" b="1" u="sng">
                <a:latin typeface="Arial" charset="0"/>
                <a:cs typeface="Arial" charset="0"/>
              </a:rPr>
              <a:t> :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>
                <a:latin typeface="Arial" charset="0"/>
                <a:cs typeface="Arial" charset="0"/>
              </a:rPr>
              <a:t>Simple naïve solution : </a:t>
            </a:r>
            <a:r>
              <a:rPr lang="en-US" altLang="zh-CN" sz="1600" u="sng">
                <a:latin typeface="Arial" charset="0"/>
                <a:cs typeface="Arial" charset="0"/>
              </a:rPr>
              <a:t>Turn off</a:t>
            </a:r>
            <a:r>
              <a:rPr lang="en-US" altLang="zh-CN" sz="1600">
                <a:latin typeface="Arial" charset="0"/>
                <a:cs typeface="Arial" charset="0"/>
              </a:rPr>
              <a:t> Branch Prediction Optimization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>
                <a:latin typeface="Arial" charset="0"/>
                <a:cs typeface="Arial" charset="0"/>
              </a:rPr>
              <a:t>Advanced solution : If there is a </a:t>
            </a:r>
            <a:r>
              <a:rPr lang="en-US" altLang="zh-CN" sz="1600" u="sng">
                <a:latin typeface="Arial" charset="0"/>
                <a:cs typeface="Arial" charset="0"/>
              </a:rPr>
              <a:t>security asset, assign it always cold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 u="sng">
                <a:latin typeface="Arial" charset="0"/>
                <a:cs typeface="Arial" charset="0"/>
              </a:rPr>
              <a:t>Static</a:t>
            </a:r>
            <a:r>
              <a:rPr lang="en-US" altLang="zh-CN" sz="1600">
                <a:latin typeface="Arial" charset="0"/>
                <a:cs typeface="Arial" charset="0"/>
              </a:rPr>
              <a:t> Branch Prediction Hint : </a:t>
            </a:r>
            <a:r>
              <a:rPr lang="en-US" altLang="zh-CN" sz="1600" b="1">
                <a:latin typeface="Arial" charset="0"/>
                <a:cs typeface="Arial" charset="0"/>
              </a:rPr>
              <a:t>__</a:t>
            </a:r>
            <a:r>
              <a:rPr lang="en-US" altLang="zh-CN" sz="1600" b="1" err="1">
                <a:latin typeface="Arial" charset="0"/>
                <a:cs typeface="Arial" charset="0"/>
              </a:rPr>
              <a:t>builtin_expect</a:t>
            </a:r>
            <a:r>
              <a:rPr lang="en-US" altLang="zh-CN" sz="1600" b="1">
                <a:latin typeface="Arial" charset="0"/>
                <a:cs typeface="Arial" charset="0"/>
              </a:rPr>
              <a:t>(branch condition, 0) </a:t>
            </a:r>
          </a:p>
          <a:p>
            <a:pPr marL="1257300" lvl="2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sz="1600">
                <a:latin typeface="Arial" charset="0"/>
                <a:cs typeface="Arial" charset="0"/>
              </a:rPr>
              <a:t>Profile guided Optimization (Dynamic) : </a:t>
            </a:r>
            <a:r>
              <a:rPr lang="en-US" altLang="zh-CN" sz="1600" b="1">
                <a:latin typeface="Arial" charset="0"/>
                <a:cs typeface="Arial" charset="0"/>
              </a:rPr>
              <a:t>Branch Prediction is guided by a profile</a:t>
            </a:r>
            <a:r>
              <a:rPr lang="en-US" altLang="zh-CN" sz="1600">
                <a:latin typeface="Arial" charset="0"/>
                <a:cs typeface="Arial" charset="0"/>
              </a:rPr>
              <a:t> containing branch weights (customizable)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u="sng">
              <a:latin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>
              <a:latin typeface="Arial" charset="0"/>
              <a:cs typeface="Arial" charset="0"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0C2EA40A-504F-EC7F-C0B5-4EFF98CA526B}"/>
              </a:ext>
            </a:extLst>
          </p:cNvPr>
          <p:cNvSpPr txBox="1">
            <a:spLocks/>
          </p:cNvSpPr>
          <p:nvPr/>
        </p:nvSpPr>
        <p:spPr>
          <a:xfrm>
            <a:off x="128983" y="7026"/>
            <a:ext cx="10216866" cy="708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3200" b="1">
                <a:solidFill>
                  <a:srgbClr val="002060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kern="0"/>
              <a:t>Branch Prediction Optimization - Hardening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ED53C28-A283-E465-E430-4EFDE5ADD5B6}"/>
              </a:ext>
            </a:extLst>
          </p:cNvPr>
          <p:cNvSpPr txBox="1"/>
          <p:nvPr/>
        </p:nvSpPr>
        <p:spPr>
          <a:xfrm>
            <a:off x="555849" y="4464218"/>
            <a:ext cx="11080302" cy="785343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sz="1600" b="1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Security Property Hardened : Default fall-through branch handles error rather than security asset </a:t>
            </a:r>
            <a:endParaRPr lang="en-US" altLang="zh-CN" sz="1600">
              <a:solidFill>
                <a:schemeClr val="accent2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65041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8CE231-5DE3-FE29-1F81-99D3776B5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326763-7C85-0732-C072-64D52BD33A6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AE3906-56A3-99A9-FE59-79492F2B5A73}"/>
              </a:ext>
            </a:extLst>
          </p:cNvPr>
          <p:cNvSpPr txBox="1"/>
          <p:nvPr/>
        </p:nvSpPr>
        <p:spPr>
          <a:xfrm>
            <a:off x="-180975" y="760072"/>
            <a:ext cx="9988219" cy="7853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>
                <a:solidFill>
                  <a:schemeClr val="tx1">
                    <a:lumMod val="95000"/>
                    <a:lumOff val="5000"/>
                  </a:schemeClr>
                </a:solidFill>
                <a:latin typeface="Arial" charset="0"/>
                <a:cs typeface="Arial" charset="0"/>
              </a:rPr>
              <a:t>Targeting the unsafe branch instruction for Fault Injection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>
              <a:latin typeface="Arial" charset="0"/>
              <a:cs typeface="Arial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0D119C-9BE4-C30B-6498-ECFD74FD7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116" y="1317765"/>
            <a:ext cx="4226712" cy="10589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EB54A6B-0EE2-AC2C-7E23-EF8CB1402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11" y="3680362"/>
            <a:ext cx="2486372" cy="2105319"/>
          </a:xfrm>
          <a:prstGeom prst="rect">
            <a:avLst/>
          </a:prstGeom>
        </p:spPr>
      </p:pic>
      <p:sp>
        <p:nvSpPr>
          <p:cNvPr id="17" name="Cylinder 16">
            <a:extLst>
              <a:ext uri="{FF2B5EF4-FFF2-40B4-BE49-F238E27FC236}">
                <a16:creationId xmlns:a16="http://schemas.microsoft.com/office/drawing/2014/main" id="{062FF1DE-42F2-A0B3-6F74-AE039C46F2B3}"/>
              </a:ext>
            </a:extLst>
          </p:cNvPr>
          <p:cNvSpPr/>
          <p:nvPr/>
        </p:nvSpPr>
        <p:spPr>
          <a:xfrm>
            <a:off x="3330026" y="3826432"/>
            <a:ext cx="1434005" cy="603528"/>
          </a:xfrm>
          <a:prstGeom prst="can">
            <a:avLst/>
          </a:prstGeom>
          <a:blipFill rotWithShape="1">
            <a:blip r:embed="rId4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err="1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password</a:t>
            </a:r>
            <a:r>
              <a:rPr kumimoji="0" lang="en-US" b="0" i="0" u="none" strike="noStrike" cap="none" spc="0" normalizeH="0" baseline="0" err="1">
                <a:ln>
                  <a:noFill/>
                </a:ln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.elf</a:t>
            </a:r>
            <a:endParaRPr kumimoji="0" lang="en-US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CA5E2B4-CDD9-112A-FD1C-26698C64B942}"/>
              </a:ext>
            </a:extLst>
          </p:cNvPr>
          <p:cNvCxnSpPr>
            <a:cxnSpLocks/>
          </p:cNvCxnSpPr>
          <p:nvPr/>
        </p:nvCxnSpPr>
        <p:spPr>
          <a:xfrm>
            <a:off x="2729383" y="4086884"/>
            <a:ext cx="586882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3747BC4-B25C-2BF5-06F0-8D29E7A57F98}"/>
              </a:ext>
            </a:extLst>
          </p:cNvPr>
          <p:cNvSpPr txBox="1"/>
          <p:nvPr/>
        </p:nvSpPr>
        <p:spPr>
          <a:xfrm>
            <a:off x="1386493" y="2536830"/>
            <a:ext cx="1736326" cy="92333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800" b="0">
                <a:latin typeface="Arial" charset="0"/>
                <a:cs typeface="Arial" charset="0"/>
              </a:rPr>
              <a:t>Compile with </a:t>
            </a:r>
            <a:br>
              <a:rPr lang="en-US" altLang="zh-CN" sz="1800" b="0">
                <a:latin typeface="Arial" charset="0"/>
                <a:cs typeface="Arial" charset="0"/>
              </a:rPr>
            </a:br>
            <a:r>
              <a:rPr lang="en-US" altLang="zh-CN" sz="1800" b="0">
                <a:latin typeface="Arial" charset="0"/>
                <a:cs typeface="Arial" charset="0"/>
              </a:rPr>
              <a:t>C -&gt; RISCV</a:t>
            </a:r>
            <a:br>
              <a:rPr lang="en-US" altLang="zh-CN" sz="1800" b="0">
                <a:latin typeface="Arial" charset="0"/>
                <a:cs typeface="Arial" charset="0"/>
              </a:rPr>
            </a:br>
            <a:r>
              <a:rPr lang="en-US" altLang="zh-CN" sz="1800" b="0">
                <a:latin typeface="Arial" charset="0"/>
                <a:cs typeface="Arial" charset="0"/>
              </a:rPr>
              <a:t>cross compiler</a:t>
            </a:r>
            <a:endParaRPr lang="en-US" b="1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F951B89-9149-C7A2-4CC9-58991ED156FC}"/>
              </a:ext>
            </a:extLst>
          </p:cNvPr>
          <p:cNvCxnSpPr>
            <a:cxnSpLocks/>
          </p:cNvCxnSpPr>
          <p:nvPr/>
        </p:nvCxnSpPr>
        <p:spPr>
          <a:xfrm>
            <a:off x="4042376" y="4496756"/>
            <a:ext cx="0" cy="47253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7692DEDC-8429-739C-A253-3D276471D682}"/>
              </a:ext>
            </a:extLst>
          </p:cNvPr>
          <p:cNvSpPr/>
          <p:nvPr/>
        </p:nvSpPr>
        <p:spPr>
          <a:xfrm>
            <a:off x="3022824" y="5005075"/>
            <a:ext cx="2105079" cy="1135063"/>
          </a:xfrm>
          <a:prstGeom prst="roundRect">
            <a:avLst/>
          </a:prstGeom>
          <a:blipFill rotWithShape="1">
            <a:blip r:embed="rId4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584200" latinLnBrk="1" hangingPunct="0"/>
            <a:r>
              <a:rPr lang="en-US" altLang="zh-CN" sz="2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</a:rPr>
              <a:t>Add </a:t>
            </a:r>
            <a:r>
              <a:rPr lang="en-US" altLang="zh-CN" sz="2000" err="1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</a:rPr>
              <a:t>start.elf</a:t>
            </a:r>
            <a:r>
              <a:rPr lang="en-US" altLang="zh-CN" sz="2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</a:rPr>
              <a:t>, </a:t>
            </a:r>
            <a:br>
              <a:rPr lang="en-US" altLang="zh-CN" sz="2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</a:rPr>
            </a:br>
            <a:r>
              <a:rPr lang="en-US" altLang="zh-CN" sz="2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</a:rPr>
              <a:t>and convert all to </a:t>
            </a:r>
            <a:br>
              <a:rPr lang="en-US" altLang="zh-CN" sz="2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</a:rPr>
            </a:br>
            <a:r>
              <a:rPr lang="en-US" altLang="zh-CN" sz="2000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</a:rPr>
              <a:t>firmware32.hex</a:t>
            </a:r>
            <a:endParaRPr lang="en-US" sz="2000"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latin typeface="Gill Sans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6B08943-31F5-6DC8-AF8B-835B27C8BB02}"/>
              </a:ext>
            </a:extLst>
          </p:cNvPr>
          <p:cNvCxnSpPr>
            <a:cxnSpLocks/>
          </p:cNvCxnSpPr>
          <p:nvPr/>
        </p:nvCxnSpPr>
        <p:spPr>
          <a:xfrm>
            <a:off x="1276539" y="2447925"/>
            <a:ext cx="0" cy="1236835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BF2740-C7DF-CB5C-C065-B84F7E1C08D0}"/>
              </a:ext>
            </a:extLst>
          </p:cNvPr>
          <p:cNvCxnSpPr>
            <a:cxnSpLocks/>
          </p:cNvCxnSpPr>
          <p:nvPr/>
        </p:nvCxnSpPr>
        <p:spPr>
          <a:xfrm>
            <a:off x="5237416" y="5572606"/>
            <a:ext cx="610934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847FA9B-27C3-8BA4-A138-AB0AB1782F57}"/>
              </a:ext>
            </a:extLst>
          </p:cNvPr>
          <p:cNvCxnSpPr>
            <a:cxnSpLocks/>
          </p:cNvCxnSpPr>
          <p:nvPr/>
        </p:nvCxnSpPr>
        <p:spPr>
          <a:xfrm flipV="1">
            <a:off x="8722777" y="3613515"/>
            <a:ext cx="0" cy="751572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23B1DEF-13DE-B225-356A-CB12614487DA}"/>
              </a:ext>
            </a:extLst>
          </p:cNvPr>
          <p:cNvSpPr txBox="1"/>
          <p:nvPr/>
        </p:nvSpPr>
        <p:spPr>
          <a:xfrm>
            <a:off x="8918565" y="3650747"/>
            <a:ext cx="2324960" cy="3385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600" b="0">
                <a:latin typeface="Arial" charset="0"/>
                <a:cs typeface="Arial" charset="0"/>
              </a:rPr>
              <a:t>RTL simulation in VCS</a:t>
            </a:r>
            <a:endParaRPr lang="en-US" sz="160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821414E-0D51-8EE9-D888-B7E9C6971F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3605" y="4086884"/>
            <a:ext cx="1114581" cy="2257740"/>
          </a:xfrm>
          <a:prstGeom prst="rect">
            <a:avLst/>
          </a:prstGeom>
        </p:spPr>
      </p:pic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F740319F-3B22-EE12-0F4D-975F20564E23}"/>
              </a:ext>
            </a:extLst>
          </p:cNvPr>
          <p:cNvCxnSpPr>
            <a:cxnSpLocks/>
          </p:cNvCxnSpPr>
          <p:nvPr/>
        </p:nvCxnSpPr>
        <p:spPr>
          <a:xfrm>
            <a:off x="7066216" y="5573087"/>
            <a:ext cx="610934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1" name="Cylinder 40">
            <a:extLst>
              <a:ext uri="{FF2B5EF4-FFF2-40B4-BE49-F238E27FC236}">
                <a16:creationId xmlns:a16="http://schemas.microsoft.com/office/drawing/2014/main" id="{2C70CC77-1EF7-384D-817B-24585531F5B6}"/>
              </a:ext>
            </a:extLst>
          </p:cNvPr>
          <p:cNvSpPr/>
          <p:nvPr/>
        </p:nvSpPr>
        <p:spPr>
          <a:xfrm>
            <a:off x="7808109" y="4440063"/>
            <a:ext cx="1799685" cy="1877933"/>
          </a:xfrm>
          <a:prstGeom prst="can">
            <a:avLst/>
          </a:prstGeom>
          <a:blipFill rotWithShape="1">
            <a:blip r:embed="rId4"/>
            <a:srcRect/>
            <a:tile tx="0" ty="0" sx="100000" sy="100000" flip="none" algn="tl"/>
          </a:blip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picorv32.v</a:t>
            </a:r>
            <a:br>
              <a:rPr lang="en-US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with</a:t>
            </a:r>
            <a:br>
              <a:rPr lang="en-US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firmware32.hex</a:t>
            </a:r>
            <a:br>
              <a:rPr lang="en-US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</a:br>
            <a:r>
              <a:rPr lang="en-US">
                <a:solidFill>
                  <a:srgbClr val="FFFFFF"/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latin typeface="Gill Sans"/>
                <a:ea typeface="Gill Sans"/>
                <a:cs typeface="Gill Sans"/>
                <a:sym typeface="Gill Sans"/>
              </a:rPr>
              <a:t>onboard memory</a:t>
            </a:r>
            <a:endParaRPr kumimoji="0" lang="en-US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55FE81B3-92B9-E152-7586-6B038635582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48350" y="2527956"/>
            <a:ext cx="5249886" cy="817008"/>
          </a:xfrm>
          <a:prstGeom prst="rect">
            <a:avLst/>
          </a:prstGeom>
        </p:spPr>
      </p:pic>
      <p:sp>
        <p:nvSpPr>
          <p:cNvPr id="3" name="Title 7">
            <a:extLst>
              <a:ext uri="{FF2B5EF4-FFF2-40B4-BE49-F238E27FC236}">
                <a16:creationId xmlns:a16="http://schemas.microsoft.com/office/drawing/2014/main" id="{91EF119B-D2AD-2565-6182-0DEB69611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38" y="7697"/>
            <a:ext cx="10216866" cy="708995"/>
          </a:xfrm>
        </p:spPr>
        <p:txBody>
          <a:bodyPr/>
          <a:lstStyle/>
          <a:p>
            <a:r>
              <a:rPr lang="en-US"/>
              <a:t>Fault Injection – Locating the Fault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38F39E0-693F-0837-781C-2954031FE1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27903" y="1702155"/>
            <a:ext cx="6844901" cy="7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2480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81C01DD-1CA7-AD75-378E-FF89E9A8C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D2099-3A27-2378-C816-F16807E0F8A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30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43444B7-6C24-EC82-7521-03719E8AB4A5}"/>
              </a:ext>
            </a:extLst>
          </p:cNvPr>
          <p:cNvSpPr txBox="1"/>
          <p:nvPr/>
        </p:nvSpPr>
        <p:spPr>
          <a:xfrm>
            <a:off x="468898" y="2060995"/>
            <a:ext cx="10846802" cy="157017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b="1" u="sng">
                <a:latin typeface="Arial" charset="0"/>
                <a:cs typeface="Arial" charset="0"/>
              </a:rPr>
              <a:t>Evaluating the Hardening</a:t>
            </a:r>
            <a:r>
              <a:rPr lang="en-US" altLang="zh-CN" sz="1600" b="1" u="sng">
                <a:latin typeface="Arial" charset="0"/>
                <a:cs typeface="Arial" charset="0"/>
              </a:rPr>
              <a:t> 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b="1">
                <a:latin typeface="Arial" charset="0"/>
                <a:cs typeface="Arial" charset="0"/>
              </a:rPr>
              <a:t>Impact on </a:t>
            </a:r>
            <a:r>
              <a:rPr lang="en-US" altLang="zh-CN" sz="1600" b="1" u="sng">
                <a:latin typeface="Arial" charset="0"/>
                <a:cs typeface="Arial" charset="0"/>
              </a:rPr>
              <a:t>performance</a:t>
            </a:r>
            <a:r>
              <a:rPr lang="en-US" altLang="zh-CN" sz="1600" b="1">
                <a:latin typeface="Arial" charset="0"/>
                <a:cs typeface="Arial" charset="0"/>
              </a:rPr>
              <a:t> – time taken and resources used measured before and after hardening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b="1">
                <a:latin typeface="Arial" charset="0"/>
                <a:cs typeface="Arial" charset="0"/>
              </a:rPr>
              <a:t>Impact on </a:t>
            </a:r>
            <a:r>
              <a:rPr lang="en-US" altLang="zh-CN" sz="1600" b="1" u="sng">
                <a:latin typeface="Arial" charset="0"/>
                <a:cs typeface="Arial" charset="0"/>
              </a:rPr>
              <a:t>Fault Injection Resilience</a:t>
            </a:r>
            <a:r>
              <a:rPr lang="en-US" altLang="zh-CN" sz="1600" b="1">
                <a:latin typeface="Arial" charset="0"/>
                <a:cs typeface="Arial" charset="0"/>
              </a:rPr>
              <a:t> – measured using </a:t>
            </a:r>
            <a:r>
              <a:rPr lang="en-US" altLang="zh-CN" sz="1600" b="1" err="1">
                <a:latin typeface="Arial" charset="0"/>
                <a:cs typeface="Arial" charset="0"/>
              </a:rPr>
              <a:t>SoFI</a:t>
            </a:r>
            <a:r>
              <a:rPr lang="en-US" altLang="zh-CN" sz="1600" b="1">
                <a:latin typeface="Arial" charset="0"/>
                <a:cs typeface="Arial" charset="0"/>
              </a:rPr>
              <a:t> before and after hardening</a:t>
            </a:r>
            <a:endParaRPr lang="en-US" altLang="zh-CN" sz="1600">
              <a:latin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>
              <a:latin typeface="Arial" charset="0"/>
              <a:cs typeface="Arial" charset="0"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66C1A233-6702-61D1-4252-D33D38785114}"/>
              </a:ext>
            </a:extLst>
          </p:cNvPr>
          <p:cNvSpPr txBox="1">
            <a:spLocks/>
          </p:cNvSpPr>
          <p:nvPr/>
        </p:nvSpPr>
        <p:spPr>
          <a:xfrm>
            <a:off x="128983" y="7026"/>
            <a:ext cx="10216866" cy="708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3200" b="1">
                <a:solidFill>
                  <a:srgbClr val="002060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kern="0"/>
              <a:t>Next step – Evaluation of Hardening</a:t>
            </a:r>
          </a:p>
        </p:txBody>
      </p:sp>
    </p:spTree>
    <p:extLst>
      <p:ext uri="{BB962C8B-B14F-4D97-AF65-F5344CB8AC3E}">
        <p14:creationId xmlns:p14="http://schemas.microsoft.com/office/powerpoint/2010/main" val="2809329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7858B12-E103-F8C8-B2BB-94D69DDAF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571DE-5014-3899-EAC3-C103012BCBD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31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5F6B09-B852-664A-EB52-B1FC67825221}"/>
              </a:ext>
            </a:extLst>
          </p:cNvPr>
          <p:cNvSpPr txBox="1"/>
          <p:nvPr/>
        </p:nvSpPr>
        <p:spPr>
          <a:xfrm>
            <a:off x="-90092" y="934570"/>
            <a:ext cx="10435941" cy="526349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b="1" u="sng">
                <a:latin typeface="Arial" charset="0"/>
                <a:cs typeface="Arial" charset="0"/>
              </a:rPr>
              <a:t>Evaluating the Hardening</a:t>
            </a:r>
            <a:r>
              <a:rPr lang="en-US" altLang="zh-CN" sz="1600" b="1" u="sng">
                <a:latin typeface="Arial" charset="0"/>
                <a:cs typeface="Arial" charset="0"/>
              </a:rPr>
              <a:t> :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b="1">
                <a:latin typeface="Arial" charset="0"/>
                <a:cs typeface="Arial" charset="0"/>
              </a:rPr>
              <a:t>Impact on </a:t>
            </a:r>
            <a:r>
              <a:rPr lang="en-US" altLang="zh-CN" sz="1600" b="1" u="sng">
                <a:latin typeface="Arial" charset="0"/>
                <a:cs typeface="Arial" charset="0"/>
              </a:rPr>
              <a:t>performance</a:t>
            </a:r>
            <a:r>
              <a:rPr lang="en-US" altLang="zh-CN" sz="1600" b="1">
                <a:latin typeface="Arial" charset="0"/>
                <a:cs typeface="Arial" charset="0"/>
              </a:rPr>
              <a:t> – time taken and resources used measured before and after hardening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>
                <a:latin typeface="Arial" charset="0"/>
                <a:cs typeface="Arial" charset="0"/>
              </a:rPr>
              <a:t>Time measured showed negligible overhead 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>
                <a:latin typeface="Arial" charset="0"/>
                <a:cs typeface="Arial" charset="0"/>
              </a:rPr>
              <a:t>Possible reasons : short and lightweight program, maybe parallel processing was involved(?)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>
                <a:latin typeface="Arial" charset="0"/>
                <a:cs typeface="Arial" charset="0"/>
              </a:rPr>
              <a:t>Performance measured using perf : slightly </a:t>
            </a:r>
            <a:r>
              <a:rPr lang="en-US" altLang="zh-CN" sz="1600" b="1" u="sng">
                <a:latin typeface="Arial" charset="0"/>
                <a:cs typeface="Arial" charset="0"/>
              </a:rPr>
              <a:t>increased cache-miss</a:t>
            </a:r>
            <a:r>
              <a:rPr lang="en-US" altLang="zh-CN" sz="1600" b="1">
                <a:latin typeface="Arial" charset="0"/>
                <a:cs typeface="Arial" charset="0"/>
              </a:rPr>
              <a:t> because now security asset needs to be loaded from cold branch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Next step : evaluate other heavier programs</a:t>
            </a: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600" b="1">
              <a:latin typeface="Arial" charset="0"/>
              <a:cs typeface="Arial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600" b="1">
              <a:latin typeface="Arial" charset="0"/>
              <a:cs typeface="Arial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600" b="1">
              <a:latin typeface="Arial" charset="0"/>
              <a:cs typeface="Arial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endParaRPr lang="en-US" altLang="zh-CN" sz="1600" b="1">
              <a:latin typeface="Arial" charset="0"/>
              <a:cs typeface="Arial" charset="0"/>
            </a:endParaRPr>
          </a:p>
          <a:p>
            <a:pPr marL="800100" lvl="1" indent="-34290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altLang="zh-CN" sz="1600" b="1">
                <a:latin typeface="Arial" charset="0"/>
                <a:cs typeface="Arial" charset="0"/>
              </a:rPr>
              <a:t>Impact on </a:t>
            </a:r>
            <a:r>
              <a:rPr lang="en-US" altLang="zh-CN" sz="1600" b="1" u="sng">
                <a:latin typeface="Arial" charset="0"/>
                <a:cs typeface="Arial" charset="0"/>
              </a:rPr>
              <a:t>Fault Injection Resilience</a:t>
            </a:r>
            <a:r>
              <a:rPr lang="en-US" altLang="zh-CN" sz="1600" b="1">
                <a:latin typeface="Arial" charset="0"/>
                <a:cs typeface="Arial" charset="0"/>
              </a:rPr>
              <a:t> – measured using </a:t>
            </a:r>
            <a:r>
              <a:rPr lang="en-US" altLang="zh-CN" sz="1600" b="1" err="1">
                <a:latin typeface="Arial" charset="0"/>
                <a:cs typeface="Arial" charset="0"/>
              </a:rPr>
              <a:t>SoFI</a:t>
            </a:r>
            <a:r>
              <a:rPr lang="en-US" altLang="zh-CN" sz="1600" b="1">
                <a:latin typeface="Arial" charset="0"/>
                <a:cs typeface="Arial" charset="0"/>
              </a:rPr>
              <a:t> before and after hardening</a:t>
            </a: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Working with Pantha to troubleshoot </a:t>
            </a:r>
            <a:r>
              <a:rPr lang="en-US" altLang="zh-CN" sz="1600" b="1" err="1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SoFI</a:t>
            </a:r>
            <a:endParaRPr lang="en-US" altLang="zh-CN" sz="1600">
              <a:solidFill>
                <a:schemeClr val="accent1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>
              <a:latin typeface="Arial" charset="0"/>
              <a:cs typeface="Arial" charset="0"/>
            </a:endParaRPr>
          </a:p>
        </p:txBody>
      </p:sp>
      <p:sp>
        <p:nvSpPr>
          <p:cNvPr id="2" name="Title 4">
            <a:extLst>
              <a:ext uri="{FF2B5EF4-FFF2-40B4-BE49-F238E27FC236}">
                <a16:creationId xmlns:a16="http://schemas.microsoft.com/office/drawing/2014/main" id="{AC49B8C7-6E81-AA99-BB7F-119BDC89D4B2}"/>
              </a:ext>
            </a:extLst>
          </p:cNvPr>
          <p:cNvSpPr txBox="1">
            <a:spLocks/>
          </p:cNvSpPr>
          <p:nvPr/>
        </p:nvSpPr>
        <p:spPr>
          <a:xfrm>
            <a:off x="100408" y="9525"/>
            <a:ext cx="10216866" cy="7089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127000" tIns="127000" rIns="127000" bIns="127000" anchor="ctr"/>
          <a:lstStyle>
            <a:lvl1pPr defTabSz="410751" eaLnBrk="1" hangingPunct="1">
              <a:defRPr sz="3200" b="1">
                <a:solidFill>
                  <a:srgbClr val="002060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indent="1607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indent="321457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indent="482186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indent="642915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indent="803643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indent="964372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indent="1125101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indent="1285829" defTabSz="410751" eaLnBrk="1" hangingPunct="1">
              <a:defRPr sz="4781">
                <a:solidFill>
                  <a:srgbClr val="FFFFFF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kern="0"/>
              <a:t>Next step – Evaluating Performance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761584-83E9-6B40-E607-950F7B22B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2612" y="866488"/>
            <a:ext cx="1467055" cy="41153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7BB426-76EE-291B-ED76-5B6147907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1105" y="3118641"/>
            <a:ext cx="4469696" cy="1510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047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68AD79D-39B6-E505-592B-3CC695C5B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0A6849-2B11-1E82-6B04-FE4A58E8EF36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32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B41DF53-2D47-83B0-0752-33B0D40ED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 – Evaluating Fault Resiliency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2A0DC7-AD58-C295-58C5-D0FFC8B0F2AF}"/>
              </a:ext>
            </a:extLst>
          </p:cNvPr>
          <p:cNvSpPr txBox="1"/>
          <p:nvPr/>
        </p:nvSpPr>
        <p:spPr>
          <a:xfrm>
            <a:off x="3409564" y="5777426"/>
            <a:ext cx="3540911" cy="13855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400" b="1">
                <a:latin typeface="Arial" charset="0"/>
                <a:cs typeface="Arial" charset="0"/>
              </a:rPr>
              <a:t>Input – </a:t>
            </a:r>
            <a:r>
              <a:rPr lang="en-US" altLang="zh-CN" sz="1400" b="1" u="sng">
                <a:solidFill>
                  <a:srgbClr val="C00000"/>
                </a:solidFill>
                <a:latin typeface="Arial" charset="0"/>
                <a:cs typeface="Arial" charset="0"/>
              </a:rPr>
              <a:t>Design File, Security Properties File, Fault List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400" b="1">
                <a:latin typeface="Arial" charset="0"/>
                <a:cs typeface="Arial" charset="0"/>
              </a:rPr>
              <a:t>Output – Fault Assessment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>
              <a:latin typeface="Arial" charset="0"/>
              <a:cs typeface="Arial" charset="0"/>
            </a:endParaRPr>
          </a:p>
        </p:txBody>
      </p:sp>
      <p:pic>
        <p:nvPicPr>
          <p:cNvPr id="7" name="Graphic 6" descr="Processor with solid fill">
            <a:extLst>
              <a:ext uri="{FF2B5EF4-FFF2-40B4-BE49-F238E27FC236}">
                <a16:creationId xmlns:a16="http://schemas.microsoft.com/office/drawing/2014/main" id="{29116314-B437-94C4-27C3-C12AA8A408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9933" y="789794"/>
            <a:ext cx="1400175" cy="1400175"/>
          </a:xfrm>
          <a:prstGeom prst="rect">
            <a:avLst/>
          </a:prstGeom>
        </p:spPr>
      </p:pic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1748B7C7-620C-CCB3-2D08-AB25A04C0A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1546" y="1042586"/>
            <a:ext cx="1033378" cy="1033378"/>
          </a:xfrm>
          <a:prstGeom prst="rect">
            <a:avLst/>
          </a:prstGeom>
        </p:spPr>
      </p:pic>
      <p:pic>
        <p:nvPicPr>
          <p:cNvPr id="15" name="Graphic 14" descr="Processor with solid fill">
            <a:extLst>
              <a:ext uri="{FF2B5EF4-FFF2-40B4-BE49-F238E27FC236}">
                <a16:creationId xmlns:a16="http://schemas.microsoft.com/office/drawing/2014/main" id="{1E3A353D-2CA6-04F4-6D87-7D35AB027A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692" y="922223"/>
            <a:ext cx="1267746" cy="1267746"/>
          </a:xfrm>
          <a:prstGeom prst="rect">
            <a:avLst/>
          </a:prstGeom>
        </p:spPr>
      </p:pic>
      <p:pic>
        <p:nvPicPr>
          <p:cNvPr id="18" name="Graphic 17" descr="Add with solid fill">
            <a:extLst>
              <a:ext uri="{FF2B5EF4-FFF2-40B4-BE49-F238E27FC236}">
                <a16:creationId xmlns:a16="http://schemas.microsoft.com/office/drawing/2014/main" id="{95C6A302-1D55-8CF0-A46A-AF40B98FBC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56739" y="1419195"/>
            <a:ext cx="273801" cy="273801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CD7437A2-15C3-6629-8F28-C2290B790232}"/>
              </a:ext>
            </a:extLst>
          </p:cNvPr>
          <p:cNvSpPr/>
          <p:nvPr/>
        </p:nvSpPr>
        <p:spPr>
          <a:xfrm>
            <a:off x="3462457" y="1329033"/>
            <a:ext cx="747593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FF8B06-EFD2-B8FE-8E6B-F4BE34E43276}"/>
              </a:ext>
            </a:extLst>
          </p:cNvPr>
          <p:cNvSpPr txBox="1"/>
          <p:nvPr/>
        </p:nvSpPr>
        <p:spPr>
          <a:xfrm>
            <a:off x="7736259" y="2133856"/>
            <a:ext cx="3540776" cy="10917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742950" lvl="1" indent="-285750" algn="ctr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sz="1400" b="1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Analyze the waveforms to </a:t>
            </a:r>
            <a:r>
              <a:rPr lang="en-US" altLang="zh-CN" sz="1400" b="1" u="sng">
                <a:solidFill>
                  <a:srgbClr val="C00000"/>
                </a:solidFill>
                <a:latin typeface="Arial" charset="0"/>
                <a:cs typeface="Arial" charset="0"/>
              </a:rPr>
              <a:t>identify LFI target signals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>
              <a:latin typeface="Arial" charset="0"/>
              <a:cs typeface="Arial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6B00036-BA1F-C308-7747-949FCE98C570}"/>
              </a:ext>
            </a:extLst>
          </p:cNvPr>
          <p:cNvSpPr txBox="1"/>
          <p:nvPr/>
        </p:nvSpPr>
        <p:spPr>
          <a:xfrm>
            <a:off x="8215616" y="5565461"/>
            <a:ext cx="4594360" cy="13855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sz="1400" b="1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LFI Target list used to generate :</a:t>
            </a:r>
            <a:br>
              <a:rPr lang="en-US" altLang="zh-CN" sz="1400" b="1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</a:br>
            <a:r>
              <a:rPr lang="en-US" altLang="zh-CN" sz="1400" b="1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- </a:t>
            </a:r>
            <a:r>
              <a:rPr lang="en-US" altLang="zh-CN" sz="1400" b="1" u="sng">
                <a:solidFill>
                  <a:srgbClr val="C00000"/>
                </a:solidFill>
                <a:latin typeface="Arial" charset="0"/>
                <a:cs typeface="Arial" charset="0"/>
              </a:rPr>
              <a:t>security properties</a:t>
            </a:r>
            <a:r>
              <a:rPr lang="en-US" altLang="zh-CN" sz="1400" b="1">
                <a:solidFill>
                  <a:srgbClr val="C00000"/>
                </a:solidFill>
                <a:latin typeface="Arial" charset="0"/>
                <a:cs typeface="Arial" charset="0"/>
              </a:rPr>
              <a:t> </a:t>
            </a:r>
            <a:r>
              <a:rPr lang="en-US" altLang="zh-CN" sz="1400" b="1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and </a:t>
            </a:r>
            <a:br>
              <a:rPr lang="en-US" altLang="zh-CN" sz="1400" b="1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</a:br>
            <a:r>
              <a:rPr lang="en-US" altLang="zh-CN" sz="1400" b="1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- </a:t>
            </a:r>
            <a:r>
              <a:rPr lang="en-US" altLang="zh-CN" sz="1400" b="1" u="sng">
                <a:solidFill>
                  <a:srgbClr val="C00000"/>
                </a:solidFill>
                <a:latin typeface="Arial" charset="0"/>
                <a:cs typeface="Arial" charset="0"/>
              </a:rPr>
              <a:t>hardening rules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>
              <a:latin typeface="Arial" charset="0"/>
              <a:cs typeface="Arial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3E9CF2B-34A7-E8A3-BC6E-B06A1DDF5D36}"/>
              </a:ext>
            </a:extLst>
          </p:cNvPr>
          <p:cNvSpPr txBox="1"/>
          <p:nvPr/>
        </p:nvSpPr>
        <p:spPr>
          <a:xfrm>
            <a:off x="3488977" y="2168811"/>
            <a:ext cx="3038475" cy="102188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742950" lvl="1" indent="-285750" algn="ctr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sz="1400" b="1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PicoRV32 CPU with test program loaded into memory</a:t>
            </a:r>
          </a:p>
        </p:txBody>
      </p:sp>
      <p:pic>
        <p:nvPicPr>
          <p:cNvPr id="8" name="Graphic 7" descr="Aquarius outline">
            <a:extLst>
              <a:ext uri="{FF2B5EF4-FFF2-40B4-BE49-F238E27FC236}">
                <a16:creationId xmlns:a16="http://schemas.microsoft.com/office/drawing/2014/main" id="{45CDFACE-6C47-3666-F1FB-CCADE851C6B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17422" y="1024675"/>
            <a:ext cx="914400" cy="9144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E699491-B646-4964-5028-4D38AE6D9DE3}"/>
              </a:ext>
            </a:extLst>
          </p:cNvPr>
          <p:cNvSpPr/>
          <p:nvPr/>
        </p:nvSpPr>
        <p:spPr>
          <a:xfrm>
            <a:off x="6643741" y="1387671"/>
            <a:ext cx="1904892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CA3146-25F9-DE61-6A73-F4546EB2AD8B}"/>
              </a:ext>
            </a:extLst>
          </p:cNvPr>
          <p:cNvSpPr txBox="1"/>
          <p:nvPr/>
        </p:nvSpPr>
        <p:spPr>
          <a:xfrm>
            <a:off x="5741128" y="812231"/>
            <a:ext cx="3038475" cy="61215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628650" lvl="1" indent="-171450" algn="ctr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sz="1200" b="1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Co-simulation using suitable Verilog simulator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6589B577-9EB4-AE2A-7A4E-31B11BD20F48}"/>
              </a:ext>
            </a:extLst>
          </p:cNvPr>
          <p:cNvSpPr/>
          <p:nvPr/>
        </p:nvSpPr>
        <p:spPr>
          <a:xfrm rot="5400000">
            <a:off x="9224290" y="3544611"/>
            <a:ext cx="1318701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" name="Graphic 15" descr="List outline">
            <a:extLst>
              <a:ext uri="{FF2B5EF4-FFF2-40B4-BE49-F238E27FC236}">
                <a16:creationId xmlns:a16="http://schemas.microsoft.com/office/drawing/2014/main" id="{6E3A5BBA-0BD4-49AF-6B6E-D7B29F72DC1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74621" y="4673277"/>
            <a:ext cx="914401" cy="914401"/>
          </a:xfrm>
          <a:prstGeom prst="rect">
            <a:avLst/>
          </a:prstGeom>
        </p:spPr>
      </p:pic>
      <p:pic>
        <p:nvPicPr>
          <p:cNvPr id="23" name="Graphic 22" descr="Monitor with solid fill">
            <a:extLst>
              <a:ext uri="{FF2B5EF4-FFF2-40B4-BE49-F238E27FC236}">
                <a16:creationId xmlns:a16="http://schemas.microsoft.com/office/drawing/2014/main" id="{006B1FE2-0F48-8D98-4BF8-0C6F9C53717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83554" y="879652"/>
            <a:ext cx="1400175" cy="1400175"/>
          </a:xfrm>
          <a:prstGeom prst="rect">
            <a:avLst/>
          </a:prstGeom>
        </p:spPr>
      </p:pic>
      <p:pic>
        <p:nvPicPr>
          <p:cNvPr id="25" name="Graphic 24" descr="List with solid fill">
            <a:extLst>
              <a:ext uri="{FF2B5EF4-FFF2-40B4-BE49-F238E27FC236}">
                <a16:creationId xmlns:a16="http://schemas.microsoft.com/office/drawing/2014/main" id="{16A88F03-E780-837C-BECA-2A7EC243800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129390" y="4679525"/>
            <a:ext cx="914401" cy="91440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8C777ADD-9843-A9F2-88F9-0F94FA5EA4CA}"/>
              </a:ext>
            </a:extLst>
          </p:cNvPr>
          <p:cNvSpPr/>
          <p:nvPr/>
        </p:nvSpPr>
        <p:spPr>
          <a:xfrm>
            <a:off x="4298475" y="4532527"/>
            <a:ext cx="1893442" cy="1195900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87C0EF7-0579-4FF5-4DC3-7440198C64EC}"/>
              </a:ext>
            </a:extLst>
          </p:cNvPr>
          <p:cNvSpPr txBox="1"/>
          <p:nvPr/>
        </p:nvSpPr>
        <p:spPr>
          <a:xfrm>
            <a:off x="4496593" y="4971459"/>
            <a:ext cx="1497205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err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SoFI</a:t>
            </a:r>
            <a:r>
              <a:rPr lang="en-US" sz="14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 Framework</a:t>
            </a:r>
            <a:endParaRPr kumimoji="0" lang="en-US" sz="1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27B4FD2-6905-62EE-F6B2-B7AE83BD0756}"/>
              </a:ext>
            </a:extLst>
          </p:cNvPr>
          <p:cNvSpPr/>
          <p:nvPr/>
        </p:nvSpPr>
        <p:spPr>
          <a:xfrm rot="10800000">
            <a:off x="6840996" y="4970327"/>
            <a:ext cx="1468026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73FD5DD2-1E36-29CE-0820-6754E6C30D4A}"/>
              </a:ext>
            </a:extLst>
          </p:cNvPr>
          <p:cNvSpPr/>
          <p:nvPr/>
        </p:nvSpPr>
        <p:spPr>
          <a:xfrm rot="5400000">
            <a:off x="4794166" y="3582726"/>
            <a:ext cx="771708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FC0ECE7C-85AE-808F-06C8-EC1A9AFC1DC2}"/>
              </a:ext>
            </a:extLst>
          </p:cNvPr>
          <p:cNvSpPr/>
          <p:nvPr/>
        </p:nvSpPr>
        <p:spPr>
          <a:xfrm rot="10800000">
            <a:off x="2559117" y="4909582"/>
            <a:ext cx="1146143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2" name="Graphic 31" descr="Clipboard Checked with solid fill">
            <a:extLst>
              <a:ext uri="{FF2B5EF4-FFF2-40B4-BE49-F238E27FC236}">
                <a16:creationId xmlns:a16="http://schemas.microsoft.com/office/drawing/2014/main" id="{EDA7F555-A092-3874-9579-3E363A589C1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53149" y="4448152"/>
            <a:ext cx="1077391" cy="107739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AFCEBEC5-9C15-3E75-45A4-FA8C407B13B0}"/>
              </a:ext>
            </a:extLst>
          </p:cNvPr>
          <p:cNvSpPr txBox="1"/>
          <p:nvPr/>
        </p:nvSpPr>
        <p:spPr>
          <a:xfrm>
            <a:off x="82780" y="5529955"/>
            <a:ext cx="2470112" cy="106234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400" b="1">
                <a:latin typeface="Arial" charset="0"/>
                <a:cs typeface="Arial" charset="0"/>
              </a:rPr>
              <a:t>Quantified hardening analysis and report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>
              <a:latin typeface="Arial" charset="0"/>
              <a:cs typeface="Arial" charset="0"/>
            </a:endParaRPr>
          </a:p>
        </p:txBody>
      </p:sp>
      <p:pic>
        <p:nvPicPr>
          <p:cNvPr id="2" name="Graphic 1" descr="Warning with solid fill">
            <a:extLst>
              <a:ext uri="{FF2B5EF4-FFF2-40B4-BE49-F238E27FC236}">
                <a16:creationId xmlns:a16="http://schemas.microsoft.com/office/drawing/2014/main" id="{F81CA1D5-ED7A-36AC-C30E-BE429B76B8F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435991" y="2539493"/>
            <a:ext cx="273643" cy="273643"/>
          </a:xfrm>
          <a:prstGeom prst="rect">
            <a:avLst/>
          </a:prstGeom>
        </p:spPr>
      </p:pic>
      <p:pic>
        <p:nvPicPr>
          <p:cNvPr id="3" name="Graphic 2" descr="Warning with solid fill">
            <a:extLst>
              <a:ext uri="{FF2B5EF4-FFF2-40B4-BE49-F238E27FC236}">
                <a16:creationId xmlns:a16="http://schemas.microsoft.com/office/drawing/2014/main" id="{5131188E-57F6-599F-FA30-5C08FB099D0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700531" y="6121392"/>
            <a:ext cx="273643" cy="27364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D46CF9-D60A-8300-E009-A59C0C40926B}"/>
              </a:ext>
            </a:extLst>
          </p:cNvPr>
          <p:cNvSpPr txBox="1"/>
          <p:nvPr/>
        </p:nvSpPr>
        <p:spPr>
          <a:xfrm>
            <a:off x="-330997" y="2072863"/>
            <a:ext cx="2658221" cy="11777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100" b="1" err="1">
                <a:latin typeface="Arial" charset="0"/>
                <a:cs typeface="Arial" charset="0"/>
              </a:rPr>
              <a:t>PicoRISC</a:t>
            </a:r>
            <a:r>
              <a:rPr lang="en-US" altLang="zh-CN" sz="1100" b="1">
                <a:latin typeface="Arial" charset="0"/>
                <a:cs typeface="Arial" charset="0"/>
              </a:rPr>
              <a:t>-V CPU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100" b="1">
                <a:latin typeface="Arial" charset="0"/>
                <a:cs typeface="Arial" charset="0"/>
              </a:rPr>
              <a:t>Verilog softcore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100" b="1">
                <a:latin typeface="Arial" charset="0"/>
                <a:cs typeface="Arial" charset="0"/>
              </a:rPr>
              <a:t>RV32i ISA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>
              <a:latin typeface="Arial" charset="0"/>
              <a:cs typeface="Arial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577F7E-DA67-CD36-838C-F2AE29AE373B}"/>
              </a:ext>
            </a:extLst>
          </p:cNvPr>
          <p:cNvSpPr txBox="1"/>
          <p:nvPr/>
        </p:nvSpPr>
        <p:spPr>
          <a:xfrm>
            <a:off x="1199915" y="1970194"/>
            <a:ext cx="2574604" cy="219342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100" b="1">
                <a:latin typeface="Arial" charset="0"/>
                <a:cs typeface="Arial" charset="0"/>
              </a:rPr>
              <a:t>Test program (for FIA)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100" b="1">
                <a:latin typeface="Arial" charset="0"/>
                <a:cs typeface="Arial" charset="0"/>
              </a:rPr>
              <a:t>Runs on RISCV (written in C, compiled using </a:t>
            </a:r>
            <a:r>
              <a:rPr lang="en-US" altLang="zh-CN" sz="1100" b="1" err="1">
                <a:latin typeface="Arial" charset="0"/>
                <a:cs typeface="Arial" charset="0"/>
              </a:rPr>
              <a:t>riscv</a:t>
            </a:r>
            <a:r>
              <a:rPr lang="en-US" altLang="zh-CN" sz="1100" b="1">
                <a:latin typeface="Arial" charset="0"/>
                <a:cs typeface="Arial" charset="0"/>
              </a:rPr>
              <a:t> cross compiler)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100" b="1">
                <a:latin typeface="Arial" charset="0"/>
                <a:cs typeface="Arial" charset="0"/>
              </a:rPr>
              <a:t>Compiled code converted to 32bit firmware in hex format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00756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6A2D22C-5334-421A-1FE2-F9B1BC41D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08B4F-3C43-A5BC-605B-212D7932C4D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33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E1665A-A3C5-BA4F-38D7-5A807A38B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issues with </a:t>
            </a:r>
            <a:r>
              <a:rPr lang="en-US" err="1"/>
              <a:t>SoFI</a:t>
            </a:r>
            <a:endParaRPr lang="en-US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066501EF-F56F-C18D-803D-DB80B67808DC}"/>
              </a:ext>
            </a:extLst>
          </p:cNvPr>
          <p:cNvSpPr/>
          <p:nvPr/>
        </p:nvSpPr>
        <p:spPr>
          <a:xfrm>
            <a:off x="3132188" y="3329466"/>
            <a:ext cx="1058812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9EC6898-8A1E-280E-85BF-2B7FD29B86CF}"/>
              </a:ext>
            </a:extLst>
          </p:cNvPr>
          <p:cNvSpPr/>
          <p:nvPr/>
        </p:nvSpPr>
        <p:spPr>
          <a:xfrm>
            <a:off x="6840995" y="3271752"/>
            <a:ext cx="979030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5E24E6EC-EAD7-B80D-ED14-4C3DC2B4590D}"/>
              </a:ext>
            </a:extLst>
          </p:cNvPr>
          <p:cNvSpPr/>
          <p:nvPr/>
        </p:nvSpPr>
        <p:spPr>
          <a:xfrm rot="5400000">
            <a:off x="5672514" y="2189108"/>
            <a:ext cx="771708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" name="Graphic 15" descr="List outline">
            <a:extLst>
              <a:ext uri="{FF2B5EF4-FFF2-40B4-BE49-F238E27FC236}">
                <a16:creationId xmlns:a16="http://schemas.microsoft.com/office/drawing/2014/main" id="{F7417DA3-9D18-87F0-A056-C5DF7743B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3085" y="903968"/>
            <a:ext cx="914401" cy="914401"/>
          </a:xfrm>
          <a:prstGeom prst="rect">
            <a:avLst/>
          </a:prstGeom>
        </p:spPr>
      </p:pic>
      <p:pic>
        <p:nvPicPr>
          <p:cNvPr id="25" name="Graphic 24" descr="List with solid fill">
            <a:extLst>
              <a:ext uri="{FF2B5EF4-FFF2-40B4-BE49-F238E27FC236}">
                <a16:creationId xmlns:a16="http://schemas.microsoft.com/office/drawing/2014/main" id="{BADA5975-2BB3-31C2-47A7-56138B01B2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89393" y="907993"/>
            <a:ext cx="914401" cy="91440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BAF4A96-48AE-399B-C138-4FD7C0A4277F}"/>
              </a:ext>
            </a:extLst>
          </p:cNvPr>
          <p:cNvSpPr/>
          <p:nvPr/>
        </p:nvSpPr>
        <p:spPr>
          <a:xfrm>
            <a:off x="4502116" y="2841445"/>
            <a:ext cx="1893442" cy="1195900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0DDFF57-AD94-0A57-808B-63BDF82552BA}"/>
              </a:ext>
            </a:extLst>
          </p:cNvPr>
          <p:cNvSpPr txBox="1"/>
          <p:nvPr/>
        </p:nvSpPr>
        <p:spPr>
          <a:xfrm>
            <a:off x="4674015" y="3328789"/>
            <a:ext cx="1497205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err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SoFI</a:t>
            </a:r>
            <a:r>
              <a:rPr lang="en-US" sz="14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 Framework</a:t>
            </a:r>
            <a:endParaRPr kumimoji="0" lang="en-US" sz="1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DADF6ADC-C906-D9E9-B2E6-545826197657}"/>
              </a:ext>
            </a:extLst>
          </p:cNvPr>
          <p:cNvSpPr/>
          <p:nvPr/>
        </p:nvSpPr>
        <p:spPr>
          <a:xfrm rot="5400000">
            <a:off x="4541953" y="2209218"/>
            <a:ext cx="771708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2" name="Graphic 31" descr="Clipboard Checked with solid fill">
            <a:extLst>
              <a:ext uri="{FF2B5EF4-FFF2-40B4-BE49-F238E27FC236}">
                <a16:creationId xmlns:a16="http://schemas.microsoft.com/office/drawing/2014/main" id="{48439779-C839-8165-D81D-B8F4F8890DA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38714" y="2827344"/>
            <a:ext cx="1077391" cy="107739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DDFBBFCF-2D6E-CE4C-3EF6-5B39B0A03AA7}"/>
              </a:ext>
            </a:extLst>
          </p:cNvPr>
          <p:cNvSpPr txBox="1"/>
          <p:nvPr/>
        </p:nvSpPr>
        <p:spPr>
          <a:xfrm>
            <a:off x="7454335" y="3884825"/>
            <a:ext cx="2470112" cy="106234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400" b="1">
                <a:latin typeface="Arial" charset="0"/>
                <a:cs typeface="Arial" charset="0"/>
              </a:rPr>
              <a:t>Quantified fault resiliency report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>
              <a:latin typeface="Arial" charset="0"/>
              <a:cs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581442-BC03-24BB-E3C3-2668D08FC79A}"/>
              </a:ext>
            </a:extLst>
          </p:cNvPr>
          <p:cNvSpPr txBox="1"/>
          <p:nvPr/>
        </p:nvSpPr>
        <p:spPr>
          <a:xfrm>
            <a:off x="1369931" y="1016603"/>
            <a:ext cx="3393311" cy="1685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100" b="1">
                <a:latin typeface="Arial" charset="0"/>
                <a:cs typeface="Arial" charset="0"/>
              </a:rPr>
              <a:t>INPUT 2 : </a:t>
            </a:r>
            <a:r>
              <a:rPr lang="en-US" altLang="zh-CN" sz="1100" b="1" u="sng">
                <a:latin typeface="Arial" charset="0"/>
                <a:cs typeface="Arial" charset="0"/>
              </a:rPr>
              <a:t>Critical Locations/Fault list</a:t>
            </a:r>
          </a:p>
          <a:p>
            <a:pPr marL="628650" lvl="1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10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Identifying critical locations from waveform analysis – local fault targeting our security property or global faults?</a:t>
            </a:r>
          </a:p>
          <a:p>
            <a:pPr marL="628650" lvl="1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sz="1100" b="1">
              <a:latin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>
              <a:latin typeface="Arial" charset="0"/>
              <a:cs typeface="Arial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C065E4-1660-3FD8-5331-515883215B63}"/>
              </a:ext>
            </a:extLst>
          </p:cNvPr>
          <p:cNvSpPr txBox="1"/>
          <p:nvPr/>
        </p:nvSpPr>
        <p:spPr>
          <a:xfrm>
            <a:off x="6029164" y="1013761"/>
            <a:ext cx="3393311" cy="193950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100" b="1">
                <a:latin typeface="Arial" charset="0"/>
                <a:cs typeface="Arial" charset="0"/>
              </a:rPr>
              <a:t>INPUT 3 : </a:t>
            </a:r>
            <a:r>
              <a:rPr lang="en-US" altLang="zh-CN" sz="1100" b="1" u="sng">
                <a:latin typeface="Arial" charset="0"/>
                <a:cs typeface="Arial" charset="0"/>
              </a:rPr>
              <a:t>Security Properties File</a:t>
            </a:r>
          </a:p>
          <a:p>
            <a:pPr marL="628650" lvl="1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10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Defining security property in a way </a:t>
            </a:r>
            <a:r>
              <a:rPr lang="en-US" altLang="zh-CN" sz="1100" err="1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SoFI</a:t>
            </a:r>
            <a:r>
              <a:rPr lang="en-US" altLang="zh-CN" sz="110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can understand. </a:t>
            </a:r>
            <a:r>
              <a:rPr lang="en-US" altLang="zh-CN" sz="1100" err="1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Henian</a:t>
            </a:r>
            <a:r>
              <a:rPr lang="en-US" altLang="zh-CN" sz="110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suggested editing his file but I am not sure if its working</a:t>
            </a:r>
          </a:p>
          <a:p>
            <a:pPr marL="628650" lvl="1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sz="1100" b="1">
              <a:latin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>
              <a:latin typeface="Arial" charset="0"/>
              <a:cs typeface="Arial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727928E-10C9-15B0-F6A4-EFDA086C1C7F}"/>
              </a:ext>
            </a:extLst>
          </p:cNvPr>
          <p:cNvSpPr txBox="1"/>
          <p:nvPr/>
        </p:nvSpPr>
        <p:spPr>
          <a:xfrm>
            <a:off x="-309032" y="2846128"/>
            <a:ext cx="3393311" cy="143167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100" b="1">
                <a:latin typeface="Arial" charset="0"/>
                <a:cs typeface="Arial" charset="0"/>
              </a:rPr>
              <a:t>INPUT 1 : </a:t>
            </a:r>
            <a:r>
              <a:rPr lang="en-US" altLang="zh-CN" sz="1100" b="1" u="sng">
                <a:latin typeface="Arial" charset="0"/>
                <a:cs typeface="Arial" charset="0"/>
              </a:rPr>
              <a:t>Design File</a:t>
            </a:r>
          </a:p>
          <a:p>
            <a:pPr marL="628650" lvl="1" indent="-1714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100" err="1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Henian’s</a:t>
            </a:r>
            <a:r>
              <a:rPr lang="en-US" altLang="zh-CN" sz="110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work show gate level netlist of design is accepted. Our RTL level design was </a:t>
            </a:r>
            <a:r>
              <a:rPr lang="en-US" altLang="zh-CN" sz="1100" b="1" u="sng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synthesized</a:t>
            </a:r>
            <a:r>
              <a:rPr lang="en-US" altLang="zh-CN" sz="110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to Gate level netlist. </a:t>
            </a:r>
            <a:endParaRPr lang="en-US" altLang="zh-CN" sz="1100">
              <a:latin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>
              <a:latin typeface="Arial" charset="0"/>
              <a:cs typeface="Arial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48F7413-900B-8C7F-1183-32E8ABDBBB4C}"/>
              </a:ext>
            </a:extLst>
          </p:cNvPr>
          <p:cNvSpPr txBox="1"/>
          <p:nvPr/>
        </p:nvSpPr>
        <p:spPr>
          <a:xfrm>
            <a:off x="1486974" y="5492110"/>
            <a:ext cx="3393311" cy="9238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100" b="1">
                <a:latin typeface="Arial" charset="0"/>
                <a:cs typeface="Arial" charset="0"/>
              </a:rPr>
              <a:t>The synthesis process directly impacts the physical modelling of faults</a:t>
            </a:r>
            <a:endParaRPr lang="en-US" altLang="zh-CN" sz="1100">
              <a:latin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>
              <a:latin typeface="Arial" charset="0"/>
              <a:cs typeface="Arial" charset="0"/>
            </a:endParaRP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984DE323-A747-A64E-5608-18FD328FC594}"/>
              </a:ext>
            </a:extLst>
          </p:cNvPr>
          <p:cNvCxnSpPr/>
          <p:nvPr/>
        </p:nvCxnSpPr>
        <p:spPr>
          <a:xfrm>
            <a:off x="1002638" y="4037345"/>
            <a:ext cx="876300" cy="156210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37435103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11EB4AD-613C-A170-9FCC-7AE4D6C1A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2B0C54-4A86-CC9F-C20D-A7DF183CAE49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34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4F4520C-EA64-0827-83BA-3BB402491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Framework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CF4D00-36F4-47CF-6EF3-08EB1B73E25C}"/>
              </a:ext>
            </a:extLst>
          </p:cNvPr>
          <p:cNvSpPr txBox="1"/>
          <p:nvPr/>
        </p:nvSpPr>
        <p:spPr>
          <a:xfrm>
            <a:off x="-205753" y="2604129"/>
            <a:ext cx="2643917" cy="15240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1" err="1">
                <a:latin typeface="Arial" charset="0"/>
                <a:cs typeface="Arial" charset="0"/>
              </a:rPr>
              <a:t>PicoRISC</a:t>
            </a:r>
            <a:r>
              <a:rPr lang="en-US" altLang="zh-CN" sz="1600" b="1">
                <a:latin typeface="Arial" charset="0"/>
                <a:cs typeface="Arial" charset="0"/>
              </a:rPr>
              <a:t>-V CPU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1">
                <a:latin typeface="Arial" charset="0"/>
                <a:cs typeface="Arial" charset="0"/>
              </a:rPr>
              <a:t>Verilog softcore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1">
                <a:latin typeface="Arial" charset="0"/>
                <a:cs typeface="Arial" charset="0"/>
              </a:rPr>
              <a:t>RV32i ISA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>
              <a:latin typeface="Arial" charset="0"/>
              <a:cs typeface="Arial" charset="0"/>
            </a:endParaRPr>
          </a:p>
        </p:txBody>
      </p:sp>
      <p:pic>
        <p:nvPicPr>
          <p:cNvPr id="7" name="Graphic 6" descr="Processor with solid fill">
            <a:extLst>
              <a:ext uri="{FF2B5EF4-FFF2-40B4-BE49-F238E27FC236}">
                <a16:creationId xmlns:a16="http://schemas.microsoft.com/office/drawing/2014/main" id="{5CE14CCD-8563-CB98-2982-EC6D2A8013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53562" y="1329033"/>
            <a:ext cx="1400175" cy="1400175"/>
          </a:xfrm>
          <a:prstGeom prst="rect">
            <a:avLst/>
          </a:prstGeom>
        </p:spPr>
      </p:pic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03AD5914-9CBB-1C5C-9BE5-C8DC141AC8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71460" y="1435935"/>
            <a:ext cx="1033378" cy="1033378"/>
          </a:xfrm>
          <a:prstGeom prst="rect">
            <a:avLst/>
          </a:prstGeom>
        </p:spPr>
      </p:pic>
      <p:pic>
        <p:nvPicPr>
          <p:cNvPr id="15" name="Graphic 14" descr="Processor with solid fill">
            <a:extLst>
              <a:ext uri="{FF2B5EF4-FFF2-40B4-BE49-F238E27FC236}">
                <a16:creationId xmlns:a16="http://schemas.microsoft.com/office/drawing/2014/main" id="{545AABD3-B65E-DDB7-26C5-31115C0A34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175" y="1252537"/>
            <a:ext cx="1400175" cy="1400175"/>
          </a:xfrm>
          <a:prstGeom prst="rect">
            <a:avLst/>
          </a:prstGeom>
        </p:spPr>
      </p:pic>
      <p:pic>
        <p:nvPicPr>
          <p:cNvPr id="18" name="Graphic 17" descr="Add with solid fill">
            <a:extLst>
              <a:ext uri="{FF2B5EF4-FFF2-40B4-BE49-F238E27FC236}">
                <a16:creationId xmlns:a16="http://schemas.microsoft.com/office/drawing/2014/main" id="{83DF4B8D-2A25-B0BC-D791-999F92F41E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09214" y="1900437"/>
            <a:ext cx="273801" cy="273801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FE20BE5D-638B-F84F-C406-89C3F60F0A74}"/>
              </a:ext>
            </a:extLst>
          </p:cNvPr>
          <p:cNvSpPr/>
          <p:nvPr/>
        </p:nvSpPr>
        <p:spPr>
          <a:xfrm>
            <a:off x="6395861" y="1912415"/>
            <a:ext cx="1257300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3C59CA-9984-17F4-AB6E-DD50BE2EE239}"/>
              </a:ext>
            </a:extLst>
          </p:cNvPr>
          <p:cNvSpPr txBox="1"/>
          <p:nvPr/>
        </p:nvSpPr>
        <p:spPr>
          <a:xfrm>
            <a:off x="2236796" y="2604129"/>
            <a:ext cx="3038475" cy="373999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1">
                <a:latin typeface="Arial" charset="0"/>
                <a:cs typeface="Arial" charset="0"/>
              </a:rPr>
              <a:t>Test program (for FIA)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1">
                <a:latin typeface="Arial" charset="0"/>
                <a:cs typeface="Arial" charset="0"/>
              </a:rPr>
              <a:t>Runs on RISCV (written in C, compiled using </a:t>
            </a:r>
            <a:r>
              <a:rPr lang="en-US" altLang="zh-CN" sz="1600" b="1" err="1">
                <a:latin typeface="Arial" charset="0"/>
                <a:cs typeface="Arial" charset="0"/>
              </a:rPr>
              <a:t>riscv</a:t>
            </a:r>
            <a:r>
              <a:rPr lang="en-US" altLang="zh-CN" sz="1600" b="1">
                <a:latin typeface="Arial" charset="0"/>
                <a:cs typeface="Arial" charset="0"/>
              </a:rPr>
              <a:t> cross compiler)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1">
                <a:latin typeface="Arial" charset="0"/>
                <a:cs typeface="Arial" charset="0"/>
              </a:rPr>
              <a:t>Compiled code converted to 32bit firmware in hex format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>
              <a:latin typeface="Arial" charset="0"/>
              <a:cs typeface="Arial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880B1F-6497-38B0-E431-AED79074202E}"/>
              </a:ext>
            </a:extLst>
          </p:cNvPr>
          <p:cNvSpPr txBox="1"/>
          <p:nvPr/>
        </p:nvSpPr>
        <p:spPr>
          <a:xfrm>
            <a:off x="5459962" y="2355169"/>
            <a:ext cx="3038475" cy="106234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400" b="1">
                <a:latin typeface="Arial" charset="0"/>
                <a:cs typeface="Arial" charset="0"/>
              </a:rPr>
              <a:t>Firmware loaded on to memory of CPU core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>
              <a:latin typeface="Arial" charset="0"/>
              <a:cs typeface="Arial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69EE50-56C2-D090-5E09-FC24C1C44574}"/>
              </a:ext>
            </a:extLst>
          </p:cNvPr>
          <p:cNvSpPr txBox="1"/>
          <p:nvPr/>
        </p:nvSpPr>
        <p:spPr>
          <a:xfrm>
            <a:off x="8435966" y="2729208"/>
            <a:ext cx="3038475" cy="102188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400" b="1">
                <a:latin typeface="Arial" charset="0"/>
                <a:cs typeface="Arial" charset="0"/>
              </a:rPr>
              <a:t>PicoRV32 CPU with test program loaded into memory</a:t>
            </a:r>
          </a:p>
        </p:txBody>
      </p:sp>
    </p:spTree>
    <p:extLst>
      <p:ext uri="{BB962C8B-B14F-4D97-AF65-F5344CB8AC3E}">
        <p14:creationId xmlns:p14="http://schemas.microsoft.com/office/powerpoint/2010/main" val="36226760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6FD99F7-9FE7-1C77-4B04-DB0F5B7D2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F21B2-ECF5-5AB7-6FC5-F5138E1566F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35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5FB3E5E-C940-20D7-838C-86033967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Framework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FA4DB0-5CCD-9B73-9AD0-3632FECFEC04}"/>
              </a:ext>
            </a:extLst>
          </p:cNvPr>
          <p:cNvSpPr txBox="1"/>
          <p:nvPr/>
        </p:nvSpPr>
        <p:spPr>
          <a:xfrm>
            <a:off x="3409564" y="5777426"/>
            <a:ext cx="3540911" cy="13855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400" b="1">
                <a:latin typeface="Arial" charset="0"/>
                <a:cs typeface="Arial" charset="0"/>
              </a:rPr>
              <a:t>Input – Design File, Security Properties File, Fault List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400" b="1">
                <a:latin typeface="Arial" charset="0"/>
                <a:cs typeface="Arial" charset="0"/>
              </a:rPr>
              <a:t>Output – Fault Assessment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>
              <a:latin typeface="Arial" charset="0"/>
              <a:cs typeface="Arial" charset="0"/>
            </a:endParaRPr>
          </a:p>
        </p:txBody>
      </p:sp>
      <p:pic>
        <p:nvPicPr>
          <p:cNvPr id="7" name="Graphic 6" descr="Processor with solid fill">
            <a:extLst>
              <a:ext uri="{FF2B5EF4-FFF2-40B4-BE49-F238E27FC236}">
                <a16:creationId xmlns:a16="http://schemas.microsoft.com/office/drawing/2014/main" id="{E609F4E5-5F1D-AA16-BA2B-03B40CB893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9933" y="789794"/>
            <a:ext cx="1400175" cy="1400175"/>
          </a:xfrm>
          <a:prstGeom prst="rect">
            <a:avLst/>
          </a:prstGeom>
        </p:spPr>
      </p:pic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97C32AA2-F3FB-A8E0-F7B4-791F570274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1546" y="1042586"/>
            <a:ext cx="1033378" cy="1033378"/>
          </a:xfrm>
          <a:prstGeom prst="rect">
            <a:avLst/>
          </a:prstGeom>
        </p:spPr>
      </p:pic>
      <p:pic>
        <p:nvPicPr>
          <p:cNvPr id="15" name="Graphic 14" descr="Processor with solid fill">
            <a:extLst>
              <a:ext uri="{FF2B5EF4-FFF2-40B4-BE49-F238E27FC236}">
                <a16:creationId xmlns:a16="http://schemas.microsoft.com/office/drawing/2014/main" id="{E4E08ECB-E8FC-3362-6B60-FAC0D52264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692" y="922223"/>
            <a:ext cx="1267746" cy="1267746"/>
          </a:xfrm>
          <a:prstGeom prst="rect">
            <a:avLst/>
          </a:prstGeom>
        </p:spPr>
      </p:pic>
      <p:pic>
        <p:nvPicPr>
          <p:cNvPr id="18" name="Graphic 17" descr="Add with solid fill">
            <a:extLst>
              <a:ext uri="{FF2B5EF4-FFF2-40B4-BE49-F238E27FC236}">
                <a16:creationId xmlns:a16="http://schemas.microsoft.com/office/drawing/2014/main" id="{3462A3DB-DB4C-2DA9-5F09-DB55440E673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56739" y="1419195"/>
            <a:ext cx="273801" cy="273801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1A5E95D1-25B8-15B1-F5A5-80615B02DAD0}"/>
              </a:ext>
            </a:extLst>
          </p:cNvPr>
          <p:cNvSpPr/>
          <p:nvPr/>
        </p:nvSpPr>
        <p:spPr>
          <a:xfrm>
            <a:off x="3462457" y="1329033"/>
            <a:ext cx="747593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E3FE2B-BB3B-BBE5-A31B-3AE8FA993CAE}"/>
              </a:ext>
            </a:extLst>
          </p:cNvPr>
          <p:cNvSpPr txBox="1"/>
          <p:nvPr/>
        </p:nvSpPr>
        <p:spPr>
          <a:xfrm>
            <a:off x="8117259" y="2189969"/>
            <a:ext cx="3038475" cy="106234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400" b="1">
                <a:latin typeface="Arial" charset="0"/>
                <a:cs typeface="Arial" charset="0"/>
              </a:rPr>
              <a:t>Analyze the waveforms to identify LFI target signals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>
              <a:latin typeface="Arial" charset="0"/>
              <a:cs typeface="Arial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BD712FF-D25A-62D8-3DE4-89F6D839C96F}"/>
              </a:ext>
            </a:extLst>
          </p:cNvPr>
          <p:cNvSpPr txBox="1"/>
          <p:nvPr/>
        </p:nvSpPr>
        <p:spPr>
          <a:xfrm>
            <a:off x="8215616" y="5565461"/>
            <a:ext cx="4594360" cy="13855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400" b="1">
                <a:latin typeface="Arial" charset="0"/>
                <a:cs typeface="Arial" charset="0"/>
              </a:rPr>
              <a:t>LFI Target list used to generate :</a:t>
            </a:r>
            <a:br>
              <a:rPr lang="en-US" altLang="zh-CN" sz="1400" b="1">
                <a:latin typeface="Arial" charset="0"/>
                <a:cs typeface="Arial" charset="0"/>
              </a:rPr>
            </a:br>
            <a:r>
              <a:rPr lang="en-US" altLang="zh-CN" sz="1400" b="1">
                <a:latin typeface="Arial" charset="0"/>
                <a:cs typeface="Arial" charset="0"/>
              </a:rPr>
              <a:t>- security properties and </a:t>
            </a:r>
            <a:br>
              <a:rPr lang="en-US" altLang="zh-CN" sz="1400" b="1">
                <a:latin typeface="Arial" charset="0"/>
                <a:cs typeface="Arial" charset="0"/>
              </a:rPr>
            </a:br>
            <a:r>
              <a:rPr lang="en-US" altLang="zh-CN" sz="1400" b="1">
                <a:latin typeface="Arial" charset="0"/>
                <a:cs typeface="Arial" charset="0"/>
              </a:rPr>
              <a:t>- hardening rules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>
              <a:latin typeface="Arial" charset="0"/>
              <a:cs typeface="Arial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41636E-B09C-4F5D-5135-C668CE9F9D09}"/>
              </a:ext>
            </a:extLst>
          </p:cNvPr>
          <p:cNvSpPr txBox="1"/>
          <p:nvPr/>
        </p:nvSpPr>
        <p:spPr>
          <a:xfrm>
            <a:off x="3488977" y="2168811"/>
            <a:ext cx="3038475" cy="102188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400" b="1">
                <a:latin typeface="Arial" charset="0"/>
                <a:cs typeface="Arial" charset="0"/>
              </a:rPr>
              <a:t>PicoRV32 CPU with test program loaded into memory</a:t>
            </a:r>
          </a:p>
        </p:txBody>
      </p:sp>
      <p:pic>
        <p:nvPicPr>
          <p:cNvPr id="8" name="Graphic 7" descr="Aquarius outline">
            <a:extLst>
              <a:ext uri="{FF2B5EF4-FFF2-40B4-BE49-F238E27FC236}">
                <a16:creationId xmlns:a16="http://schemas.microsoft.com/office/drawing/2014/main" id="{E2C64FDB-8A1F-11C7-C97E-BEB716AE8AA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17422" y="1024675"/>
            <a:ext cx="914400" cy="9144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B1E9327-BA8A-BE10-E354-50364C57A937}"/>
              </a:ext>
            </a:extLst>
          </p:cNvPr>
          <p:cNvSpPr/>
          <p:nvPr/>
        </p:nvSpPr>
        <p:spPr>
          <a:xfrm>
            <a:off x="6643741" y="1387671"/>
            <a:ext cx="1904892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114FE3-27E9-5B85-7F68-55295D1EFF79}"/>
              </a:ext>
            </a:extLst>
          </p:cNvPr>
          <p:cNvSpPr txBox="1"/>
          <p:nvPr/>
        </p:nvSpPr>
        <p:spPr>
          <a:xfrm>
            <a:off x="5741128" y="812231"/>
            <a:ext cx="3038475" cy="61215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200" b="1">
                <a:latin typeface="Arial" charset="0"/>
                <a:cs typeface="Arial" charset="0"/>
              </a:rPr>
              <a:t>Co-simulation using suitable Verilog simulator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DB5EA99-F22D-4A0E-8E5F-9888CBA7A8B8}"/>
              </a:ext>
            </a:extLst>
          </p:cNvPr>
          <p:cNvSpPr/>
          <p:nvPr/>
        </p:nvSpPr>
        <p:spPr>
          <a:xfrm rot="5400000">
            <a:off x="9224290" y="3544611"/>
            <a:ext cx="1318701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16" name="Graphic 15" descr="List outline">
            <a:extLst>
              <a:ext uri="{FF2B5EF4-FFF2-40B4-BE49-F238E27FC236}">
                <a16:creationId xmlns:a16="http://schemas.microsoft.com/office/drawing/2014/main" id="{96BAF208-2AB8-433D-4E08-7F60A976B7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74621" y="4673277"/>
            <a:ext cx="914401" cy="914401"/>
          </a:xfrm>
          <a:prstGeom prst="rect">
            <a:avLst/>
          </a:prstGeom>
        </p:spPr>
      </p:pic>
      <p:pic>
        <p:nvPicPr>
          <p:cNvPr id="23" name="Graphic 22" descr="Monitor with solid fill">
            <a:extLst>
              <a:ext uri="{FF2B5EF4-FFF2-40B4-BE49-F238E27FC236}">
                <a16:creationId xmlns:a16="http://schemas.microsoft.com/office/drawing/2014/main" id="{F17E3DE0-296D-7720-3EF8-DBDA92EB623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83554" y="879652"/>
            <a:ext cx="1400175" cy="1400175"/>
          </a:xfrm>
          <a:prstGeom prst="rect">
            <a:avLst/>
          </a:prstGeom>
        </p:spPr>
      </p:pic>
      <p:pic>
        <p:nvPicPr>
          <p:cNvPr id="25" name="Graphic 24" descr="List with solid fill">
            <a:extLst>
              <a:ext uri="{FF2B5EF4-FFF2-40B4-BE49-F238E27FC236}">
                <a16:creationId xmlns:a16="http://schemas.microsoft.com/office/drawing/2014/main" id="{B0824B95-FBB3-2ECE-4904-F5EC943253B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129390" y="4679525"/>
            <a:ext cx="914401" cy="914401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7F4C4959-DDF9-8F3C-FEFC-15B261E55AAD}"/>
              </a:ext>
            </a:extLst>
          </p:cNvPr>
          <p:cNvSpPr/>
          <p:nvPr/>
        </p:nvSpPr>
        <p:spPr>
          <a:xfrm>
            <a:off x="4298475" y="4532527"/>
            <a:ext cx="1893442" cy="1195900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AABDAAA-8A3A-A0E6-E347-A6189FEDC387}"/>
              </a:ext>
            </a:extLst>
          </p:cNvPr>
          <p:cNvSpPr txBox="1"/>
          <p:nvPr/>
        </p:nvSpPr>
        <p:spPr>
          <a:xfrm>
            <a:off x="4496593" y="4971459"/>
            <a:ext cx="1497205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b="1" err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SoFI</a:t>
            </a:r>
            <a:r>
              <a:rPr lang="en-US" sz="14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 Framework</a:t>
            </a:r>
            <a:endParaRPr kumimoji="0" lang="en-US" sz="14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87A39CFF-5AA1-83CC-158E-2210E78004D8}"/>
              </a:ext>
            </a:extLst>
          </p:cNvPr>
          <p:cNvSpPr/>
          <p:nvPr/>
        </p:nvSpPr>
        <p:spPr>
          <a:xfrm rot="10800000">
            <a:off x="6840996" y="4970327"/>
            <a:ext cx="1468026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D93996F-E1DC-4B57-3141-CCDBF2974EBB}"/>
              </a:ext>
            </a:extLst>
          </p:cNvPr>
          <p:cNvSpPr/>
          <p:nvPr/>
        </p:nvSpPr>
        <p:spPr>
          <a:xfrm rot="5400000">
            <a:off x="4794166" y="3582726"/>
            <a:ext cx="771708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A0EE6978-A9DA-33D1-49C4-2F6F76822EA6}"/>
              </a:ext>
            </a:extLst>
          </p:cNvPr>
          <p:cNvSpPr/>
          <p:nvPr/>
        </p:nvSpPr>
        <p:spPr>
          <a:xfrm rot="10800000">
            <a:off x="2559117" y="4909582"/>
            <a:ext cx="1146143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32" name="Graphic 31" descr="Clipboard Checked with solid fill">
            <a:extLst>
              <a:ext uri="{FF2B5EF4-FFF2-40B4-BE49-F238E27FC236}">
                <a16:creationId xmlns:a16="http://schemas.microsoft.com/office/drawing/2014/main" id="{DD23717E-5FE1-54C2-FEB2-35956E48B73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53149" y="4448152"/>
            <a:ext cx="1077391" cy="1077391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FB187345-245B-C0E5-80C0-9A3AADC9B6D9}"/>
              </a:ext>
            </a:extLst>
          </p:cNvPr>
          <p:cNvSpPr txBox="1"/>
          <p:nvPr/>
        </p:nvSpPr>
        <p:spPr>
          <a:xfrm>
            <a:off x="82780" y="5529955"/>
            <a:ext cx="2470112" cy="106234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400" b="1">
                <a:latin typeface="Arial" charset="0"/>
                <a:cs typeface="Arial" charset="0"/>
              </a:rPr>
              <a:t>Quantified hardening analysis and report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79496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1B0DEAB-EAB2-3351-6DF8-090237F9E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1C1BA86-14D4-9B83-88F2-36A5AB16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Roadblock</a:t>
            </a:r>
          </a:p>
        </p:txBody>
      </p:sp>
      <p:pic>
        <p:nvPicPr>
          <p:cNvPr id="7" name="Graphic 6" descr="Processor with solid fill">
            <a:extLst>
              <a:ext uri="{FF2B5EF4-FFF2-40B4-BE49-F238E27FC236}">
                <a16:creationId xmlns:a16="http://schemas.microsoft.com/office/drawing/2014/main" id="{60AD24C8-ADAD-4A84-DDE9-AD628AC607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9933" y="789794"/>
            <a:ext cx="1400175" cy="1400175"/>
          </a:xfrm>
          <a:prstGeom prst="rect">
            <a:avLst/>
          </a:prstGeom>
        </p:spPr>
      </p:pic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39C5A6F7-A81E-7CA8-98C8-52DC34A3E1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1546" y="1042586"/>
            <a:ext cx="1033378" cy="1033378"/>
          </a:xfrm>
          <a:prstGeom prst="rect">
            <a:avLst/>
          </a:prstGeom>
        </p:spPr>
      </p:pic>
      <p:pic>
        <p:nvPicPr>
          <p:cNvPr id="15" name="Graphic 14" descr="Processor with solid fill">
            <a:extLst>
              <a:ext uri="{FF2B5EF4-FFF2-40B4-BE49-F238E27FC236}">
                <a16:creationId xmlns:a16="http://schemas.microsoft.com/office/drawing/2014/main" id="{00E7A17D-B947-BBA3-9F92-C50D8AB2F0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692" y="922223"/>
            <a:ext cx="1267746" cy="1267746"/>
          </a:xfrm>
          <a:prstGeom prst="rect">
            <a:avLst/>
          </a:prstGeom>
        </p:spPr>
      </p:pic>
      <p:pic>
        <p:nvPicPr>
          <p:cNvPr id="18" name="Graphic 17" descr="Add with solid fill">
            <a:extLst>
              <a:ext uri="{FF2B5EF4-FFF2-40B4-BE49-F238E27FC236}">
                <a16:creationId xmlns:a16="http://schemas.microsoft.com/office/drawing/2014/main" id="{11895D44-10F6-9792-9652-203044C927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56739" y="1419195"/>
            <a:ext cx="273801" cy="273801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0EDEE28B-C48F-6A4E-137F-B3FAC95724CB}"/>
              </a:ext>
            </a:extLst>
          </p:cNvPr>
          <p:cNvSpPr/>
          <p:nvPr/>
        </p:nvSpPr>
        <p:spPr>
          <a:xfrm>
            <a:off x="3462457" y="1329033"/>
            <a:ext cx="747593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5C6E6B-11C8-A44C-862E-100BFC4EB41E}"/>
              </a:ext>
            </a:extLst>
          </p:cNvPr>
          <p:cNvSpPr txBox="1"/>
          <p:nvPr/>
        </p:nvSpPr>
        <p:spPr>
          <a:xfrm>
            <a:off x="8258175" y="2189969"/>
            <a:ext cx="2897559" cy="106234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Arial" charset="0"/>
                <a:cs typeface="Arial" charset="0"/>
              </a:rPr>
              <a:t>Analyze the waveforms to identify LFI target signals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>
              <a:solidFill>
                <a:schemeClr val="accent5">
                  <a:lumMod val="7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F036FA8-CDB1-5EAE-E80A-DC64265ADD33}"/>
              </a:ext>
            </a:extLst>
          </p:cNvPr>
          <p:cNvSpPr txBox="1"/>
          <p:nvPr/>
        </p:nvSpPr>
        <p:spPr>
          <a:xfrm>
            <a:off x="3488977" y="2168811"/>
            <a:ext cx="3038475" cy="102188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400" b="1">
                <a:latin typeface="Arial" charset="0"/>
                <a:cs typeface="Arial" charset="0"/>
              </a:rPr>
              <a:t>PicoRV32 CPU with test program loaded into memory</a:t>
            </a:r>
          </a:p>
        </p:txBody>
      </p:sp>
      <p:pic>
        <p:nvPicPr>
          <p:cNvPr id="8" name="Graphic 7" descr="Aquarius outline">
            <a:extLst>
              <a:ext uri="{FF2B5EF4-FFF2-40B4-BE49-F238E27FC236}">
                <a16:creationId xmlns:a16="http://schemas.microsoft.com/office/drawing/2014/main" id="{A97ACC4E-5FB1-CEF9-FEF1-294AEC81C5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17422" y="1024675"/>
            <a:ext cx="914400" cy="9144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5C827EF1-F4A2-11AE-5FD0-8748DFF1721D}"/>
              </a:ext>
            </a:extLst>
          </p:cNvPr>
          <p:cNvSpPr/>
          <p:nvPr/>
        </p:nvSpPr>
        <p:spPr>
          <a:xfrm>
            <a:off x="6643741" y="1387671"/>
            <a:ext cx="1904892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5E265B-0353-E538-34B4-DB7A7002253B}"/>
              </a:ext>
            </a:extLst>
          </p:cNvPr>
          <p:cNvSpPr txBox="1"/>
          <p:nvPr/>
        </p:nvSpPr>
        <p:spPr>
          <a:xfrm>
            <a:off x="5741128" y="812231"/>
            <a:ext cx="3038475" cy="61215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200" b="1">
                <a:solidFill>
                  <a:schemeClr val="accent5">
                    <a:lumMod val="75000"/>
                  </a:schemeClr>
                </a:solidFill>
                <a:latin typeface="Arial" charset="0"/>
                <a:cs typeface="Arial" charset="0"/>
              </a:rPr>
              <a:t>Co-simulation using suitable Verilog simulator</a:t>
            </a:r>
          </a:p>
        </p:txBody>
      </p:sp>
      <p:pic>
        <p:nvPicPr>
          <p:cNvPr id="23" name="Graphic 22" descr="Monitor with solid fill">
            <a:extLst>
              <a:ext uri="{FF2B5EF4-FFF2-40B4-BE49-F238E27FC236}">
                <a16:creationId xmlns:a16="http://schemas.microsoft.com/office/drawing/2014/main" id="{1B919A50-01B9-82C2-670F-DFC35A386E8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83554" y="879652"/>
            <a:ext cx="1400175" cy="1400175"/>
          </a:xfrm>
          <a:prstGeom prst="rect">
            <a:avLst/>
          </a:prstGeom>
        </p:spPr>
      </p:pic>
      <p:pic>
        <p:nvPicPr>
          <p:cNvPr id="3" name="Graphic 2" descr="Warning with solid fill">
            <a:extLst>
              <a:ext uri="{FF2B5EF4-FFF2-40B4-BE49-F238E27FC236}">
                <a16:creationId xmlns:a16="http://schemas.microsoft.com/office/drawing/2014/main" id="{C5D8E88A-2FBB-8609-63C3-AC63E8D0178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48633" y="2279827"/>
            <a:ext cx="273643" cy="273643"/>
          </a:xfrm>
          <a:prstGeom prst="rect">
            <a:avLst/>
          </a:prstGeom>
        </p:spPr>
      </p:pic>
      <p:pic>
        <p:nvPicPr>
          <p:cNvPr id="6" name="Graphic 5" descr="Warning with solid fill">
            <a:extLst>
              <a:ext uri="{FF2B5EF4-FFF2-40B4-BE49-F238E27FC236}">
                <a16:creationId xmlns:a16="http://schemas.microsoft.com/office/drawing/2014/main" id="{A2289C70-1EFF-C1AF-0233-E2A350E371F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33067" y="879652"/>
            <a:ext cx="273643" cy="273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0657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9A0EE3E-4D11-B474-9541-7D08C9014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06EB9A-5A36-2810-CC69-F5E34256D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Roadblock</a:t>
            </a:r>
          </a:p>
        </p:txBody>
      </p:sp>
      <p:pic>
        <p:nvPicPr>
          <p:cNvPr id="7" name="Graphic 6" descr="Processor with solid fill">
            <a:extLst>
              <a:ext uri="{FF2B5EF4-FFF2-40B4-BE49-F238E27FC236}">
                <a16:creationId xmlns:a16="http://schemas.microsoft.com/office/drawing/2014/main" id="{5D012782-20F0-CE82-779B-874AEB23F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79933" y="789794"/>
            <a:ext cx="1400175" cy="1400175"/>
          </a:xfrm>
          <a:prstGeom prst="rect">
            <a:avLst/>
          </a:prstGeom>
        </p:spPr>
      </p:pic>
      <p:pic>
        <p:nvPicPr>
          <p:cNvPr id="14" name="Graphic 13" descr="Database with solid fill">
            <a:extLst>
              <a:ext uri="{FF2B5EF4-FFF2-40B4-BE49-F238E27FC236}">
                <a16:creationId xmlns:a16="http://schemas.microsoft.com/office/drawing/2014/main" id="{939996B5-2B79-DB69-6D44-D656FF9CFC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41546" y="1042586"/>
            <a:ext cx="1033378" cy="1033378"/>
          </a:xfrm>
          <a:prstGeom prst="rect">
            <a:avLst/>
          </a:prstGeom>
        </p:spPr>
      </p:pic>
      <p:pic>
        <p:nvPicPr>
          <p:cNvPr id="15" name="Graphic 14" descr="Processor with solid fill">
            <a:extLst>
              <a:ext uri="{FF2B5EF4-FFF2-40B4-BE49-F238E27FC236}">
                <a16:creationId xmlns:a16="http://schemas.microsoft.com/office/drawing/2014/main" id="{61A29100-0B18-5088-07CE-383AE55D04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692" y="922223"/>
            <a:ext cx="1267746" cy="1267746"/>
          </a:xfrm>
          <a:prstGeom prst="rect">
            <a:avLst/>
          </a:prstGeom>
        </p:spPr>
      </p:pic>
      <p:pic>
        <p:nvPicPr>
          <p:cNvPr id="18" name="Graphic 17" descr="Add with solid fill">
            <a:extLst>
              <a:ext uri="{FF2B5EF4-FFF2-40B4-BE49-F238E27FC236}">
                <a16:creationId xmlns:a16="http://schemas.microsoft.com/office/drawing/2014/main" id="{A19CB9C6-471B-00A8-A229-B5C55B16D9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56739" y="1419195"/>
            <a:ext cx="273801" cy="273801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21CB3936-6C8C-05FE-5866-52B0E9991D58}"/>
              </a:ext>
            </a:extLst>
          </p:cNvPr>
          <p:cNvSpPr/>
          <p:nvPr/>
        </p:nvSpPr>
        <p:spPr>
          <a:xfrm>
            <a:off x="3462457" y="1329033"/>
            <a:ext cx="747593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E2AF5-C76E-4411-5EC3-F44FBBF64047}"/>
              </a:ext>
            </a:extLst>
          </p:cNvPr>
          <p:cNvSpPr txBox="1"/>
          <p:nvPr/>
        </p:nvSpPr>
        <p:spPr>
          <a:xfrm>
            <a:off x="8258175" y="2189969"/>
            <a:ext cx="2897559" cy="106234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400" b="1">
                <a:solidFill>
                  <a:schemeClr val="accent5">
                    <a:lumMod val="75000"/>
                  </a:schemeClr>
                </a:solidFill>
                <a:latin typeface="Arial" charset="0"/>
                <a:cs typeface="Arial" charset="0"/>
              </a:rPr>
              <a:t>Analyze the waveforms to identify LFI target signals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>
              <a:solidFill>
                <a:schemeClr val="accent5">
                  <a:lumMod val="75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A4403E0-026E-1C68-720F-8B48ADF87569}"/>
              </a:ext>
            </a:extLst>
          </p:cNvPr>
          <p:cNvSpPr txBox="1"/>
          <p:nvPr/>
        </p:nvSpPr>
        <p:spPr>
          <a:xfrm>
            <a:off x="3488977" y="2168811"/>
            <a:ext cx="3038475" cy="102188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400" b="1">
                <a:latin typeface="Arial" charset="0"/>
                <a:cs typeface="Arial" charset="0"/>
              </a:rPr>
              <a:t>PicoRV32 CPU with test program loaded into memory</a:t>
            </a:r>
          </a:p>
        </p:txBody>
      </p:sp>
      <p:pic>
        <p:nvPicPr>
          <p:cNvPr id="8" name="Graphic 7" descr="Aquarius outline">
            <a:extLst>
              <a:ext uri="{FF2B5EF4-FFF2-40B4-BE49-F238E27FC236}">
                <a16:creationId xmlns:a16="http://schemas.microsoft.com/office/drawing/2014/main" id="{3A3E2E99-5095-2C9B-7B63-9404832358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17422" y="1024675"/>
            <a:ext cx="914400" cy="9144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E91260F0-7A6E-CEEE-4E66-540AFEA1C606}"/>
              </a:ext>
            </a:extLst>
          </p:cNvPr>
          <p:cNvSpPr/>
          <p:nvPr/>
        </p:nvSpPr>
        <p:spPr>
          <a:xfrm>
            <a:off x="6643741" y="1387671"/>
            <a:ext cx="1904892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D970CC9-7E10-A304-27D1-669C62529BFD}"/>
              </a:ext>
            </a:extLst>
          </p:cNvPr>
          <p:cNvSpPr txBox="1"/>
          <p:nvPr/>
        </p:nvSpPr>
        <p:spPr>
          <a:xfrm>
            <a:off x="5741128" y="812231"/>
            <a:ext cx="3038475" cy="61215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200" b="1">
                <a:solidFill>
                  <a:schemeClr val="accent5">
                    <a:lumMod val="75000"/>
                  </a:schemeClr>
                </a:solidFill>
                <a:latin typeface="Arial" charset="0"/>
                <a:cs typeface="Arial" charset="0"/>
              </a:rPr>
              <a:t>Co-simulation using suitable Verilog simulator</a:t>
            </a:r>
          </a:p>
        </p:txBody>
      </p:sp>
      <p:pic>
        <p:nvPicPr>
          <p:cNvPr id="23" name="Graphic 22" descr="Monitor with solid fill">
            <a:extLst>
              <a:ext uri="{FF2B5EF4-FFF2-40B4-BE49-F238E27FC236}">
                <a16:creationId xmlns:a16="http://schemas.microsoft.com/office/drawing/2014/main" id="{453976AB-150A-99FB-117B-02C7852876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183554" y="879652"/>
            <a:ext cx="1400175" cy="1400175"/>
          </a:xfrm>
          <a:prstGeom prst="rect">
            <a:avLst/>
          </a:prstGeom>
        </p:spPr>
      </p:pic>
      <p:pic>
        <p:nvPicPr>
          <p:cNvPr id="3" name="Graphic 2" descr="Warning with solid fill">
            <a:extLst>
              <a:ext uri="{FF2B5EF4-FFF2-40B4-BE49-F238E27FC236}">
                <a16:creationId xmlns:a16="http://schemas.microsoft.com/office/drawing/2014/main" id="{360B411B-A1B5-E8BF-262A-0BA27393139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8548633" y="2279827"/>
            <a:ext cx="273643" cy="273643"/>
          </a:xfrm>
          <a:prstGeom prst="rect">
            <a:avLst/>
          </a:prstGeom>
        </p:spPr>
      </p:pic>
      <p:pic>
        <p:nvPicPr>
          <p:cNvPr id="6" name="Graphic 5" descr="Warning with solid fill">
            <a:extLst>
              <a:ext uri="{FF2B5EF4-FFF2-40B4-BE49-F238E27FC236}">
                <a16:creationId xmlns:a16="http://schemas.microsoft.com/office/drawing/2014/main" id="{6E4AC5D7-5111-AA56-A2B4-02628173219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133067" y="879652"/>
            <a:ext cx="273643" cy="27364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D37F28-00B4-647A-F991-F452AC81777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29402" y="4642813"/>
            <a:ext cx="3765507" cy="628803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0103ED4-8A95-53B0-B59D-3906489B2FE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260365" y="4535241"/>
            <a:ext cx="3486637" cy="1009791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A3D9061-8DBD-E308-AD65-C663F6A59C51}"/>
              </a:ext>
            </a:extLst>
          </p:cNvPr>
          <p:cNvSpPr txBox="1"/>
          <p:nvPr/>
        </p:nvSpPr>
        <p:spPr>
          <a:xfrm>
            <a:off x="2141546" y="5572419"/>
            <a:ext cx="1938031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Simulation using </a:t>
            </a:r>
            <a:r>
              <a:rPr lang="en-US" sz="1200" b="1" err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Iverilog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F3E48AA-C72C-03B3-9C57-A6F7E2E99CAB}"/>
              </a:ext>
            </a:extLst>
          </p:cNvPr>
          <p:cNvSpPr txBox="1"/>
          <p:nvPr/>
        </p:nvSpPr>
        <p:spPr>
          <a:xfrm>
            <a:off x="8330756" y="5573467"/>
            <a:ext cx="1705595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Simulation using VCS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17B45A-4A2F-CA20-0B86-1088844AFBE0}"/>
              </a:ext>
            </a:extLst>
          </p:cNvPr>
          <p:cNvSpPr txBox="1"/>
          <p:nvPr/>
        </p:nvSpPr>
        <p:spPr>
          <a:xfrm>
            <a:off x="6134200" y="4752878"/>
            <a:ext cx="272510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vs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3F4E7DF-34F0-F6B3-9CF0-971D044B70A8}"/>
              </a:ext>
            </a:extLst>
          </p:cNvPr>
          <p:cNvSpPr txBox="1"/>
          <p:nvPr/>
        </p:nvSpPr>
        <p:spPr>
          <a:xfrm>
            <a:off x="4403999" y="3797379"/>
            <a:ext cx="2952218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Example (using Hello World):</a:t>
            </a:r>
            <a:endParaRPr kumimoji="0" 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4215346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00AF95A3-C3C4-CA2F-5019-FD7B3C6AA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3E2E5-0552-116F-794D-D6DA132D51F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38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1BBE98-9598-6EC5-F4F1-5DA0473922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Troubleshooting update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076F03-9667-6AE8-D1B6-4C40F405F96D}"/>
              </a:ext>
            </a:extLst>
          </p:cNvPr>
          <p:cNvSpPr txBox="1"/>
          <p:nvPr/>
        </p:nvSpPr>
        <p:spPr>
          <a:xfrm>
            <a:off x="683289" y="2999242"/>
            <a:ext cx="4828782" cy="7853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>
              <a:latin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endParaRPr lang="en-US" altLang="zh-CN" sz="1600" b="1" u="sng">
              <a:latin typeface="Arial" charset="0"/>
              <a:cs typeface="Arial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F277C5-1A17-D11A-DB4A-20900B1E53C3}"/>
              </a:ext>
            </a:extLst>
          </p:cNvPr>
          <p:cNvSpPr txBox="1"/>
          <p:nvPr/>
        </p:nvSpPr>
        <p:spPr>
          <a:xfrm>
            <a:off x="-164436" y="978989"/>
            <a:ext cx="6260436" cy="484799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>
                <a:latin typeface="Arial" charset="0"/>
                <a:cs typeface="Arial" charset="0"/>
              </a:rPr>
              <a:t>What we know : 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1">
                <a:latin typeface="Arial" charset="0"/>
                <a:cs typeface="Arial" charset="0"/>
              </a:rPr>
              <a:t>VCS not </a:t>
            </a:r>
            <a:r>
              <a:rPr lang="en-US" altLang="zh-CN" sz="1600" b="1" err="1">
                <a:latin typeface="Arial" charset="0"/>
                <a:cs typeface="Arial" charset="0"/>
              </a:rPr>
              <a:t>cosimulating</a:t>
            </a:r>
            <a:r>
              <a:rPr lang="en-US" altLang="zh-CN" sz="1600" b="1">
                <a:latin typeface="Arial" charset="0"/>
                <a:cs typeface="Arial" charset="0"/>
              </a:rPr>
              <a:t> it correctly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1">
                <a:latin typeface="Arial" charset="0"/>
                <a:cs typeface="Arial" charset="0"/>
              </a:rPr>
              <a:t>Not an issue with machine </a:t>
            </a:r>
            <a:r>
              <a:rPr lang="en-US" altLang="zh-CN" sz="1600">
                <a:latin typeface="Arial" charset="0"/>
                <a:cs typeface="Arial" charset="0"/>
              </a:rPr>
              <a:t>– same error reproduced on </a:t>
            </a:r>
            <a:r>
              <a:rPr lang="en-US" altLang="zh-CN" sz="1600" err="1">
                <a:latin typeface="Arial" charset="0"/>
                <a:cs typeface="Arial" charset="0"/>
              </a:rPr>
              <a:t>Henian’s</a:t>
            </a:r>
            <a:r>
              <a:rPr lang="en-US" altLang="zh-CN" sz="1600">
                <a:latin typeface="Arial" charset="0"/>
                <a:cs typeface="Arial" charset="0"/>
              </a:rPr>
              <a:t> machine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1">
                <a:latin typeface="Arial" charset="0"/>
                <a:cs typeface="Arial" charset="0"/>
              </a:rPr>
              <a:t>Not an issue with test program code</a:t>
            </a:r>
            <a:r>
              <a:rPr lang="en-US" altLang="zh-CN" sz="1600">
                <a:latin typeface="Arial" charset="0"/>
                <a:cs typeface="Arial" charset="0"/>
              </a:rPr>
              <a:t>, all programs </a:t>
            </a:r>
            <a:r>
              <a:rPr lang="en-US" altLang="zh-CN" sz="1600" err="1">
                <a:latin typeface="Arial" charset="0"/>
                <a:cs typeface="Arial" charset="0"/>
              </a:rPr>
              <a:t>cosimulated</a:t>
            </a:r>
            <a:r>
              <a:rPr lang="en-US" altLang="zh-CN" sz="1600">
                <a:latin typeface="Arial" charset="0"/>
                <a:cs typeface="Arial" charset="0"/>
              </a:rPr>
              <a:t> on VCS giving </a:t>
            </a:r>
            <a:r>
              <a:rPr lang="en-US" altLang="zh-CN" sz="1600" err="1">
                <a:latin typeface="Arial" charset="0"/>
                <a:cs typeface="Arial" charset="0"/>
              </a:rPr>
              <a:t>erranous</a:t>
            </a:r>
            <a:r>
              <a:rPr lang="en-US" altLang="zh-CN" sz="1600">
                <a:latin typeface="Arial" charset="0"/>
                <a:cs typeface="Arial" charset="0"/>
              </a:rPr>
              <a:t> results while its working on </a:t>
            </a:r>
            <a:r>
              <a:rPr lang="en-US" altLang="zh-CN" sz="1600" err="1">
                <a:latin typeface="Arial" charset="0"/>
                <a:cs typeface="Arial" charset="0"/>
              </a:rPr>
              <a:t>iverilog</a:t>
            </a:r>
            <a:endParaRPr lang="en-US" altLang="zh-CN" sz="1600">
              <a:latin typeface="Arial" charset="0"/>
              <a:cs typeface="Arial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sz="1600" b="1">
              <a:latin typeface="Arial" charset="0"/>
              <a:cs typeface="Arial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1600" b="1">
                <a:latin typeface="Arial" charset="0"/>
                <a:cs typeface="Arial" charset="0"/>
              </a:rPr>
              <a:t>       What we’re trying :</a:t>
            </a:r>
          </a:p>
          <a:p>
            <a:pPr>
              <a:lnSpc>
                <a:spcPct val="150000"/>
              </a:lnSpc>
            </a:pPr>
            <a:r>
              <a:rPr lang="en-US" altLang="zh-CN" sz="1600" b="1">
                <a:latin typeface="Arial" charset="0"/>
                <a:cs typeface="Arial" charset="0"/>
              </a:rPr>
              <a:t>        </a:t>
            </a:r>
            <a:r>
              <a:rPr lang="en-US" altLang="zh-CN" sz="1600">
                <a:latin typeface="Arial" charset="0"/>
                <a:cs typeface="Arial" charset="0"/>
              </a:rPr>
              <a:t>-   Troubleshooting using error codes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Arial" charset="0"/>
                <a:cs typeface="Arial" charset="0"/>
              </a:rPr>
              <a:t>        -   Checking VCS options from man page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Arial" charset="0"/>
                <a:cs typeface="Arial" charset="0"/>
              </a:rPr>
              <a:t>        -   Modifying testbench</a:t>
            </a:r>
          </a:p>
          <a:p>
            <a:pPr>
              <a:lnSpc>
                <a:spcPct val="150000"/>
              </a:lnSpc>
            </a:pPr>
            <a:r>
              <a:rPr lang="en-US" altLang="zh-CN" sz="1600">
                <a:latin typeface="Arial" charset="0"/>
                <a:cs typeface="Arial" charset="0"/>
              </a:rPr>
              <a:t>        -   Check other simulators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D08E0B-6E9B-5D4E-25AD-3C67C0B6BAB2}"/>
              </a:ext>
            </a:extLst>
          </p:cNvPr>
          <p:cNvSpPr txBox="1"/>
          <p:nvPr/>
        </p:nvSpPr>
        <p:spPr>
          <a:xfrm>
            <a:off x="8470182" y="3568632"/>
            <a:ext cx="1938031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Simulation using </a:t>
            </a:r>
            <a:r>
              <a:rPr lang="en-US" sz="1200" b="1" err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Iverilog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BF40D4-D57A-A829-DD08-46571347EBFF}"/>
              </a:ext>
            </a:extLst>
          </p:cNvPr>
          <p:cNvSpPr txBox="1"/>
          <p:nvPr/>
        </p:nvSpPr>
        <p:spPr>
          <a:xfrm>
            <a:off x="8659325" y="5445340"/>
            <a:ext cx="1705595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Simulation using VCS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64D29A-01D4-CA2F-26E5-1E8A47C408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14878" y="2159520"/>
            <a:ext cx="3848637" cy="1352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C1CE65-3D39-10F9-31BF-9C48A60EADC5}"/>
              </a:ext>
            </a:extLst>
          </p:cNvPr>
          <p:cNvSpPr txBox="1"/>
          <p:nvPr/>
        </p:nvSpPr>
        <p:spPr>
          <a:xfrm>
            <a:off x="7765555" y="1233452"/>
            <a:ext cx="3070136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Another Example (using AES):</a:t>
            </a:r>
            <a:endParaRPr kumimoji="0" lang="en-US" sz="16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9A2F3B-57EA-A9D7-D697-C881875750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5863" y="4294723"/>
            <a:ext cx="12192000" cy="890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47554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08DCE-1412-0BC0-C5F9-43B3A09B0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Current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CF9DE4-F03C-F9AC-F4DC-8BDB9D85A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753" y="1718574"/>
            <a:ext cx="11837247" cy="4848820"/>
          </a:xfrm>
        </p:spPr>
        <p:txBody>
          <a:bodyPr/>
          <a:lstStyle/>
          <a:p>
            <a:r>
              <a:rPr lang="en-US"/>
              <a:t>Reading up on </a:t>
            </a:r>
            <a:r>
              <a:rPr lang="en-US" u="sng" err="1"/>
              <a:t>SoFI</a:t>
            </a:r>
            <a:r>
              <a:rPr lang="en-US" u="sng"/>
              <a:t> tool</a:t>
            </a:r>
            <a:r>
              <a:rPr lang="en-US"/>
              <a:t> and how to use it</a:t>
            </a:r>
          </a:p>
          <a:p>
            <a:pPr marL="223234" indent="0">
              <a:buNone/>
            </a:pPr>
            <a:endParaRPr lang="en-US"/>
          </a:p>
          <a:p>
            <a:r>
              <a:rPr lang="en-US"/>
              <a:t>Researching </a:t>
            </a:r>
            <a:r>
              <a:rPr lang="en-US" u="sng"/>
              <a:t>FIA Vulnerability Analysis</a:t>
            </a:r>
            <a:r>
              <a:rPr lang="en-US"/>
              <a:t> : </a:t>
            </a:r>
          </a:p>
          <a:p>
            <a:pPr lvl="1"/>
            <a:r>
              <a:rPr lang="en-US"/>
              <a:t>Features/Characteristics that help in </a:t>
            </a:r>
            <a:r>
              <a:rPr lang="en-US" i="1">
                <a:solidFill>
                  <a:schemeClr val="accent1">
                    <a:lumMod val="50000"/>
                  </a:schemeClr>
                </a:solidFill>
              </a:rPr>
              <a:t>quantifying hardening</a:t>
            </a:r>
          </a:p>
          <a:p>
            <a:pPr lvl="1"/>
            <a:r>
              <a:rPr lang="en-US"/>
              <a:t>Features that help in </a:t>
            </a:r>
            <a:r>
              <a:rPr lang="en-US" i="1">
                <a:solidFill>
                  <a:schemeClr val="accent1">
                    <a:lumMod val="50000"/>
                  </a:schemeClr>
                </a:solidFill>
              </a:rPr>
              <a:t>improving physical attack model</a:t>
            </a:r>
          </a:p>
          <a:p>
            <a:pPr lvl="1"/>
            <a:r>
              <a:rPr lang="en-US"/>
              <a:t>Features whose impact can </a:t>
            </a:r>
            <a:r>
              <a:rPr lang="en-US">
                <a:solidFill>
                  <a:schemeClr val="tx1"/>
                </a:solidFill>
              </a:rPr>
              <a:t>be </a:t>
            </a:r>
            <a:r>
              <a:rPr lang="en-US" i="1">
                <a:solidFill>
                  <a:schemeClr val="accent1">
                    <a:lumMod val="50000"/>
                  </a:schemeClr>
                </a:solidFill>
              </a:rPr>
              <a:t>augmented by compiler level hardening</a:t>
            </a:r>
          </a:p>
          <a:p>
            <a:pPr lvl="1"/>
            <a:endParaRPr lang="en-US"/>
          </a:p>
          <a:p>
            <a:r>
              <a:rPr lang="en-US"/>
              <a:t>Reading up on </a:t>
            </a:r>
            <a:r>
              <a:rPr lang="en-US" u="sng"/>
              <a:t>LFI</a:t>
            </a:r>
            <a:r>
              <a:rPr lang="en-US"/>
              <a:t> and </a:t>
            </a:r>
            <a:r>
              <a:rPr lang="en-US" u="sng"/>
              <a:t>Physical Modeling</a:t>
            </a:r>
          </a:p>
          <a:p>
            <a:pPr lvl="1"/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159C2-9634-8AAC-8971-B98A7743D4E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02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F2B4B-D813-7615-AF62-A17F048CF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D08E810B-5D57-2F8F-15F7-2B2599C569BD}"/>
              </a:ext>
            </a:extLst>
          </p:cNvPr>
          <p:cNvSpPr txBox="1"/>
          <p:nvPr/>
        </p:nvSpPr>
        <p:spPr>
          <a:xfrm>
            <a:off x="6696614" y="2833812"/>
            <a:ext cx="4534963" cy="199715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685800" lvl="1" indent="-2286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altLang="zh-CN" sz="1200" b="1">
                <a:latin typeface="Arial" charset="0"/>
                <a:cs typeface="Arial" charset="0"/>
              </a:rPr>
              <a:t>Dumped PC values – physical addresses</a:t>
            </a: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altLang="zh-CN" sz="1200" b="1">
                <a:latin typeface="Arial" charset="0"/>
                <a:cs typeface="Arial" charset="0"/>
              </a:rPr>
              <a:t>Looked up machine code in firmware at corresponding addresses</a:t>
            </a: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AutoNum type="arabicPeriod"/>
            </a:pPr>
            <a:r>
              <a:rPr lang="en-US" altLang="zh-CN" sz="1200" b="1">
                <a:latin typeface="Arial" charset="0"/>
                <a:cs typeface="Arial" charset="0"/>
              </a:rPr>
              <a:t>Disassembled and decoded machine code</a:t>
            </a:r>
          </a:p>
          <a:p>
            <a:pPr marL="685800" lvl="1" indent="-228600">
              <a:lnSpc>
                <a:spcPct val="150000"/>
              </a:lnSpc>
              <a:buFontTx/>
              <a:buAutoNum type="arabicPeriod"/>
            </a:pPr>
            <a:r>
              <a:rPr lang="en-US" altLang="zh-CN" sz="1200" b="1">
                <a:latin typeface="Arial" charset="0"/>
                <a:cs typeface="Arial" charset="0"/>
              </a:rPr>
              <a:t>Executed in recursive fashion to get all instructions disassembled</a:t>
            </a: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altLang="zh-CN" sz="1200" b="1">
              <a:latin typeface="Arial" charset="0"/>
              <a:cs typeface="Arial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A883E-E6D8-53D2-D51B-08426338784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4</a:t>
            </a:fld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98143F97-3225-132A-3356-8DE226531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7938"/>
            <a:ext cx="10217150" cy="708025"/>
          </a:xfrm>
        </p:spPr>
        <p:txBody>
          <a:bodyPr/>
          <a:lstStyle/>
          <a:p>
            <a:r>
              <a:rPr lang="en-US"/>
              <a:t>Fault Injection – Locating the Fault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73F247-50A8-25EC-512C-A9D44353B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574" y="1136569"/>
            <a:ext cx="7069925" cy="7702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16D519-3B52-839F-6242-233DFD354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54" y="1239432"/>
            <a:ext cx="2133898" cy="88594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25E23E9-00E9-0E1B-89A6-3B4246406770}"/>
              </a:ext>
            </a:extLst>
          </p:cNvPr>
          <p:cNvSpPr/>
          <p:nvPr/>
        </p:nvSpPr>
        <p:spPr>
          <a:xfrm>
            <a:off x="679269" y="1402080"/>
            <a:ext cx="1332411" cy="200297"/>
          </a:xfrm>
          <a:prstGeom prst="rect">
            <a:avLst/>
          </a:prstGeom>
          <a:noFill/>
          <a:ln w="25400" cap="flat">
            <a:solidFill>
              <a:schemeClr val="accent5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DDD3D8EA-FE29-54AB-6A6B-A2967562DE21}"/>
              </a:ext>
            </a:extLst>
          </p:cNvPr>
          <p:cNvSpPr/>
          <p:nvPr/>
        </p:nvSpPr>
        <p:spPr>
          <a:xfrm>
            <a:off x="2786782" y="1578366"/>
            <a:ext cx="2133897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77BF1F-6166-3D06-028C-68D6DAD52104}"/>
              </a:ext>
            </a:extLst>
          </p:cNvPr>
          <p:cNvSpPr txBox="1"/>
          <p:nvPr/>
        </p:nvSpPr>
        <p:spPr>
          <a:xfrm>
            <a:off x="2067099" y="982097"/>
            <a:ext cx="3038475" cy="61215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200" b="1">
                <a:latin typeface="Arial" charset="0"/>
                <a:cs typeface="Arial" charset="0"/>
              </a:rPr>
              <a:t>Locate target register and </a:t>
            </a:r>
            <a:br>
              <a:rPr lang="en-US" altLang="zh-CN" sz="1200" b="1">
                <a:latin typeface="Arial" charset="0"/>
                <a:cs typeface="Arial" charset="0"/>
              </a:rPr>
            </a:br>
            <a:r>
              <a:rPr lang="en-US" altLang="zh-CN" sz="1200" b="1">
                <a:latin typeface="Arial" charset="0"/>
                <a:cs typeface="Arial" charset="0"/>
              </a:rPr>
              <a:t>cycle during simulation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79771B-43F4-9AF6-6C06-36DA24470BA0}"/>
              </a:ext>
            </a:extLst>
          </p:cNvPr>
          <p:cNvSpPr txBox="1"/>
          <p:nvPr/>
        </p:nvSpPr>
        <p:spPr>
          <a:xfrm>
            <a:off x="6316065" y="1960469"/>
            <a:ext cx="3038475" cy="33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200" err="1">
                <a:latin typeface="Arial" charset="0"/>
                <a:cs typeface="Arial" charset="0"/>
              </a:rPr>
              <a:t>reg_pc</a:t>
            </a:r>
            <a:r>
              <a:rPr lang="en-US" altLang="zh-CN" sz="1200">
                <a:latin typeface="Arial" charset="0"/>
                <a:cs typeface="Arial" charset="0"/>
              </a:rPr>
              <a:t>[31:0] – Program Counter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8E16ABC-B4F3-1232-E7B1-4821E3AEC72E}"/>
              </a:ext>
            </a:extLst>
          </p:cNvPr>
          <p:cNvSpPr/>
          <p:nvPr/>
        </p:nvSpPr>
        <p:spPr>
          <a:xfrm rot="5400000">
            <a:off x="6107428" y="3471842"/>
            <a:ext cx="1705843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BADEEC-22CD-BBF9-318C-BEB26F360698}"/>
              </a:ext>
            </a:extLst>
          </p:cNvPr>
          <p:cNvSpPr txBox="1"/>
          <p:nvPr/>
        </p:nvSpPr>
        <p:spPr>
          <a:xfrm>
            <a:off x="10514083" y="3216872"/>
            <a:ext cx="1700692" cy="88915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200" b="1">
                <a:latin typeface="Arial" charset="0"/>
                <a:cs typeface="Arial" charset="0"/>
              </a:rPr>
              <a:t>Automated using Python scripts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B44569F-5BA3-879C-58D1-56464A230E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732" y="4689451"/>
            <a:ext cx="9837537" cy="1523451"/>
          </a:xfrm>
          <a:prstGeom prst="rect">
            <a:avLst/>
          </a:prstGeom>
        </p:spPr>
      </p:pic>
      <p:sp>
        <p:nvSpPr>
          <p:cNvPr id="16" name="Right Brace 15">
            <a:extLst>
              <a:ext uri="{FF2B5EF4-FFF2-40B4-BE49-F238E27FC236}">
                <a16:creationId xmlns:a16="http://schemas.microsoft.com/office/drawing/2014/main" id="{9DCBB636-6955-4BF8-8517-F03C72C0859C}"/>
              </a:ext>
            </a:extLst>
          </p:cNvPr>
          <p:cNvSpPr/>
          <p:nvPr/>
        </p:nvSpPr>
        <p:spPr>
          <a:xfrm>
            <a:off x="10667784" y="2885451"/>
            <a:ext cx="320300" cy="1599463"/>
          </a:xfrm>
          <a:prstGeom prst="rightBrace">
            <a:avLst>
              <a:gd name="adj1" fmla="val 85581"/>
              <a:gd name="adj2" fmla="val 52988"/>
            </a:avLst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966825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C54A-5CA8-6C48-329D-FBA2ED8C5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47FC3E-DA44-68B5-3C43-595780527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38" y="1718574"/>
            <a:ext cx="11837247" cy="4848820"/>
          </a:xfrm>
        </p:spPr>
        <p:txBody>
          <a:bodyPr/>
          <a:lstStyle/>
          <a:p>
            <a:r>
              <a:rPr lang="en-US"/>
              <a:t>Identifying Critical Instructions/Locations</a:t>
            </a:r>
            <a:br>
              <a:rPr lang="en-US"/>
            </a:br>
            <a:endParaRPr lang="en-US"/>
          </a:p>
          <a:p>
            <a:r>
              <a:rPr lang="en-US"/>
              <a:t>Developing a framework that can </a:t>
            </a:r>
            <a:r>
              <a:rPr lang="en-US" i="1">
                <a:solidFill>
                  <a:srgbClr val="002060"/>
                </a:solidFill>
              </a:rPr>
              <a:t>identify critical instructions</a:t>
            </a:r>
            <a:r>
              <a:rPr lang="en-US"/>
              <a:t> in code</a:t>
            </a:r>
          </a:p>
          <a:p>
            <a:endParaRPr lang="en-US"/>
          </a:p>
          <a:p>
            <a:r>
              <a:rPr lang="en-US"/>
              <a:t>Identifying </a:t>
            </a:r>
            <a:r>
              <a:rPr lang="en-US" u="sng"/>
              <a:t>hardening technique </a:t>
            </a:r>
            <a:r>
              <a:rPr lang="en-US"/>
              <a:t>– replacement/addition/rewriting</a:t>
            </a:r>
          </a:p>
          <a:p>
            <a:pPr lvl="1"/>
            <a:r>
              <a:rPr lang="en-US"/>
              <a:t>which gives </a:t>
            </a:r>
            <a:r>
              <a:rPr lang="en-US" i="1">
                <a:solidFill>
                  <a:srgbClr val="002060"/>
                </a:solidFill>
              </a:rPr>
              <a:t>positive change in hardening metrics</a:t>
            </a:r>
            <a:r>
              <a:rPr lang="en-US"/>
              <a:t>, </a:t>
            </a:r>
          </a:p>
          <a:p>
            <a:pPr lvl="1"/>
            <a:r>
              <a:rPr lang="en-US"/>
              <a:t>while </a:t>
            </a:r>
            <a:r>
              <a:rPr lang="en-US" i="1">
                <a:solidFill>
                  <a:srgbClr val="002060"/>
                </a:solidFill>
              </a:rPr>
              <a:t>keeping overhead low</a:t>
            </a:r>
            <a:r>
              <a:rPr lang="en-US"/>
              <a:t>, and</a:t>
            </a:r>
          </a:p>
          <a:p>
            <a:pPr lvl="1"/>
            <a:r>
              <a:rPr lang="en-US" i="1">
                <a:solidFill>
                  <a:srgbClr val="002060"/>
                </a:solidFill>
              </a:rPr>
              <a:t>implementable during compilation </a:t>
            </a:r>
            <a:r>
              <a:rPr lang="en-US"/>
              <a:t>stage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7AFB9-5830-00A4-448D-F572996CB1C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3389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FBAC6-FAE1-5BD7-A68A-CCD4441751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Hardening example</a:t>
            </a:r>
          </a:p>
        </p:txBody>
      </p:sp>
      <p:pic>
        <p:nvPicPr>
          <p:cNvPr id="6" name="Content Placeholder 5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F3C628BF-3404-96B9-D3FD-B07A5985CA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1745" y="1259449"/>
            <a:ext cx="3962415" cy="48482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9C1DC-0354-6FA5-F692-C7808EE4952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41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A8AD0AD-FFF9-ACCD-6711-0AB2A7871B34}"/>
              </a:ext>
            </a:extLst>
          </p:cNvPr>
          <p:cNvSpPr txBox="1">
            <a:spLocks/>
          </p:cNvSpPr>
          <p:nvPr/>
        </p:nvSpPr>
        <p:spPr>
          <a:xfrm>
            <a:off x="166837" y="1116211"/>
            <a:ext cx="6646339" cy="48488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/>
          <a:lstStyle>
            <a:lvl1pPr marL="625056" indent="-401822" defTabSz="410751" eaLnBrk="1" hangingPunct="1">
              <a:spcBef>
                <a:spcPts val="844"/>
              </a:spcBef>
              <a:buSzPct val="100000"/>
              <a:buChar char="•"/>
              <a:defRPr sz="2400" b="1" i="0">
                <a:latin typeface="Arial"/>
                <a:ea typeface="+mn-ea"/>
                <a:cs typeface="Arial"/>
                <a:sym typeface="Gill Sans Light"/>
              </a:defRPr>
            </a:lvl1pPr>
            <a:lvl2pPr marL="937584" indent="-401822" defTabSz="410751" eaLnBrk="1" hangingPunct="1">
              <a:spcBef>
                <a:spcPts val="844"/>
              </a:spcBef>
              <a:buSzPct val="100000"/>
              <a:buChar char="•"/>
              <a:defRPr sz="2000" b="1">
                <a:latin typeface="Arial"/>
                <a:ea typeface="+mn-ea"/>
                <a:cs typeface="Arial"/>
                <a:sym typeface="Gill Sans Light"/>
              </a:defRPr>
            </a:lvl2pPr>
            <a:lvl3pPr marL="1250112" indent="-401822" defTabSz="410751" eaLnBrk="1" hangingPunct="1">
              <a:spcBef>
                <a:spcPts val="844"/>
              </a:spcBef>
              <a:buSzPct val="100000"/>
              <a:buChar char="•"/>
              <a:defRPr sz="1800" b="1">
                <a:latin typeface="Arial"/>
                <a:ea typeface="+mn-ea"/>
                <a:cs typeface="Arial"/>
                <a:sym typeface="Gill Sans Light"/>
              </a:defRPr>
            </a:lvl3pPr>
            <a:lvl4pPr marL="1562640" indent="-401822" defTabSz="410751" eaLnBrk="1" hangingPunct="1">
              <a:spcBef>
                <a:spcPts val="844"/>
              </a:spcBef>
              <a:buSzPct val="100000"/>
              <a:buChar char="•"/>
              <a:defRPr sz="1969">
                <a:latin typeface="Arial"/>
                <a:ea typeface="+mn-ea"/>
                <a:cs typeface="Arial"/>
                <a:sym typeface="Gill Sans Light"/>
              </a:defRPr>
            </a:lvl4pPr>
            <a:lvl5pPr marL="1875168" indent="-401822" defTabSz="410751" eaLnBrk="1" hangingPunct="1">
              <a:spcBef>
                <a:spcPts val="844"/>
              </a:spcBef>
              <a:buSzPct val="100000"/>
              <a:buChar char="•"/>
              <a:defRPr sz="1969">
                <a:latin typeface="Arial"/>
                <a:ea typeface="+mn-ea"/>
                <a:cs typeface="Arial"/>
                <a:sym typeface="Gill Sans Light"/>
              </a:defRPr>
            </a:lvl5pPr>
            <a:lvl6pPr marL="2125190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6pPr>
            <a:lvl7pPr marL="2375212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7pPr>
            <a:lvl8pPr marL="2625235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8pPr>
            <a:lvl9pPr marL="2875257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r>
              <a:rPr lang="en-US" kern="0">
                <a:solidFill>
                  <a:sysClr val="windowText" lastClr="000000"/>
                </a:solidFill>
              </a:rPr>
              <a:t>Develop a </a:t>
            </a:r>
            <a:r>
              <a:rPr lang="en-US" kern="0">
                <a:solidFill>
                  <a:schemeClr val="accent1">
                    <a:lumMod val="75000"/>
                  </a:schemeClr>
                </a:solidFill>
              </a:rPr>
              <a:t>GCC plugin </a:t>
            </a:r>
            <a:r>
              <a:rPr lang="en-US" kern="0">
                <a:solidFill>
                  <a:sysClr val="windowText" lastClr="000000"/>
                </a:solidFill>
              </a:rPr>
              <a:t>that takes the</a:t>
            </a:r>
            <a:br>
              <a:rPr lang="en-US" kern="0">
                <a:solidFill>
                  <a:sysClr val="windowText" lastClr="000000"/>
                </a:solidFill>
              </a:rPr>
            </a:br>
            <a:r>
              <a:rPr lang="en-US" kern="0">
                <a:solidFill>
                  <a:sysClr val="windowText" lastClr="000000"/>
                </a:solidFill>
              </a:rPr>
              <a:t>non-hardened version and hardens it</a:t>
            </a:r>
            <a:br>
              <a:rPr lang="en-US" kern="0">
                <a:solidFill>
                  <a:sysClr val="windowText" lastClr="000000"/>
                </a:solidFill>
              </a:rPr>
            </a:br>
            <a:endParaRPr lang="en-US" kern="0">
              <a:solidFill>
                <a:sysClr val="windowText" lastClr="000000"/>
              </a:solidFill>
            </a:endParaRPr>
          </a:p>
          <a:p>
            <a:r>
              <a:rPr lang="en-US" kern="0">
                <a:solidFill>
                  <a:sysClr val="windowText" lastClr="000000"/>
                </a:solidFill>
              </a:rPr>
              <a:t>Very similar approach to </a:t>
            </a:r>
            <a:r>
              <a:rPr lang="en-US" u="sng" kern="0">
                <a:solidFill>
                  <a:sysClr val="windowText" lastClr="000000"/>
                </a:solidFill>
              </a:rPr>
              <a:t>linting software</a:t>
            </a:r>
            <a:br>
              <a:rPr lang="en-US" u="sng" kern="0">
                <a:solidFill>
                  <a:sysClr val="windowText" lastClr="000000"/>
                </a:solidFill>
              </a:rPr>
            </a:br>
            <a:endParaRPr lang="en-US" u="sng" kern="0">
              <a:solidFill>
                <a:sysClr val="windowText" lastClr="000000"/>
              </a:solidFill>
            </a:endParaRPr>
          </a:p>
          <a:p>
            <a:r>
              <a:rPr lang="en-US" kern="0">
                <a:solidFill>
                  <a:sysClr val="windowText" lastClr="000000"/>
                </a:solidFill>
              </a:rPr>
              <a:t>Required : Clear understanding of </a:t>
            </a:r>
            <a:r>
              <a:rPr lang="en-US" kern="0">
                <a:solidFill>
                  <a:schemeClr val="accent1">
                    <a:lumMod val="60000"/>
                    <a:lumOff val="40000"/>
                  </a:schemeClr>
                </a:solidFill>
              </a:rPr>
              <a:t>pre-processing stage</a:t>
            </a:r>
            <a:r>
              <a:rPr lang="en-US" kern="0">
                <a:solidFill>
                  <a:sysClr val="windowText" lastClr="000000"/>
                </a:solidFill>
              </a:rPr>
              <a:t> and </a:t>
            </a:r>
            <a:r>
              <a:rPr lang="en-US" kern="0">
                <a:solidFill>
                  <a:schemeClr val="accent1">
                    <a:lumMod val="60000"/>
                    <a:lumOff val="40000"/>
                  </a:schemeClr>
                </a:solidFill>
              </a:rPr>
              <a:t>compilation stage </a:t>
            </a:r>
            <a:r>
              <a:rPr lang="en-US" kern="0">
                <a:solidFill>
                  <a:sysClr val="windowText" lastClr="000000"/>
                </a:solidFill>
              </a:rPr>
              <a:t>of </a:t>
            </a:r>
            <a:r>
              <a:rPr lang="en-US" kern="0">
                <a:solidFill>
                  <a:schemeClr val="accent1">
                    <a:lumMod val="75000"/>
                  </a:schemeClr>
                </a:solidFill>
              </a:rPr>
              <a:t>gcc-riscv32 compiler </a:t>
            </a:r>
            <a:r>
              <a:rPr lang="en-US" kern="0">
                <a:solidFill>
                  <a:sysClr val="windowText" lastClr="000000"/>
                </a:solidFill>
              </a:rPr>
              <a:t>– </a:t>
            </a:r>
            <a:r>
              <a:rPr lang="en-US" u="sng" kern="0">
                <a:solidFill>
                  <a:sysClr val="windowText" lastClr="000000"/>
                </a:solidFill>
              </a:rPr>
              <a:t>how source code is translated to </a:t>
            </a:r>
            <a:r>
              <a:rPr lang="en-US" u="sng" kern="0" err="1">
                <a:solidFill>
                  <a:sysClr val="windowText" lastClr="000000"/>
                </a:solidFill>
              </a:rPr>
              <a:t>riscv</a:t>
            </a:r>
            <a:r>
              <a:rPr lang="en-US" u="sng" kern="0">
                <a:solidFill>
                  <a:sysClr val="windowText" lastClr="000000"/>
                </a:solidFill>
              </a:rPr>
              <a:t> instruction </a:t>
            </a:r>
            <a:br>
              <a:rPr lang="en-US" u="sng" kern="0">
                <a:solidFill>
                  <a:sysClr val="windowText" lastClr="000000"/>
                </a:solidFill>
              </a:rPr>
            </a:br>
            <a:br>
              <a:rPr lang="en-US" u="sng" kern="0">
                <a:solidFill>
                  <a:sysClr val="windowText" lastClr="000000"/>
                </a:solidFill>
              </a:rPr>
            </a:br>
            <a:endParaRPr lang="en-US" u="sng" kern="0">
              <a:solidFill>
                <a:sysClr val="windowText" lastClr="000000"/>
              </a:solidFill>
            </a:endParaRPr>
          </a:p>
          <a:p>
            <a:r>
              <a:rPr lang="en-US" kern="0">
                <a:solidFill>
                  <a:sysClr val="windowText" lastClr="000000"/>
                </a:solidFill>
              </a:rPr>
              <a:t>Other hardening rules?</a:t>
            </a:r>
          </a:p>
          <a:p>
            <a:endParaRPr lang="en-US" kern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909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43C54-04B1-9837-C429-7F6927F2C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 1 – Compiler Toolchain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C457EA-2F58-708C-782E-B518CD9A07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Architecture in use : RISC-V</a:t>
            </a:r>
          </a:p>
          <a:p>
            <a:r>
              <a:rPr lang="en-US"/>
              <a:t>Core in use : PicoRV32</a:t>
            </a:r>
          </a:p>
          <a:p>
            <a:r>
              <a:rPr lang="en-US"/>
              <a:t>GCC Cross-Compiler toolchain : gcc-riscv32-unknown-elf</a:t>
            </a:r>
          </a:p>
          <a:p>
            <a:endParaRPr lang="en-US"/>
          </a:p>
          <a:p>
            <a:r>
              <a:rPr lang="en-US" u="sng"/>
              <a:t>Current Tasks</a:t>
            </a:r>
            <a:r>
              <a:rPr lang="en-US"/>
              <a:t> :</a:t>
            </a:r>
          </a:p>
          <a:p>
            <a:pPr lvl="1"/>
            <a:r>
              <a:rPr lang="en-US"/>
              <a:t>Getting familiar with RISC-V ISA and the GCC cross compiler toolchain</a:t>
            </a:r>
          </a:p>
          <a:p>
            <a:pPr lvl="1"/>
            <a:r>
              <a:rPr lang="en-US"/>
              <a:t>Have started compiling simple programs to better understand pre-processing and compiling stage </a:t>
            </a:r>
          </a:p>
          <a:p>
            <a:pPr lvl="1"/>
            <a:r>
              <a:rPr lang="en-US"/>
              <a:t>Goal is :</a:t>
            </a:r>
          </a:p>
          <a:p>
            <a:pPr marL="1191190" lvl="2" indent="-342900">
              <a:buAutoNum type="arabicParenR"/>
            </a:pPr>
            <a:r>
              <a:rPr lang="en-US"/>
              <a:t>Compile an AES program with a LFI vulnerable instruction</a:t>
            </a:r>
          </a:p>
          <a:p>
            <a:pPr marL="1191190" lvl="2" indent="-342900">
              <a:buAutoNum type="arabicParenR"/>
            </a:pPr>
            <a:r>
              <a:rPr lang="en-US"/>
              <a:t>Develop a plugin that hardens the said instruction</a:t>
            </a:r>
          </a:p>
          <a:p>
            <a:pPr marL="1191190" lvl="2" indent="-342900">
              <a:buAutoNum type="arabicParenR"/>
            </a:pPr>
            <a:endParaRPr lang="en-US"/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35F32-409B-6E84-B5C5-5FB710645B3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7012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6893-0053-6AD8-CB90-B4AB4AF5C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Physical Fault Modelling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E307CB-7F36-2AF7-39DA-6342E6E9E4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7301" y="1116211"/>
            <a:ext cx="4600235" cy="484882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223234" indent="0">
              <a:buNone/>
            </a:pPr>
            <a:endParaRPr lang="en-US" u="sng"/>
          </a:p>
          <a:p>
            <a:pPr marL="223234" indent="0">
              <a:buNone/>
            </a:pPr>
            <a:r>
              <a:rPr lang="en-US" u="sng"/>
              <a:t>Existing GCC Options</a:t>
            </a:r>
          </a:p>
          <a:p>
            <a:r>
              <a:rPr lang="en-US"/>
              <a:t>Compile time Options</a:t>
            </a:r>
          </a:p>
          <a:p>
            <a:r>
              <a:rPr lang="en-US"/>
              <a:t>Run time Options</a:t>
            </a:r>
          </a:p>
          <a:p>
            <a:r>
              <a:rPr lang="en-US"/>
              <a:t>Control Flow Options</a:t>
            </a:r>
          </a:p>
          <a:p>
            <a:r>
              <a:rPr lang="en-US"/>
              <a:t>Stack Hardening</a:t>
            </a:r>
          </a:p>
          <a:p>
            <a:r>
              <a:rPr lang="en-US"/>
              <a:t>Function hardening</a:t>
            </a:r>
          </a:p>
          <a:p>
            <a:r>
              <a:rPr lang="en-US"/>
              <a:t>Jump statement hardening</a:t>
            </a:r>
          </a:p>
          <a:p>
            <a:r>
              <a:rPr lang="en-US"/>
              <a:t>Loop Hardening</a:t>
            </a:r>
          </a:p>
          <a:p>
            <a:r>
              <a:rPr lang="en-US"/>
              <a:t>Pointer Hardening</a:t>
            </a:r>
          </a:p>
          <a:p>
            <a:endParaRPr lang="en-US"/>
          </a:p>
          <a:p>
            <a:pPr marL="223234" indent="0">
              <a:buNone/>
            </a:pPr>
            <a:endParaRPr lang="en-US" u="s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A36858-8BE6-5097-E380-35BEC364663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43</a:t>
            </a:fld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E90FC30-0433-48A8-3248-877F3054C608}"/>
              </a:ext>
            </a:extLst>
          </p:cNvPr>
          <p:cNvSpPr txBox="1">
            <a:spLocks/>
          </p:cNvSpPr>
          <p:nvPr/>
        </p:nvSpPr>
        <p:spPr>
          <a:xfrm>
            <a:off x="6899305" y="1116211"/>
            <a:ext cx="3658968" cy="4848820"/>
          </a:xfrm>
          <a:prstGeom prst="rect">
            <a:avLst/>
          </a:prstGeom>
          <a:ln w="25400" cap="flat" cmpd="sng" algn="ctr">
            <a:solidFill>
              <a:schemeClr val="accent2"/>
            </a:solidFill>
            <a:prstDash val="solid"/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/>
          <a:lstStyle>
            <a:lvl1pPr marL="625056" indent="-401822" defTabSz="410751" eaLnBrk="1" hangingPunct="1">
              <a:spcBef>
                <a:spcPts val="844"/>
              </a:spcBef>
              <a:buSzPct val="100000"/>
              <a:buChar char="•"/>
              <a:defRPr sz="2400" b="1" i="0">
                <a:solidFill>
                  <a:schemeClr val="dk1"/>
                </a:solidFill>
                <a:latin typeface="Arial"/>
                <a:ea typeface="+mn-ea"/>
                <a:cs typeface="Arial"/>
                <a:sym typeface="Gill Sans Light"/>
              </a:defRPr>
            </a:lvl1pPr>
            <a:lvl2pPr marL="937584" indent="-401822" defTabSz="410751" eaLnBrk="1" hangingPunct="1">
              <a:spcBef>
                <a:spcPts val="844"/>
              </a:spcBef>
              <a:buSzPct val="100000"/>
              <a:buChar char="•"/>
              <a:defRPr sz="2000" b="1">
                <a:solidFill>
                  <a:schemeClr val="dk1"/>
                </a:solidFill>
                <a:latin typeface="+mn-lt"/>
                <a:ea typeface="+mn-ea"/>
                <a:cs typeface="+mn-cs"/>
                <a:sym typeface="Gill Sans Light"/>
              </a:defRPr>
            </a:lvl2pPr>
            <a:lvl3pPr marL="1250112" indent="-401822" defTabSz="410751" eaLnBrk="1" hangingPunct="1">
              <a:spcBef>
                <a:spcPts val="844"/>
              </a:spcBef>
              <a:buSzPct val="100000"/>
              <a:buChar char="•"/>
              <a:defRPr sz="1800" b="1">
                <a:solidFill>
                  <a:schemeClr val="dk1"/>
                </a:solidFill>
                <a:latin typeface="+mn-lt"/>
                <a:ea typeface="+mn-ea"/>
                <a:cs typeface="+mn-cs"/>
                <a:sym typeface="Gill Sans Light"/>
              </a:defRPr>
            </a:lvl3pPr>
            <a:lvl4pPr marL="1562640" indent="-401822" defTabSz="410751" eaLnBrk="1" hangingPunct="1">
              <a:spcBef>
                <a:spcPts val="844"/>
              </a:spcBef>
              <a:buSzPct val="100000"/>
              <a:buChar char="•"/>
              <a:defRPr sz="1969">
                <a:solidFill>
                  <a:schemeClr val="dk1"/>
                </a:solidFill>
                <a:latin typeface="+mn-lt"/>
                <a:ea typeface="+mn-ea"/>
                <a:cs typeface="+mn-cs"/>
                <a:sym typeface="Gill Sans Light"/>
              </a:defRPr>
            </a:lvl4pPr>
            <a:lvl5pPr marL="1875168" indent="-401822" defTabSz="410751" eaLnBrk="1" hangingPunct="1">
              <a:spcBef>
                <a:spcPts val="844"/>
              </a:spcBef>
              <a:buSzPct val="100000"/>
              <a:buChar char="•"/>
              <a:defRPr sz="1969">
                <a:solidFill>
                  <a:schemeClr val="dk1"/>
                </a:solidFill>
                <a:latin typeface="+mn-lt"/>
                <a:ea typeface="+mn-ea"/>
                <a:cs typeface="+mn-cs"/>
                <a:sym typeface="Gill Sans Light"/>
              </a:defRPr>
            </a:lvl5pPr>
            <a:lvl6pPr marL="2125190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solidFill>
                  <a:schemeClr val="dk1"/>
                </a:solidFill>
                <a:latin typeface="+mn-lt"/>
                <a:ea typeface="+mn-ea"/>
                <a:cs typeface="+mn-cs"/>
                <a:sym typeface="Gill Sans Light"/>
              </a:defRPr>
            </a:lvl6pPr>
            <a:lvl7pPr marL="2375212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solidFill>
                  <a:schemeClr val="dk1"/>
                </a:solidFill>
                <a:latin typeface="+mn-lt"/>
                <a:ea typeface="+mn-ea"/>
                <a:cs typeface="+mn-cs"/>
                <a:sym typeface="Gill Sans Light"/>
              </a:defRPr>
            </a:lvl7pPr>
            <a:lvl8pPr marL="2625235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solidFill>
                  <a:schemeClr val="dk1"/>
                </a:solidFill>
                <a:latin typeface="+mn-lt"/>
                <a:ea typeface="+mn-ea"/>
                <a:cs typeface="+mn-cs"/>
                <a:sym typeface="Gill Sans Light"/>
              </a:defRPr>
            </a:lvl8pPr>
            <a:lvl9pPr marL="2875257" indent="-401822" defTabSz="410751" eaLnBrk="1" hangingPunct="1">
              <a:spcBef>
                <a:spcPts val="1687"/>
              </a:spcBef>
              <a:buSzPct val="171000"/>
              <a:buChar char="•"/>
              <a:defRPr sz="2953">
                <a:solidFill>
                  <a:schemeClr val="dk1"/>
                </a:solidFill>
                <a:latin typeface="+mn-lt"/>
                <a:ea typeface="+mn-ea"/>
                <a:cs typeface="+mn-cs"/>
                <a:sym typeface="Gill Sans Light"/>
              </a:defRPr>
            </a:lvl9pPr>
          </a:lstStyle>
          <a:p>
            <a:pPr marL="223234" indent="0">
              <a:buFontTx/>
              <a:buNone/>
            </a:pPr>
            <a:endParaRPr lang="en-US" u="sng" kern="0"/>
          </a:p>
          <a:p>
            <a:pPr marL="223234" indent="0">
              <a:buFontTx/>
              <a:buNone/>
            </a:pPr>
            <a:r>
              <a:rPr lang="en-US" u="sng" kern="0"/>
              <a:t>FI/SCA model vectors</a:t>
            </a:r>
          </a:p>
          <a:p>
            <a:r>
              <a:rPr lang="en-US" kern="0"/>
              <a:t>FI</a:t>
            </a:r>
          </a:p>
          <a:p>
            <a:pPr lvl="1"/>
            <a:r>
              <a:rPr lang="en-US" kern="0"/>
              <a:t>Laser</a:t>
            </a:r>
          </a:p>
          <a:p>
            <a:pPr lvl="1"/>
            <a:r>
              <a:rPr lang="en-US" kern="0"/>
              <a:t>Clock</a:t>
            </a:r>
          </a:p>
          <a:p>
            <a:pPr lvl="1"/>
            <a:r>
              <a:rPr lang="en-US" kern="0"/>
              <a:t>Voltage</a:t>
            </a:r>
          </a:p>
          <a:p>
            <a:r>
              <a:rPr lang="en-US" kern="0"/>
              <a:t>SCA</a:t>
            </a:r>
          </a:p>
          <a:p>
            <a:pPr lvl="1"/>
            <a:r>
              <a:rPr lang="en-US" kern="0"/>
              <a:t>EM Wave</a:t>
            </a:r>
          </a:p>
          <a:p>
            <a:pPr lvl="1"/>
            <a:r>
              <a:rPr lang="en-US" kern="0"/>
              <a:t>Power</a:t>
            </a:r>
          </a:p>
          <a:p>
            <a:pPr lvl="1"/>
            <a:r>
              <a:rPr lang="en-US" kern="0"/>
              <a:t>Time</a:t>
            </a:r>
          </a:p>
          <a:p>
            <a:pPr marL="223234" indent="0">
              <a:buNone/>
            </a:pPr>
            <a:endParaRPr lang="en-US" kern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6EF6DC5-8A12-041C-1CC4-E79B22BE7E85}"/>
              </a:ext>
            </a:extLst>
          </p:cNvPr>
          <p:cNvSpPr/>
          <p:nvPr/>
        </p:nvSpPr>
        <p:spPr>
          <a:xfrm>
            <a:off x="5662214" y="3317735"/>
            <a:ext cx="962106" cy="465292"/>
          </a:xfrm>
          <a:prstGeom prst="rightArrow">
            <a:avLst/>
          </a:prstGeom>
          <a:solidFill>
            <a:srgbClr val="00B050"/>
          </a:solidFill>
          <a:ln w="25400" cap="flat">
            <a:solidFill>
              <a:srgbClr val="00B05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0922BC01-F90E-F6EC-9BB0-07034DEACD4A}"/>
              </a:ext>
            </a:extLst>
          </p:cNvPr>
          <p:cNvSpPr/>
          <p:nvPr/>
        </p:nvSpPr>
        <p:spPr>
          <a:xfrm rot="10800000">
            <a:off x="5384800" y="3317735"/>
            <a:ext cx="962106" cy="465292"/>
          </a:xfrm>
          <a:prstGeom prst="rightArrow">
            <a:avLst/>
          </a:prstGeom>
          <a:solidFill>
            <a:srgbClr val="00B050"/>
          </a:solidFill>
          <a:ln w="25400" cap="flat">
            <a:solidFill>
              <a:srgbClr val="00B05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0EB0F8-6D81-86F0-4AD7-DF4E1909FAD5}"/>
              </a:ext>
            </a:extLst>
          </p:cNvPr>
          <p:cNvSpPr txBox="1"/>
          <p:nvPr/>
        </p:nvSpPr>
        <p:spPr>
          <a:xfrm>
            <a:off x="5330694" y="3850420"/>
            <a:ext cx="1415452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Attacks which </a:t>
            </a:r>
            <a:b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</a:b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can be </a:t>
            </a:r>
            <a:b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</a:b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detected/prevented</a:t>
            </a:r>
            <a:b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</a:b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by these options </a:t>
            </a:r>
          </a:p>
        </p:txBody>
      </p:sp>
    </p:spTree>
    <p:extLst>
      <p:ext uri="{BB962C8B-B14F-4D97-AF65-F5344CB8AC3E}">
        <p14:creationId xmlns:p14="http://schemas.microsoft.com/office/powerpoint/2010/main" val="1403057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C3089-73B6-731C-4AC9-248F16A8B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Challenges in security 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89B5A-CC68-EE79-9E25-80B25E29D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76" y="1004590"/>
            <a:ext cx="11837247" cy="4848820"/>
          </a:xfrm>
        </p:spPr>
        <p:txBody>
          <a:bodyPr/>
          <a:lstStyle/>
          <a:p>
            <a:r>
              <a:rPr lang="en-US"/>
              <a:t>Hardening </a:t>
            </a:r>
            <a:r>
              <a:rPr lang="en-US" err="1"/>
              <a:t>Toolflow</a:t>
            </a:r>
            <a:r>
              <a:rPr lang="en-US"/>
              <a:t> :</a:t>
            </a:r>
          </a:p>
          <a:p>
            <a:pPr lvl="1"/>
            <a:r>
              <a:rPr lang="en-US" u="sng"/>
              <a:t>Identify and locate </a:t>
            </a:r>
            <a:r>
              <a:rPr lang="en-US"/>
              <a:t>critical instructions, </a:t>
            </a:r>
            <a:br>
              <a:rPr lang="en-US"/>
            </a:br>
            <a:r>
              <a:rPr lang="en-US"/>
              <a:t>vulnerable to fault injection</a:t>
            </a:r>
          </a:p>
          <a:p>
            <a:pPr lvl="1"/>
            <a:r>
              <a:rPr lang="en-US"/>
              <a:t>Harden the critical instruction</a:t>
            </a:r>
            <a:br>
              <a:rPr lang="en-US"/>
            </a:br>
            <a:endParaRPr lang="en-US"/>
          </a:p>
          <a:p>
            <a:r>
              <a:rPr lang="en-US"/>
              <a:t>Going from C code to </a:t>
            </a:r>
            <a:br>
              <a:rPr lang="en-US"/>
            </a:br>
            <a:r>
              <a:rPr lang="en-US"/>
              <a:t>RV32i assembly code, </a:t>
            </a:r>
            <a:br>
              <a:rPr lang="en-US"/>
            </a:br>
            <a:r>
              <a:rPr lang="en-US" u="sng"/>
              <a:t>locating critical instruction</a:t>
            </a:r>
            <a:br>
              <a:rPr lang="en-US"/>
            </a:br>
            <a:r>
              <a:rPr lang="en-US"/>
              <a:t>is not very straightforward</a:t>
            </a:r>
            <a:br>
              <a:rPr lang="en-US"/>
            </a:br>
            <a:endParaRPr lang="en-US"/>
          </a:p>
          <a:p>
            <a:r>
              <a:rPr lang="en-US" u="sng">
                <a:solidFill>
                  <a:srgbClr val="FF0000"/>
                </a:solidFill>
              </a:rPr>
              <a:t>Pre-silicon vs Post-silicon</a:t>
            </a:r>
          </a:p>
          <a:p>
            <a:pPr lvl="1"/>
            <a:r>
              <a:rPr lang="en-US">
                <a:solidFill>
                  <a:schemeClr val="tx1"/>
                </a:solidFill>
              </a:rPr>
              <a:t>RTL simulation cycle varies from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actual hardware implementation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cycle – making finding exact cycle</a:t>
            </a:r>
            <a:br>
              <a:rPr lang="en-US">
                <a:solidFill>
                  <a:schemeClr val="tx1"/>
                </a:solidFill>
              </a:rPr>
            </a:br>
            <a:r>
              <a:rPr lang="en-US">
                <a:solidFill>
                  <a:schemeClr val="tx1"/>
                </a:solidFill>
              </a:rPr>
              <a:t>even harder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332BAC-1B54-CC1C-60FF-9C2CB7C4E8B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44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C39AF6-125A-2D96-B7B4-6EB879C3C0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7158" y="1278006"/>
            <a:ext cx="3248478" cy="498227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3B7E0CA-3BEF-7D2B-877C-1B4236657FC0}"/>
              </a:ext>
            </a:extLst>
          </p:cNvPr>
          <p:cNvSpPr/>
          <p:nvPr/>
        </p:nvSpPr>
        <p:spPr>
          <a:xfrm>
            <a:off x="6949378" y="3429000"/>
            <a:ext cx="1847854" cy="2366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</p:spTree>
    <p:extLst>
      <p:ext uri="{BB962C8B-B14F-4D97-AF65-F5344CB8AC3E}">
        <p14:creationId xmlns:p14="http://schemas.microsoft.com/office/powerpoint/2010/main" val="38220895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E2B28-538D-5962-5994-0522C6306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Hardening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F9528-DFFC-8AB8-8D96-71F2D1D37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38" y="1116211"/>
            <a:ext cx="6041457" cy="484882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 err="1">
                <a:latin typeface="Arial" charset="0"/>
                <a:cs typeface="Arial" charset="0"/>
              </a:rPr>
              <a:t>Henian’s</a:t>
            </a:r>
            <a:r>
              <a:rPr lang="en-US" altLang="zh-CN" sz="2000">
                <a:latin typeface="Arial" charset="0"/>
                <a:cs typeface="Arial" charset="0"/>
              </a:rPr>
              <a:t> example of a simpler testcase: password authentication</a:t>
            </a:r>
            <a:br>
              <a:rPr lang="en-US" altLang="zh-CN" sz="2000">
                <a:latin typeface="Arial" charset="0"/>
                <a:cs typeface="Arial" charset="0"/>
              </a:rPr>
            </a:br>
            <a:endParaRPr lang="en-US" altLang="zh-CN" sz="2000">
              <a:latin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800" b="0">
                <a:latin typeface="Arial" charset="0"/>
                <a:cs typeface="Arial" charset="0"/>
              </a:rPr>
              <a:t>Call secret function under the correct key input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6C688-6B9C-4A4C-E3CB-32CD6313CF8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45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3D1A509-B93E-1575-9F1D-F3CB3A80AE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115" y="3153606"/>
            <a:ext cx="4222902" cy="328204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EFE297-A4B0-35C5-4721-AC330B3DD4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7158" y="1278006"/>
            <a:ext cx="3248478" cy="498227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73269948-4A49-8A35-07FF-24E25E720409}"/>
              </a:ext>
            </a:extLst>
          </p:cNvPr>
          <p:cNvSpPr/>
          <p:nvPr/>
        </p:nvSpPr>
        <p:spPr>
          <a:xfrm>
            <a:off x="6949378" y="3429000"/>
            <a:ext cx="1847854" cy="23662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A19233-23FB-1BFB-2FCD-584BB70B914E}"/>
              </a:ext>
            </a:extLst>
          </p:cNvPr>
          <p:cNvSpPr txBox="1"/>
          <p:nvPr/>
        </p:nvSpPr>
        <p:spPr>
          <a:xfrm>
            <a:off x="9416302" y="3147949"/>
            <a:ext cx="3097971" cy="7853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0">
                <a:latin typeface="Arial" charset="0"/>
                <a:cs typeface="Arial" charset="0"/>
              </a:rPr>
              <a:t>What if “</a:t>
            </a:r>
            <a:r>
              <a:rPr lang="en-US" altLang="zh-CN" sz="1600" b="0" err="1">
                <a:latin typeface="Arial" charset="0"/>
                <a:cs typeface="Arial" charset="0"/>
              </a:rPr>
              <a:t>bnez</a:t>
            </a:r>
            <a:r>
              <a:rPr lang="en-US" altLang="zh-CN" sz="1600" b="0">
                <a:latin typeface="Arial" charset="0"/>
                <a:cs typeface="Arial" charset="0"/>
              </a:rPr>
              <a:t> a0, .L1” is skipped?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8B20F1B-F1FD-E767-E7D8-9C8E20147F2F}"/>
              </a:ext>
            </a:extLst>
          </p:cNvPr>
          <p:cNvCxnSpPr/>
          <p:nvPr/>
        </p:nvCxnSpPr>
        <p:spPr>
          <a:xfrm>
            <a:off x="5483247" y="4257397"/>
            <a:ext cx="885835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F95FA53-CBAF-4765-55C6-466D2F6F1D35}"/>
              </a:ext>
            </a:extLst>
          </p:cNvPr>
          <p:cNvSpPr txBox="1"/>
          <p:nvPr/>
        </p:nvSpPr>
        <p:spPr>
          <a:xfrm>
            <a:off x="5414489" y="3846155"/>
            <a:ext cx="100719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800" b="0">
                <a:latin typeface="Arial" charset="0"/>
                <a:cs typeface="Arial" charset="0"/>
              </a:rPr>
              <a:t>compile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589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47987-4ED2-C0BC-7252-E9A887D2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PicoRV32 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A7A11-B2E3-3216-4B2F-B118B02E58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06" y="1866523"/>
            <a:ext cx="11837247" cy="4848820"/>
          </a:xfrm>
        </p:spPr>
        <p:txBody>
          <a:bodyPr/>
          <a:lstStyle/>
          <a:p>
            <a:r>
              <a:rPr lang="en-US"/>
              <a:t>PicoRV32 is a Verilog softcore</a:t>
            </a:r>
          </a:p>
          <a:p>
            <a:r>
              <a:rPr lang="en-US"/>
              <a:t>Simulated on local machine and</a:t>
            </a:r>
            <a:br>
              <a:rPr lang="en-US"/>
            </a:br>
            <a:r>
              <a:rPr lang="en-US"/>
              <a:t>the compiled code is co-simulated</a:t>
            </a:r>
            <a:br>
              <a:rPr lang="en-US"/>
            </a:br>
            <a:r>
              <a:rPr lang="en-US"/>
              <a:t>on top of the softcore by inserting</a:t>
            </a:r>
            <a:br>
              <a:rPr lang="en-US"/>
            </a:br>
            <a:r>
              <a:rPr lang="en-US"/>
              <a:t>it into the memory of PicoRV32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EF9463-E04B-4F19-7C9B-E2F635F2EDF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46</a:t>
            </a:fld>
            <a:endParaRPr lang="en-US"/>
          </a:p>
        </p:txBody>
      </p:sp>
      <p:pic>
        <p:nvPicPr>
          <p:cNvPr id="8" name="Picture 7" descr="A diagram of a decoder&#10;&#10;Description automatically generated">
            <a:extLst>
              <a:ext uri="{FF2B5EF4-FFF2-40B4-BE49-F238E27FC236}">
                <a16:creationId xmlns:a16="http://schemas.microsoft.com/office/drawing/2014/main" id="{5436A8A0-7A4A-1B4D-1FE2-982A14872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280" y="1706102"/>
            <a:ext cx="4525347" cy="3124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72021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AE704-269B-C9E5-2402-2A0B679CC3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RISC-V compilation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E31F5-5492-E16B-0AF4-60611C3960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38" y="2079735"/>
            <a:ext cx="11741907" cy="4770568"/>
          </a:xfrm>
        </p:spPr>
        <p:txBody>
          <a:bodyPr/>
          <a:lstStyle/>
          <a:p>
            <a:r>
              <a:rPr lang="en-US" sz="1800"/>
              <a:t>Pre-processing </a:t>
            </a:r>
          </a:p>
          <a:p>
            <a:pPr lvl="1"/>
            <a:r>
              <a:rPr lang="en-US" sz="1600"/>
              <a:t>Replaces macros and includes header files, resulting in a pure C source file with no preprocessor directives. </a:t>
            </a:r>
          </a:p>
          <a:p>
            <a:pPr lvl="1"/>
            <a:r>
              <a:rPr lang="en-US" sz="1600" b="0" i="1"/>
              <a:t>riscv32-unknown-elf-gcc -E </a:t>
            </a:r>
            <a:r>
              <a:rPr lang="en-US" sz="1600" b="0" i="1" err="1"/>
              <a:t>fics.c</a:t>
            </a:r>
            <a:r>
              <a:rPr lang="en-US" sz="1600" b="0" i="1"/>
              <a:t> -o </a:t>
            </a:r>
            <a:r>
              <a:rPr lang="en-US" sz="1600" b="0" i="1" err="1"/>
              <a:t>fics.i</a:t>
            </a:r>
            <a:endParaRPr lang="en-US" sz="1600" b="0" i="1"/>
          </a:p>
          <a:p>
            <a:r>
              <a:rPr lang="en-US" sz="1800"/>
              <a:t>Compilation</a:t>
            </a:r>
          </a:p>
          <a:p>
            <a:pPr lvl="1"/>
            <a:r>
              <a:rPr lang="en-US" sz="1600"/>
              <a:t>Translates the preprocessed C code into assembly code for the RISC-V architecture</a:t>
            </a:r>
          </a:p>
          <a:p>
            <a:pPr lvl="1"/>
            <a:r>
              <a:rPr lang="en-US" sz="1600" b="0" i="1"/>
              <a:t>riscv32-unknown-elf-gcc -S </a:t>
            </a:r>
            <a:r>
              <a:rPr lang="en-US" sz="1600" b="0" i="1" err="1"/>
              <a:t>fics.i</a:t>
            </a:r>
            <a:r>
              <a:rPr lang="en-US" sz="1600" b="0" i="1"/>
              <a:t> -o </a:t>
            </a:r>
            <a:r>
              <a:rPr lang="en-US" sz="1600" b="0" i="1" err="1"/>
              <a:t>fics.s</a:t>
            </a:r>
            <a:endParaRPr lang="en-US" sz="1600" b="0" i="1"/>
          </a:p>
          <a:p>
            <a:r>
              <a:rPr lang="en-US" sz="1800">
                <a:solidFill>
                  <a:srgbClr val="0070C0"/>
                </a:solidFill>
              </a:rPr>
              <a:t>Assembly</a:t>
            </a:r>
          </a:p>
          <a:p>
            <a:pPr lvl="1"/>
            <a:r>
              <a:rPr lang="en-US" sz="1600">
                <a:solidFill>
                  <a:srgbClr val="0070C0"/>
                </a:solidFill>
              </a:rPr>
              <a:t>Converts the assembly code into machine code, resulting in an object file</a:t>
            </a:r>
          </a:p>
          <a:p>
            <a:pPr lvl="1"/>
            <a:r>
              <a:rPr lang="en-US" sz="1600" b="0" i="1"/>
              <a:t>riscv32-unknown-elf-as </a:t>
            </a:r>
            <a:r>
              <a:rPr lang="en-US" sz="1600" b="0" i="1" err="1"/>
              <a:t>fics.s</a:t>
            </a:r>
            <a:r>
              <a:rPr lang="en-US" sz="1600" b="0" i="1"/>
              <a:t> -o </a:t>
            </a:r>
            <a:r>
              <a:rPr lang="en-US" sz="1600" b="0" i="1" err="1"/>
              <a:t>fics.o</a:t>
            </a:r>
            <a:endParaRPr lang="en-US" sz="1600" b="0" i="1"/>
          </a:p>
          <a:p>
            <a:r>
              <a:rPr lang="en-US" sz="1800">
                <a:solidFill>
                  <a:srgbClr val="0070C0"/>
                </a:solidFill>
              </a:rPr>
              <a:t>Linking</a:t>
            </a:r>
          </a:p>
          <a:p>
            <a:pPr lvl="1"/>
            <a:r>
              <a:rPr lang="en-US" sz="1600">
                <a:solidFill>
                  <a:srgbClr val="0070C0"/>
                </a:solidFill>
              </a:rPr>
              <a:t>combines one or more object files (and any required libraries) into a final executable file</a:t>
            </a:r>
          </a:p>
          <a:p>
            <a:pPr lvl="1"/>
            <a:r>
              <a:rPr lang="en-US" sz="1600" b="0" i="1"/>
              <a:t>riscv32-unknown-elf-gcc </a:t>
            </a:r>
            <a:r>
              <a:rPr lang="en-US" sz="1600" b="0" i="1" err="1"/>
              <a:t>fics.o</a:t>
            </a:r>
            <a:r>
              <a:rPr lang="en-US" sz="1600" b="0" i="1"/>
              <a:t> -o </a:t>
            </a:r>
            <a:r>
              <a:rPr lang="en-US" sz="1600" b="0" i="1" err="1"/>
              <a:t>fics</a:t>
            </a:r>
            <a:endParaRPr lang="en-US" sz="1600" b="0" i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1118E-2A39-5CEE-535A-4E51833C5D7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47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F5E2DC-FE9F-0CB6-8EA6-D544E4EDBDC2}"/>
              </a:ext>
            </a:extLst>
          </p:cNvPr>
          <p:cNvSpPr/>
          <p:nvPr/>
        </p:nvSpPr>
        <p:spPr>
          <a:xfrm>
            <a:off x="4723297" y="1106278"/>
            <a:ext cx="1589270" cy="87502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5CDF7E-F88A-CBF7-3C19-99076CC05FA5}"/>
              </a:ext>
            </a:extLst>
          </p:cNvPr>
          <p:cNvSpPr txBox="1"/>
          <p:nvPr/>
        </p:nvSpPr>
        <p:spPr>
          <a:xfrm>
            <a:off x="4851083" y="1215496"/>
            <a:ext cx="1333698" cy="656590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GCC Cross</a:t>
            </a:r>
            <a:br>
              <a:rPr lang="en-US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</a:br>
            <a:r>
              <a:rPr lang="en-US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 Compiler</a:t>
            </a:r>
            <a:endParaRPr kumimoji="0" lang="en-US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A3B09D99-85F6-F2AD-50D3-E8F79454A09E}"/>
              </a:ext>
            </a:extLst>
          </p:cNvPr>
          <p:cNvSpPr/>
          <p:nvPr/>
        </p:nvSpPr>
        <p:spPr>
          <a:xfrm>
            <a:off x="3664794" y="1343264"/>
            <a:ext cx="994610" cy="4010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7654979-FD20-153B-9405-66C38F2DFF83}"/>
              </a:ext>
            </a:extLst>
          </p:cNvPr>
          <p:cNvSpPr/>
          <p:nvPr/>
        </p:nvSpPr>
        <p:spPr>
          <a:xfrm>
            <a:off x="6431780" y="1343263"/>
            <a:ext cx="994610" cy="4010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CABBE6-50B0-9B21-6895-43E15A81945A}"/>
              </a:ext>
            </a:extLst>
          </p:cNvPr>
          <p:cNvSpPr txBox="1"/>
          <p:nvPr/>
        </p:nvSpPr>
        <p:spPr>
          <a:xfrm>
            <a:off x="2626502" y="1364725"/>
            <a:ext cx="910506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 Code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17C267-77CE-50DF-F504-9D98C0B1626A}"/>
              </a:ext>
            </a:extLst>
          </p:cNvPr>
          <p:cNvSpPr txBox="1"/>
          <p:nvPr/>
        </p:nvSpPr>
        <p:spPr>
          <a:xfrm>
            <a:off x="7732295" y="1364725"/>
            <a:ext cx="2458045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Compiled RV32i code</a:t>
            </a:r>
          </a:p>
        </p:txBody>
      </p:sp>
    </p:spTree>
    <p:extLst>
      <p:ext uri="{BB962C8B-B14F-4D97-AF65-F5344CB8AC3E}">
        <p14:creationId xmlns:p14="http://schemas.microsoft.com/office/powerpoint/2010/main" val="375299939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8826BF4-48CD-71AA-9C13-A30584785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829C7-13BC-FC65-A265-C89C460FA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0625" y="754357"/>
            <a:ext cx="9810750" cy="2321719"/>
          </a:xfrm>
        </p:spPr>
        <p:txBody>
          <a:bodyPr/>
          <a:lstStyle/>
          <a:p>
            <a:r>
              <a:rPr lang="en-US"/>
              <a:t>Compiler Project Updates</a:t>
            </a:r>
            <a:br>
              <a:rPr lang="en-US"/>
            </a:br>
            <a:r>
              <a:rPr lang="en-US"/>
              <a:t>Feb 3rd</a:t>
            </a:r>
            <a:br>
              <a:rPr lang="en-US"/>
            </a:br>
            <a:endParaRPr lang="en-US" b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14B72D-BD75-F010-4564-CB6FAA641C1E}"/>
              </a:ext>
            </a:extLst>
          </p:cNvPr>
          <p:cNvSpPr txBox="1"/>
          <p:nvPr/>
        </p:nvSpPr>
        <p:spPr>
          <a:xfrm>
            <a:off x="4374375" y="4094531"/>
            <a:ext cx="344325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Florida Institute of Cybersecurity Research</a:t>
            </a:r>
            <a:b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</a:br>
            <a:r>
              <a:rPr kumimoji="0" lang="en-US" sz="12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Electrical and Computer Engineering Department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5A0AC8-29E0-9828-8250-D7ED001FDA95}"/>
              </a:ext>
            </a:extLst>
          </p:cNvPr>
          <p:cNvSpPr txBox="1"/>
          <p:nvPr/>
        </p:nvSpPr>
        <p:spPr>
          <a:xfrm>
            <a:off x="2865539" y="3561052"/>
            <a:ext cx="6460922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algn="ctr" defTabSz="457200" latinLnBrk="1" hangingPunct="0"/>
            <a:r>
              <a:rPr kumimoji="0" lang="en-US" sz="28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"/>
                <a:cs typeface="Arial" panose="020B0604020202020204" pitchFamily="34" charset="0"/>
                <a:sym typeface="Helvetica"/>
              </a:rPr>
              <a:t>Arunabho Basu</a:t>
            </a:r>
          </a:p>
        </p:txBody>
      </p:sp>
    </p:spTree>
    <p:extLst>
      <p:ext uri="{BB962C8B-B14F-4D97-AF65-F5344CB8AC3E}">
        <p14:creationId xmlns:p14="http://schemas.microsoft.com/office/powerpoint/2010/main" val="25785622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3CD0503-C12B-8670-E22D-083C4D72B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F2DA9-86B8-BCB0-B9ED-6ACF4DEFF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Hardening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2C42B-FF3A-C44E-BBBA-7DFB66337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38" y="1116211"/>
            <a:ext cx="6041457" cy="484882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2000">
                <a:latin typeface="Arial" charset="0"/>
                <a:cs typeface="Arial" charset="0"/>
              </a:rPr>
              <a:t>Example of a simple testcase: password authentication</a:t>
            </a:r>
            <a:br>
              <a:rPr lang="en-US" altLang="zh-CN" sz="2000">
                <a:latin typeface="Arial" charset="0"/>
                <a:cs typeface="Arial" charset="0"/>
              </a:rPr>
            </a:br>
            <a:endParaRPr lang="en-US" altLang="zh-CN" sz="2000">
              <a:latin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800" b="0">
                <a:latin typeface="Arial" charset="0"/>
                <a:cs typeface="Arial" charset="0"/>
              </a:rPr>
              <a:t>Call secret function under the correct key input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0CCD01-6820-9E88-3EF0-C77F1E68110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17E048-98BF-22DD-97E8-663D19D047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6115" y="3153606"/>
            <a:ext cx="4222902" cy="328204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ECF7F17-C43B-6C11-C458-1D04E43065D1}"/>
              </a:ext>
            </a:extLst>
          </p:cNvPr>
          <p:cNvSpPr txBox="1"/>
          <p:nvPr/>
        </p:nvSpPr>
        <p:spPr>
          <a:xfrm>
            <a:off x="9608633" y="2454141"/>
            <a:ext cx="3097971" cy="11546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>
                <a:latin typeface="Arial" charset="0"/>
                <a:cs typeface="Arial" charset="0"/>
              </a:rPr>
              <a:t>What if </a:t>
            </a:r>
            <a:br>
              <a:rPr lang="en-US" altLang="zh-CN" sz="1600" b="1">
                <a:latin typeface="Arial" charset="0"/>
                <a:cs typeface="Arial" charset="0"/>
              </a:rPr>
            </a:br>
            <a:r>
              <a:rPr lang="en-US" altLang="zh-CN" sz="1600" b="1">
                <a:latin typeface="Arial" charset="0"/>
                <a:cs typeface="Arial" charset="0"/>
              </a:rPr>
              <a:t>“</a:t>
            </a:r>
            <a:r>
              <a:rPr lang="en-US" altLang="zh-CN" sz="1600" b="1" err="1">
                <a:latin typeface="Arial" charset="0"/>
                <a:cs typeface="Arial" charset="0"/>
              </a:rPr>
              <a:t>bne</a:t>
            </a:r>
            <a:r>
              <a:rPr lang="en-US" altLang="zh-CN" sz="1600" b="1">
                <a:latin typeface="Arial" charset="0"/>
                <a:cs typeface="Arial" charset="0"/>
              </a:rPr>
              <a:t> a0, zero, .L3” is skipped?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02BA74-8DDC-425B-C7B7-230CF36165BF}"/>
              </a:ext>
            </a:extLst>
          </p:cNvPr>
          <p:cNvCxnSpPr/>
          <p:nvPr/>
        </p:nvCxnSpPr>
        <p:spPr>
          <a:xfrm>
            <a:off x="5483247" y="4257397"/>
            <a:ext cx="885835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5036203-1F4F-6537-1D99-650107DE3380}"/>
              </a:ext>
            </a:extLst>
          </p:cNvPr>
          <p:cNvSpPr txBox="1"/>
          <p:nvPr/>
        </p:nvSpPr>
        <p:spPr>
          <a:xfrm>
            <a:off x="5414489" y="3846155"/>
            <a:ext cx="100719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800" b="0">
                <a:latin typeface="Arial" charset="0"/>
                <a:cs typeface="Arial" charset="0"/>
              </a:rPr>
              <a:t>compile</a:t>
            </a:r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BED578-E2E6-4D3D-DCAD-81E58D509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7472" y="892993"/>
            <a:ext cx="3372321" cy="590632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815C41E-2A69-4811-EBD1-307096C58760}"/>
              </a:ext>
            </a:extLst>
          </p:cNvPr>
          <p:cNvSpPr/>
          <p:nvPr/>
        </p:nvSpPr>
        <p:spPr>
          <a:xfrm>
            <a:off x="6842927" y="4518754"/>
            <a:ext cx="1858945" cy="4521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3167B7-4AA9-208D-AF2D-6695A602CF5B}"/>
              </a:ext>
            </a:extLst>
          </p:cNvPr>
          <p:cNvSpPr txBox="1"/>
          <p:nvPr/>
        </p:nvSpPr>
        <p:spPr>
          <a:xfrm>
            <a:off x="9654451" y="4274390"/>
            <a:ext cx="2206305" cy="189333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>
                <a:solidFill>
                  <a:srgbClr val="FF0000"/>
                </a:solidFill>
                <a:latin typeface="Arial" charset="0"/>
                <a:cs typeface="Arial" charset="0"/>
              </a:rPr>
              <a:t>PC falls through to next sequential address which is the secret</a:t>
            </a:r>
          </a:p>
        </p:txBody>
      </p:sp>
    </p:spTree>
    <p:extLst>
      <p:ext uri="{BB962C8B-B14F-4D97-AF65-F5344CB8AC3E}">
        <p14:creationId xmlns:p14="http://schemas.microsoft.com/office/powerpoint/2010/main" val="3814406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7FF9F-BFF5-7A78-807A-9DFB89382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270F14-B5C3-35B5-B425-075C47B2F49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5</a:t>
            </a:fld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8664342D-6C8B-67F8-62EB-922092BF4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7938"/>
            <a:ext cx="10217150" cy="708025"/>
          </a:xfrm>
        </p:spPr>
        <p:txBody>
          <a:bodyPr/>
          <a:lstStyle/>
          <a:p>
            <a:r>
              <a:rPr lang="en-US"/>
              <a:t>Fault Injection – Locating the Fault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400D06-C37A-925E-A23C-0F4719B72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607" y="975359"/>
            <a:ext cx="2529096" cy="327323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DCC3A52-939A-7023-2D5B-52A01762F154}"/>
              </a:ext>
            </a:extLst>
          </p:cNvPr>
          <p:cNvSpPr txBox="1"/>
          <p:nvPr/>
        </p:nvSpPr>
        <p:spPr>
          <a:xfrm>
            <a:off x="-463243" y="4201912"/>
            <a:ext cx="3624808" cy="61215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200" u="sng">
                <a:latin typeface="Arial" charset="0"/>
                <a:cs typeface="Arial" charset="0"/>
              </a:rPr>
              <a:t>Disassembled Firmware</a:t>
            </a:r>
          </a:p>
          <a:p>
            <a:pPr marL="628650" lvl="1" indent="-171450" algn="ctr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200">
                <a:latin typeface="Arial" charset="0"/>
                <a:cs typeface="Arial" charset="0"/>
              </a:rPr>
              <a:t>Almost 800 branching instructions alone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03A444-F6CE-D366-9AE0-CCB3EC7E33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713" y="4943913"/>
            <a:ext cx="1838884" cy="73326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04328F77-31DD-8D86-9FDF-BB8624A96C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1189" y="973315"/>
            <a:ext cx="5775957" cy="3840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226D7E1-7869-8B59-54CE-7D0CDC90A39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0494" y="785948"/>
            <a:ext cx="2173176" cy="528610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D32547D-8475-08BC-DE6C-669B0C029FB7}"/>
              </a:ext>
            </a:extLst>
          </p:cNvPr>
          <p:cNvSpPr/>
          <p:nvPr/>
        </p:nvSpPr>
        <p:spPr>
          <a:xfrm>
            <a:off x="9697755" y="4391074"/>
            <a:ext cx="1372166" cy="355097"/>
          </a:xfrm>
          <a:prstGeom prst="rect">
            <a:avLst/>
          </a:prstGeom>
          <a:noFill/>
          <a:ln w="25400" cap="flat">
            <a:solidFill>
              <a:schemeClr val="accent5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C1605C3-4FE6-D1DB-CB9C-4E3F2057CDBD}"/>
              </a:ext>
            </a:extLst>
          </p:cNvPr>
          <p:cNvSpPr txBox="1"/>
          <p:nvPr/>
        </p:nvSpPr>
        <p:spPr>
          <a:xfrm>
            <a:off x="4283596" y="4800136"/>
            <a:ext cx="3624808" cy="33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200" u="sng" dirty="0">
                <a:latin typeface="Arial" charset="0"/>
                <a:cs typeface="Arial" charset="0"/>
              </a:rPr>
              <a:t>Disassembled Firmware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EAF6E6-82EC-6B64-256F-8374467DFB9E}"/>
              </a:ext>
            </a:extLst>
          </p:cNvPr>
          <p:cNvSpPr txBox="1"/>
          <p:nvPr/>
        </p:nvSpPr>
        <p:spPr>
          <a:xfrm>
            <a:off x="8571434" y="5994247"/>
            <a:ext cx="3624808" cy="33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200" u="sng" dirty="0">
                <a:latin typeface="Arial" charset="0"/>
                <a:cs typeface="Arial" charset="0"/>
              </a:rPr>
              <a:t>Assembly Code before Linking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8A2FF9E-CD85-CE41-6EF6-CC30628EE68E}"/>
              </a:ext>
            </a:extLst>
          </p:cNvPr>
          <p:cNvSpPr txBox="1"/>
          <p:nvPr/>
        </p:nvSpPr>
        <p:spPr>
          <a:xfrm>
            <a:off x="-463243" y="6324504"/>
            <a:ext cx="7437120" cy="416011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>
                <a:solidFill>
                  <a:schemeClr val="accent1">
                    <a:lumMod val="50000"/>
                  </a:schemeClr>
                </a:solidFill>
                <a:latin typeface="Arial" charset="0"/>
                <a:cs typeface="Arial" charset="0"/>
              </a:rPr>
              <a:t>Fault Target : </a:t>
            </a:r>
            <a:r>
              <a:rPr lang="en-US" altLang="zh-CN" sz="1600" b="1">
                <a:solidFill>
                  <a:srgbClr val="C00000"/>
                </a:solidFill>
                <a:latin typeface="Arial" charset="0"/>
                <a:cs typeface="Arial" charset="0"/>
              </a:rPr>
              <a:t>0001603c: 02050063  </a:t>
            </a:r>
            <a:r>
              <a:rPr lang="en-US" altLang="zh-CN" sz="1600" b="1" err="1">
                <a:solidFill>
                  <a:srgbClr val="C00000"/>
                </a:solidFill>
                <a:latin typeface="Arial" charset="0"/>
                <a:cs typeface="Arial" charset="0"/>
              </a:rPr>
              <a:t>beqz</a:t>
            </a:r>
            <a:r>
              <a:rPr lang="en-US" altLang="zh-CN" sz="1600" b="1">
                <a:solidFill>
                  <a:srgbClr val="C00000"/>
                </a:solidFill>
                <a:latin typeface="Arial" charset="0"/>
                <a:cs typeface="Arial" charset="0"/>
              </a:rPr>
              <a:t>   a0,1605c &lt;main+0x68&gt; </a:t>
            </a:r>
            <a:endParaRPr lang="en-US" altLang="zh-CN" sz="160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5982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6A32A71-C06D-CCB8-B84E-109E5E835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E4D18-3058-38B9-312D-131C9B7EA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Security Hardening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5F00E0-704F-446E-73F3-19278660722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50</a:t>
            </a:fld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DDDFA3A-A825-2F7E-9B37-DCF6139956BD}"/>
              </a:ext>
            </a:extLst>
          </p:cNvPr>
          <p:cNvCxnSpPr/>
          <p:nvPr/>
        </p:nvCxnSpPr>
        <p:spPr>
          <a:xfrm>
            <a:off x="4389436" y="3332615"/>
            <a:ext cx="885835" cy="0"/>
          </a:xfrm>
          <a:prstGeom prst="straightConnector1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  <a:tailEnd type="triangle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0E7A969-B555-1FFF-D890-5E13FB7B47BA}"/>
              </a:ext>
            </a:extLst>
          </p:cNvPr>
          <p:cNvSpPr txBox="1"/>
          <p:nvPr/>
        </p:nvSpPr>
        <p:spPr>
          <a:xfrm>
            <a:off x="4350235" y="2963283"/>
            <a:ext cx="100719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altLang="zh-CN" sz="1800" b="0">
                <a:latin typeface="Arial" charset="0"/>
                <a:cs typeface="Arial" charset="0"/>
              </a:rPr>
              <a:t>harden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3A50D1-625E-18F3-B274-2CFEC3988D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516" y="764853"/>
            <a:ext cx="3277057" cy="580153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839F19F2-89F9-EB73-7932-C031132FE13C}"/>
              </a:ext>
            </a:extLst>
          </p:cNvPr>
          <p:cNvSpPr/>
          <p:nvPr/>
        </p:nvSpPr>
        <p:spPr>
          <a:xfrm>
            <a:off x="6096000" y="4512822"/>
            <a:ext cx="1756246" cy="58169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7CEA09C-CE5F-414A-0336-B05B37073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085" y="764853"/>
            <a:ext cx="3372321" cy="5906324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5B90DA7-D21A-55D7-0E81-DB79A3147E36}"/>
              </a:ext>
            </a:extLst>
          </p:cNvPr>
          <p:cNvSpPr/>
          <p:nvPr/>
        </p:nvSpPr>
        <p:spPr>
          <a:xfrm>
            <a:off x="905540" y="4390614"/>
            <a:ext cx="1858945" cy="45217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C3C663C-F0F3-6CBB-23EB-42E9D6ED94EC}"/>
              </a:ext>
            </a:extLst>
          </p:cNvPr>
          <p:cNvSpPr txBox="1"/>
          <p:nvPr/>
        </p:nvSpPr>
        <p:spPr>
          <a:xfrm>
            <a:off x="8955490" y="1630176"/>
            <a:ext cx="3097971" cy="1154675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>
                <a:latin typeface="Arial" charset="0"/>
                <a:cs typeface="Arial" charset="0"/>
              </a:rPr>
              <a:t>What if </a:t>
            </a:r>
            <a:br>
              <a:rPr lang="en-US" altLang="zh-CN" sz="1600" b="1">
                <a:latin typeface="Arial" charset="0"/>
                <a:cs typeface="Arial" charset="0"/>
              </a:rPr>
            </a:br>
            <a:r>
              <a:rPr lang="en-US" altLang="zh-CN" sz="1600" b="1">
                <a:latin typeface="Arial" charset="0"/>
                <a:cs typeface="Arial" charset="0"/>
              </a:rPr>
              <a:t>“</a:t>
            </a:r>
            <a:r>
              <a:rPr lang="en-US" altLang="zh-CN" sz="1600" b="1" err="1">
                <a:latin typeface="Arial" charset="0"/>
                <a:cs typeface="Arial" charset="0"/>
              </a:rPr>
              <a:t>beq</a:t>
            </a:r>
            <a:r>
              <a:rPr lang="en-US" altLang="zh-CN" sz="1600" b="1">
                <a:latin typeface="Arial" charset="0"/>
                <a:cs typeface="Arial" charset="0"/>
              </a:rPr>
              <a:t> a0, zero, .L3” is skipped?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2C6DCE9-BAC5-EA38-A0BA-B7DA010F5CDE}"/>
              </a:ext>
            </a:extLst>
          </p:cNvPr>
          <p:cNvSpPr txBox="1"/>
          <p:nvPr/>
        </p:nvSpPr>
        <p:spPr>
          <a:xfrm>
            <a:off x="9080155" y="4178441"/>
            <a:ext cx="2206305" cy="15240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PC can never reach branch L3 containing Secret Function</a:t>
            </a:r>
          </a:p>
        </p:txBody>
      </p:sp>
    </p:spTree>
    <p:extLst>
      <p:ext uri="{BB962C8B-B14F-4D97-AF65-F5344CB8AC3E}">
        <p14:creationId xmlns:p14="http://schemas.microsoft.com/office/powerpoint/2010/main" val="32615230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F589EFA-B033-DA5A-1CCF-8049D257B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01A361-030C-0FF9-AB6E-4D1D8E68698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51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F4AA33-2F21-5B9B-D6A6-69545863A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 Level Analogy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7AC6A27-0C06-C643-D30C-37F288626C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7247" y="2364562"/>
            <a:ext cx="3762900" cy="10097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2F2224-58E2-6A72-78D0-D50054E3875C}"/>
              </a:ext>
            </a:extLst>
          </p:cNvPr>
          <p:cNvSpPr txBox="1"/>
          <p:nvPr/>
        </p:nvSpPr>
        <p:spPr>
          <a:xfrm>
            <a:off x="2019865" y="1925383"/>
            <a:ext cx="2000548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Inequality Check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7044B7-726A-3803-E507-24B2877C8B58}"/>
              </a:ext>
            </a:extLst>
          </p:cNvPr>
          <p:cNvSpPr txBox="1"/>
          <p:nvPr/>
        </p:nvSpPr>
        <p:spPr>
          <a:xfrm>
            <a:off x="8506916" y="1931531"/>
            <a:ext cx="1821011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Equality Check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7C0555-D34C-10DF-3E8A-18BA27998AE7}"/>
              </a:ext>
            </a:extLst>
          </p:cNvPr>
          <p:cNvSpPr txBox="1"/>
          <p:nvPr/>
        </p:nvSpPr>
        <p:spPr>
          <a:xfrm>
            <a:off x="3685083" y="1118008"/>
            <a:ext cx="4821833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Same operation implemented in two ways :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7B1D83B-EFB4-AEEE-A054-7C63E8528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0583" y="2364562"/>
            <a:ext cx="3839111" cy="11241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0EE031C-A7B7-9C7A-99ED-BA5429420B32}"/>
              </a:ext>
            </a:extLst>
          </p:cNvPr>
          <p:cNvSpPr txBox="1"/>
          <p:nvPr/>
        </p:nvSpPr>
        <p:spPr>
          <a:xfrm>
            <a:off x="874207" y="3952844"/>
            <a:ext cx="4614161" cy="152400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u="sng">
                <a:latin typeface="Arial" charset="0"/>
                <a:cs typeface="Arial" charset="0"/>
              </a:rPr>
              <a:t>High level logic: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>
                <a:latin typeface="Arial" charset="0"/>
                <a:cs typeface="Arial" charset="0"/>
              </a:rPr>
              <a:t>If passwords don’t match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Arial" charset="0"/>
                <a:cs typeface="Arial" charset="0"/>
              </a:rPr>
              <a:t>Jump to Error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Arial" charset="0"/>
                <a:cs typeface="Arial" charset="0"/>
              </a:rPr>
              <a:t>Default (else) : Access Secret</a:t>
            </a:r>
            <a:endParaRPr lang="en-US" altLang="zh-CN" sz="1600" b="1">
              <a:solidFill>
                <a:schemeClr val="accent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CB732C-82EC-7861-DE4C-BC842C426E1D}"/>
              </a:ext>
            </a:extLst>
          </p:cNvPr>
          <p:cNvSpPr txBox="1"/>
          <p:nvPr/>
        </p:nvSpPr>
        <p:spPr>
          <a:xfrm>
            <a:off x="7387247" y="3952844"/>
            <a:ext cx="4614161" cy="1893339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 u="sng">
                <a:latin typeface="Arial" charset="0"/>
                <a:cs typeface="Arial" charset="0"/>
              </a:rPr>
              <a:t>High level logic: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>
                <a:latin typeface="Arial" charset="0"/>
                <a:cs typeface="Arial" charset="0"/>
              </a:rPr>
              <a:t>If passwords match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Arial" charset="0"/>
                <a:cs typeface="Arial" charset="0"/>
              </a:rPr>
              <a:t>Jump to Access Secret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>
                <a:latin typeface="Arial" charset="0"/>
                <a:cs typeface="Arial" charset="0"/>
              </a:rPr>
              <a:t>Default (else) : Error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sz="1600" b="1">
              <a:solidFill>
                <a:schemeClr val="accent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1352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370B9B4-5D34-43D6-A1EE-C92BA7B06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4AFEBC-7DA8-CDC1-B3A6-DB0ABF067FCE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52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4C16B5-23A7-6D8E-C1E4-DC37CAB8D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Attacker’s Perspective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D7C562D-AF72-9C97-0877-4CB7A9D225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398" y="1562570"/>
            <a:ext cx="3618415" cy="9834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A67EDC0-69DE-348A-A5FB-C46A94797F89}"/>
              </a:ext>
            </a:extLst>
          </p:cNvPr>
          <p:cNvSpPr txBox="1"/>
          <p:nvPr/>
        </p:nvSpPr>
        <p:spPr>
          <a:xfrm>
            <a:off x="683289" y="2999242"/>
            <a:ext cx="4828782" cy="7853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>
                <a:latin typeface="Arial" charset="0"/>
                <a:cs typeface="Arial" charset="0"/>
              </a:rPr>
              <a:t>Attacker’s Goal : </a:t>
            </a:r>
            <a:r>
              <a:rPr lang="en-US" altLang="zh-CN" sz="1600" b="1" u="sng">
                <a:latin typeface="Arial" charset="0"/>
                <a:cs typeface="Arial" charset="0"/>
              </a:rPr>
              <a:t>Skip </a:t>
            </a:r>
            <a:r>
              <a:rPr lang="en-US" altLang="zh-CN" sz="1600" b="1" u="sng" err="1">
                <a:latin typeface="Arial" charset="0"/>
                <a:cs typeface="Arial" charset="0"/>
              </a:rPr>
              <a:t>bne</a:t>
            </a:r>
            <a:r>
              <a:rPr lang="en-US" altLang="zh-CN" sz="1600" b="1" u="sng">
                <a:latin typeface="Arial" charset="0"/>
                <a:cs typeface="Arial" charset="0"/>
              </a:rPr>
              <a:t> instruction</a:t>
            </a:r>
            <a:endParaRPr lang="en-US" altLang="zh-CN" sz="1600" b="1" u="sng">
              <a:solidFill>
                <a:schemeClr val="accent1">
                  <a:lumMod val="50000"/>
                </a:schemeClr>
              </a:solidFill>
              <a:latin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>
                <a:solidFill>
                  <a:schemeClr val="accent1">
                    <a:lumMod val="50000"/>
                  </a:schemeClr>
                </a:solidFill>
                <a:latin typeface="Arial" charset="0"/>
                <a:cs typeface="Arial" charset="0"/>
              </a:rPr>
              <a:t>Result : </a:t>
            </a:r>
            <a:r>
              <a:rPr lang="en-US" altLang="zh-CN" sz="1600" b="1" u="sng">
                <a:solidFill>
                  <a:schemeClr val="accent1">
                    <a:lumMod val="50000"/>
                  </a:schemeClr>
                </a:solidFill>
                <a:latin typeface="Arial" charset="0"/>
                <a:cs typeface="Arial" charset="0"/>
              </a:rPr>
              <a:t>PC falls through to secret branch</a:t>
            </a:r>
            <a:endParaRPr lang="en-US" altLang="zh-CN" sz="1600" b="1" u="sng">
              <a:latin typeface="Arial" charset="0"/>
              <a:cs typeface="Arial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A0738A-49C3-B20A-F961-3B8F1F61A48D}"/>
              </a:ext>
            </a:extLst>
          </p:cNvPr>
          <p:cNvSpPr txBox="1"/>
          <p:nvPr/>
        </p:nvSpPr>
        <p:spPr>
          <a:xfrm>
            <a:off x="6499077" y="3036328"/>
            <a:ext cx="5576587" cy="78534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>
                <a:latin typeface="Arial" charset="0"/>
                <a:cs typeface="Arial" charset="0"/>
              </a:rPr>
              <a:t>Attacker’s Goal : </a:t>
            </a:r>
            <a:r>
              <a:rPr lang="en-US" altLang="zh-CN" sz="1600" b="1" u="sng">
                <a:latin typeface="Arial" charset="0"/>
                <a:cs typeface="Arial" charset="0"/>
              </a:rPr>
              <a:t>Make </a:t>
            </a:r>
            <a:r>
              <a:rPr lang="en-US" altLang="zh-CN" sz="1600" b="1" u="sng" err="1">
                <a:latin typeface="Arial" charset="0"/>
                <a:cs typeface="Arial" charset="0"/>
              </a:rPr>
              <a:t>beq</a:t>
            </a:r>
            <a:r>
              <a:rPr lang="en-US" altLang="zh-CN" sz="1600" b="1" u="sng">
                <a:latin typeface="Arial" charset="0"/>
                <a:cs typeface="Arial" charset="0"/>
              </a:rPr>
              <a:t> instruction always true</a:t>
            </a:r>
            <a:endParaRPr lang="en-US" altLang="zh-CN" sz="1600">
              <a:latin typeface="Arial" charset="0"/>
              <a:cs typeface="Arial" charset="0"/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>
                <a:solidFill>
                  <a:schemeClr val="accent1">
                    <a:lumMod val="50000"/>
                  </a:schemeClr>
                </a:solidFill>
                <a:latin typeface="Arial" charset="0"/>
                <a:cs typeface="Arial" charset="0"/>
              </a:rPr>
              <a:t>Result : </a:t>
            </a:r>
            <a:r>
              <a:rPr lang="en-US" altLang="zh-CN" sz="1600" b="1" u="sng">
                <a:solidFill>
                  <a:schemeClr val="accent1">
                    <a:lumMod val="50000"/>
                  </a:schemeClr>
                </a:solidFill>
                <a:latin typeface="Arial" charset="0"/>
                <a:cs typeface="Arial" charset="0"/>
              </a:rPr>
              <a:t>PC jumps to secret branch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6E3310D-7B7F-07E6-B875-17B1B72BD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9804" y="1477226"/>
            <a:ext cx="2940074" cy="1247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74820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41E457-2CC4-B485-C38B-F4E884EEB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A0F8D3-8F54-83A1-FC3F-04E1842EC803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53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225FA06-D285-3E5B-46E7-95DD6C0E0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Primary LFI Target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363F2E-96CB-4409-07AE-9F1668908CB5}"/>
              </a:ext>
            </a:extLst>
          </p:cNvPr>
          <p:cNvSpPr/>
          <p:nvPr/>
        </p:nvSpPr>
        <p:spPr>
          <a:xfrm>
            <a:off x="7232408" y="1617638"/>
            <a:ext cx="1893442" cy="1195900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Trapezoid 6">
            <a:extLst>
              <a:ext uri="{FF2B5EF4-FFF2-40B4-BE49-F238E27FC236}">
                <a16:creationId xmlns:a16="http://schemas.microsoft.com/office/drawing/2014/main" id="{C0831FF9-AB1E-C7F5-622B-FCE515DEE907}"/>
              </a:ext>
            </a:extLst>
          </p:cNvPr>
          <p:cNvSpPr/>
          <p:nvPr/>
        </p:nvSpPr>
        <p:spPr>
          <a:xfrm rot="5400000">
            <a:off x="8985174" y="3808179"/>
            <a:ext cx="2130250" cy="1185852"/>
          </a:xfrm>
          <a:prstGeom prst="trapezoid">
            <a:avLst/>
          </a:prstGeom>
          <a:solidFill>
            <a:schemeClr val="bg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B6001EA-5B44-CB7E-E2BA-4A20061EFAE1}"/>
              </a:ext>
            </a:extLst>
          </p:cNvPr>
          <p:cNvCxnSpPr>
            <a:stCxn id="3" idx="3"/>
          </p:cNvCxnSpPr>
          <p:nvPr/>
        </p:nvCxnSpPr>
        <p:spPr>
          <a:xfrm>
            <a:off x="9125850" y="2215588"/>
            <a:ext cx="1145512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F2BCEA-A8D3-3321-8619-523AEE03546F}"/>
              </a:ext>
            </a:extLst>
          </p:cNvPr>
          <p:cNvCxnSpPr/>
          <p:nvPr/>
        </p:nvCxnSpPr>
        <p:spPr>
          <a:xfrm>
            <a:off x="10271362" y="2215588"/>
            <a:ext cx="0" cy="134404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DD70E71-E0C3-D169-B0AB-BF66371A57C5}"/>
              </a:ext>
            </a:extLst>
          </p:cNvPr>
          <p:cNvCxnSpPr>
            <a:cxnSpLocks/>
          </p:cNvCxnSpPr>
          <p:nvPr/>
        </p:nvCxnSpPr>
        <p:spPr>
          <a:xfrm>
            <a:off x="7397534" y="3981658"/>
            <a:ext cx="2059839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9B34A9F-141D-0B99-45BF-18C02180E676}"/>
              </a:ext>
            </a:extLst>
          </p:cNvPr>
          <p:cNvCxnSpPr>
            <a:cxnSpLocks/>
          </p:cNvCxnSpPr>
          <p:nvPr/>
        </p:nvCxnSpPr>
        <p:spPr>
          <a:xfrm>
            <a:off x="7397533" y="4917829"/>
            <a:ext cx="2059839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8AA010B-85BB-D73F-CDCC-899932D9B106}"/>
              </a:ext>
            </a:extLst>
          </p:cNvPr>
          <p:cNvCxnSpPr>
            <a:cxnSpLocks/>
          </p:cNvCxnSpPr>
          <p:nvPr/>
        </p:nvCxnSpPr>
        <p:spPr>
          <a:xfrm>
            <a:off x="10643225" y="4415338"/>
            <a:ext cx="101481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FE368FBC-EB3A-9FCB-8287-86337A5F0732}"/>
              </a:ext>
            </a:extLst>
          </p:cNvPr>
          <p:cNvSpPr txBox="1"/>
          <p:nvPr/>
        </p:nvSpPr>
        <p:spPr>
          <a:xfrm>
            <a:off x="7678190" y="1979626"/>
            <a:ext cx="1019510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Comparator</a:t>
            </a:r>
            <a:br>
              <a:rPr lang="en-US" sz="1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</a:br>
            <a:r>
              <a:rPr lang="en-US" sz="1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 Is a0 == 0 ? 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8327417-4724-7F85-C5B3-F8B214576157}"/>
              </a:ext>
            </a:extLst>
          </p:cNvPr>
          <p:cNvSpPr txBox="1"/>
          <p:nvPr/>
        </p:nvSpPr>
        <p:spPr>
          <a:xfrm>
            <a:off x="7535124" y="3610801"/>
            <a:ext cx="1784656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Branch Target Address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11498F9-33A1-15C2-FCDF-7467943D1F9B}"/>
              </a:ext>
            </a:extLst>
          </p:cNvPr>
          <p:cNvSpPr txBox="1"/>
          <p:nvPr/>
        </p:nvSpPr>
        <p:spPr>
          <a:xfrm>
            <a:off x="7473312" y="4579607"/>
            <a:ext cx="1908279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Next Sequential Address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61BE85-3CB0-2045-B3BF-7761B9931EF6}"/>
              </a:ext>
            </a:extLst>
          </p:cNvPr>
          <p:cNvSpPr txBox="1"/>
          <p:nvPr/>
        </p:nvSpPr>
        <p:spPr>
          <a:xfrm>
            <a:off x="10938286" y="4113846"/>
            <a:ext cx="719749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Final PC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5A8E9F0-032E-3F58-BF2B-4B48EB0FC294}"/>
              </a:ext>
            </a:extLst>
          </p:cNvPr>
          <p:cNvSpPr txBox="1"/>
          <p:nvPr/>
        </p:nvSpPr>
        <p:spPr>
          <a:xfrm>
            <a:off x="9550162" y="4165142"/>
            <a:ext cx="100027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MUX</a:t>
            </a:r>
            <a:br>
              <a:rPr lang="en-US" sz="1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</a:br>
            <a:r>
              <a:rPr lang="en-US" sz="1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PC Decision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F23F8E93-BA10-416D-0C10-1BD6D6819071}"/>
              </a:ext>
            </a:extLst>
          </p:cNvPr>
          <p:cNvSpPr/>
          <p:nvPr/>
        </p:nvSpPr>
        <p:spPr>
          <a:xfrm>
            <a:off x="1186226" y="1617638"/>
            <a:ext cx="1893442" cy="1195900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37" name="Trapezoid 36">
            <a:extLst>
              <a:ext uri="{FF2B5EF4-FFF2-40B4-BE49-F238E27FC236}">
                <a16:creationId xmlns:a16="http://schemas.microsoft.com/office/drawing/2014/main" id="{546D9CB5-E1EF-5091-4556-7905A2B88EF0}"/>
              </a:ext>
            </a:extLst>
          </p:cNvPr>
          <p:cNvSpPr/>
          <p:nvPr/>
        </p:nvSpPr>
        <p:spPr>
          <a:xfrm rot="5400000">
            <a:off x="2587637" y="3808179"/>
            <a:ext cx="2130250" cy="1185852"/>
          </a:xfrm>
          <a:prstGeom prst="trapezoid">
            <a:avLst/>
          </a:prstGeom>
          <a:solidFill>
            <a:schemeClr val="bg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6D7D196-34FC-8CB6-203C-B3BCB87EF096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3079668" y="2215588"/>
            <a:ext cx="794157" cy="10149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6FE3846-F5FE-7BD8-5A05-F1A72654403B}"/>
              </a:ext>
            </a:extLst>
          </p:cNvPr>
          <p:cNvCxnSpPr/>
          <p:nvPr/>
        </p:nvCxnSpPr>
        <p:spPr>
          <a:xfrm>
            <a:off x="3873825" y="2215588"/>
            <a:ext cx="0" cy="134404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C413D54-B84A-2EFB-7AE1-F383CADE64DB}"/>
              </a:ext>
            </a:extLst>
          </p:cNvPr>
          <p:cNvCxnSpPr>
            <a:cxnSpLocks/>
          </p:cNvCxnSpPr>
          <p:nvPr/>
        </p:nvCxnSpPr>
        <p:spPr>
          <a:xfrm>
            <a:off x="999997" y="3981658"/>
            <a:ext cx="2059839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FB276EA-2D45-3219-6173-4A8BB68B82E5}"/>
              </a:ext>
            </a:extLst>
          </p:cNvPr>
          <p:cNvCxnSpPr>
            <a:cxnSpLocks/>
          </p:cNvCxnSpPr>
          <p:nvPr/>
        </p:nvCxnSpPr>
        <p:spPr>
          <a:xfrm>
            <a:off x="999996" y="4917829"/>
            <a:ext cx="2059839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D2D1927-5FA8-27B0-1AC0-E03D0F32856A}"/>
              </a:ext>
            </a:extLst>
          </p:cNvPr>
          <p:cNvSpPr txBox="1"/>
          <p:nvPr/>
        </p:nvSpPr>
        <p:spPr>
          <a:xfrm>
            <a:off x="4540749" y="4113846"/>
            <a:ext cx="719749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Final PC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BE56B4E-75FE-3DA4-AC4D-7DCE559EB727}"/>
              </a:ext>
            </a:extLst>
          </p:cNvPr>
          <p:cNvSpPr txBox="1"/>
          <p:nvPr/>
        </p:nvSpPr>
        <p:spPr>
          <a:xfrm>
            <a:off x="1618049" y="1989775"/>
            <a:ext cx="973023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Comparator</a:t>
            </a:r>
            <a:br>
              <a:rPr lang="en-US" sz="1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</a:br>
            <a:r>
              <a:rPr lang="en-US" sz="1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 Is a0 != 0 ? 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763499-1198-93E9-0A42-925D2891A8E0}"/>
              </a:ext>
            </a:extLst>
          </p:cNvPr>
          <p:cNvSpPr txBox="1"/>
          <p:nvPr/>
        </p:nvSpPr>
        <p:spPr>
          <a:xfrm>
            <a:off x="1121342" y="3613313"/>
            <a:ext cx="1784656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Branch Target Address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D7BD180-E833-C136-0F14-EDC7716612FC}"/>
              </a:ext>
            </a:extLst>
          </p:cNvPr>
          <p:cNvSpPr txBox="1"/>
          <p:nvPr/>
        </p:nvSpPr>
        <p:spPr>
          <a:xfrm>
            <a:off x="1100406" y="4623185"/>
            <a:ext cx="1908279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Next Sequential Address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5D822DD-D714-866A-FC57-89A5053374DE}"/>
              </a:ext>
            </a:extLst>
          </p:cNvPr>
          <p:cNvCxnSpPr>
            <a:cxnSpLocks/>
          </p:cNvCxnSpPr>
          <p:nvPr/>
        </p:nvCxnSpPr>
        <p:spPr>
          <a:xfrm>
            <a:off x="4245688" y="4415338"/>
            <a:ext cx="1014810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6265C5E-DA29-8786-7A4E-7141012A3511}"/>
              </a:ext>
            </a:extLst>
          </p:cNvPr>
          <p:cNvSpPr txBox="1"/>
          <p:nvPr/>
        </p:nvSpPr>
        <p:spPr>
          <a:xfrm>
            <a:off x="3146276" y="4189106"/>
            <a:ext cx="100027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MUX</a:t>
            </a:r>
            <a:br>
              <a:rPr lang="en-US" sz="1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</a:br>
            <a:r>
              <a:rPr lang="en-US" sz="1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PC Decision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B674FA6-A423-B47A-0601-D4119A2BCE1E}"/>
              </a:ext>
            </a:extLst>
          </p:cNvPr>
          <p:cNvSpPr txBox="1"/>
          <p:nvPr/>
        </p:nvSpPr>
        <p:spPr>
          <a:xfrm>
            <a:off x="1522477" y="5006150"/>
            <a:ext cx="570669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Secret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75869BB-0427-5E2F-FF59-AFBF69731BCB}"/>
              </a:ext>
            </a:extLst>
          </p:cNvPr>
          <p:cNvSpPr txBox="1"/>
          <p:nvPr/>
        </p:nvSpPr>
        <p:spPr>
          <a:xfrm>
            <a:off x="8083777" y="4045477"/>
            <a:ext cx="570669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Secret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70C3E5D-0EE8-463F-19C0-585A74364EFF}"/>
              </a:ext>
            </a:extLst>
          </p:cNvPr>
          <p:cNvSpPr txBox="1"/>
          <p:nvPr/>
        </p:nvSpPr>
        <p:spPr>
          <a:xfrm>
            <a:off x="1568963" y="4045477"/>
            <a:ext cx="477695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Error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158E524-EC65-2018-F923-CDCC2795FA3A}"/>
              </a:ext>
            </a:extLst>
          </p:cNvPr>
          <p:cNvSpPr txBox="1"/>
          <p:nvPr/>
        </p:nvSpPr>
        <p:spPr>
          <a:xfrm>
            <a:off x="8176751" y="4970108"/>
            <a:ext cx="477695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200" b="1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Error</a:t>
            </a:r>
            <a:endParaRPr kumimoji="0" lang="en-US" sz="1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52" name="Lightning Bolt 51">
            <a:extLst>
              <a:ext uri="{FF2B5EF4-FFF2-40B4-BE49-F238E27FC236}">
                <a16:creationId xmlns:a16="http://schemas.microsoft.com/office/drawing/2014/main" id="{3AD26122-8F65-CAD2-7B67-21C75AEB5519}"/>
              </a:ext>
            </a:extLst>
          </p:cNvPr>
          <p:cNvSpPr/>
          <p:nvPr/>
        </p:nvSpPr>
        <p:spPr>
          <a:xfrm rot="4096881">
            <a:off x="3437751" y="1172665"/>
            <a:ext cx="505837" cy="1014978"/>
          </a:xfrm>
          <a:prstGeom prst="lightningBolt">
            <a:avLst/>
          </a:prstGeom>
          <a:solidFill>
            <a:srgbClr val="C00000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3" name="Lightning Bolt 52">
            <a:extLst>
              <a:ext uri="{FF2B5EF4-FFF2-40B4-BE49-F238E27FC236}">
                <a16:creationId xmlns:a16="http://schemas.microsoft.com/office/drawing/2014/main" id="{EB8AABB4-8BFF-B094-01F0-1F33AC30AEAD}"/>
              </a:ext>
            </a:extLst>
          </p:cNvPr>
          <p:cNvSpPr/>
          <p:nvPr/>
        </p:nvSpPr>
        <p:spPr>
          <a:xfrm rot="3719179">
            <a:off x="9537008" y="1024316"/>
            <a:ext cx="505837" cy="1014978"/>
          </a:xfrm>
          <a:prstGeom prst="lightningBolt">
            <a:avLst/>
          </a:prstGeom>
          <a:solidFill>
            <a:srgbClr val="C00000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4" name="Lightning Bolt 53">
            <a:extLst>
              <a:ext uri="{FF2B5EF4-FFF2-40B4-BE49-F238E27FC236}">
                <a16:creationId xmlns:a16="http://schemas.microsoft.com/office/drawing/2014/main" id="{1CB17CF6-6F29-B6C5-6CE8-488C1BD2FBFC}"/>
              </a:ext>
            </a:extLst>
          </p:cNvPr>
          <p:cNvSpPr/>
          <p:nvPr/>
        </p:nvSpPr>
        <p:spPr>
          <a:xfrm rot="3719179">
            <a:off x="10670651" y="2512294"/>
            <a:ext cx="505837" cy="1014978"/>
          </a:xfrm>
          <a:prstGeom prst="lightningBolt">
            <a:avLst/>
          </a:prstGeom>
          <a:solidFill>
            <a:srgbClr val="C00000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D75A5B9-B222-D4FA-88C8-3EF3171709CE}"/>
              </a:ext>
            </a:extLst>
          </p:cNvPr>
          <p:cNvCxnSpPr/>
          <p:nvPr/>
        </p:nvCxnSpPr>
        <p:spPr>
          <a:xfrm>
            <a:off x="6100981" y="2116780"/>
            <a:ext cx="1145512" cy="0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DC1185A8-26CB-60D2-6C63-6788347A36DF}"/>
              </a:ext>
            </a:extLst>
          </p:cNvPr>
          <p:cNvCxnSpPr>
            <a:cxnSpLocks/>
          </p:cNvCxnSpPr>
          <p:nvPr/>
        </p:nvCxnSpPr>
        <p:spPr>
          <a:xfrm flipV="1">
            <a:off x="147232" y="2240736"/>
            <a:ext cx="1019388" cy="10149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9" name="Lightning Bolt 58">
            <a:extLst>
              <a:ext uri="{FF2B5EF4-FFF2-40B4-BE49-F238E27FC236}">
                <a16:creationId xmlns:a16="http://schemas.microsoft.com/office/drawing/2014/main" id="{901ED801-3FF0-17FC-FCC4-7850DDBCF1A8}"/>
              </a:ext>
            </a:extLst>
          </p:cNvPr>
          <p:cNvSpPr/>
          <p:nvPr/>
        </p:nvSpPr>
        <p:spPr>
          <a:xfrm rot="3719179">
            <a:off x="6604850" y="824808"/>
            <a:ext cx="505837" cy="1014978"/>
          </a:xfrm>
          <a:prstGeom prst="lightningBolt">
            <a:avLst/>
          </a:prstGeom>
          <a:solidFill>
            <a:schemeClr val="accent5">
              <a:lumMod val="5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04A48F04-A2FA-AF3C-8713-EED236682433}"/>
              </a:ext>
            </a:extLst>
          </p:cNvPr>
          <p:cNvCxnSpPr>
            <a:cxnSpLocks/>
          </p:cNvCxnSpPr>
          <p:nvPr/>
        </p:nvCxnSpPr>
        <p:spPr>
          <a:xfrm flipV="1">
            <a:off x="2671281" y="5978523"/>
            <a:ext cx="1019388" cy="10149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C414DE58-9313-9357-182D-4EC01E35F5A7}"/>
              </a:ext>
            </a:extLst>
          </p:cNvPr>
          <p:cNvCxnSpPr>
            <a:cxnSpLocks/>
          </p:cNvCxnSpPr>
          <p:nvPr/>
        </p:nvCxnSpPr>
        <p:spPr>
          <a:xfrm flipV="1">
            <a:off x="9208183" y="5929240"/>
            <a:ext cx="1019388" cy="10149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61B6060-8567-C28F-63A9-02BE84F75ABA}"/>
              </a:ext>
            </a:extLst>
          </p:cNvPr>
          <p:cNvCxnSpPr>
            <a:cxnSpLocks/>
          </p:cNvCxnSpPr>
          <p:nvPr/>
        </p:nvCxnSpPr>
        <p:spPr>
          <a:xfrm>
            <a:off x="3690669" y="5375868"/>
            <a:ext cx="0" cy="619997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D8BBFB9-51F3-1F44-621C-B415F09D891E}"/>
              </a:ext>
            </a:extLst>
          </p:cNvPr>
          <p:cNvCxnSpPr>
            <a:cxnSpLocks/>
          </p:cNvCxnSpPr>
          <p:nvPr/>
        </p:nvCxnSpPr>
        <p:spPr>
          <a:xfrm>
            <a:off x="10227571" y="5293408"/>
            <a:ext cx="0" cy="619997"/>
          </a:xfrm>
          <a:prstGeom prst="line">
            <a:avLst/>
          </a:prstGeom>
          <a:noFill/>
          <a:ln w="381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7B050EE5-6594-94EA-3357-4982C76D5D78}"/>
              </a:ext>
            </a:extLst>
          </p:cNvPr>
          <p:cNvSpPr txBox="1"/>
          <p:nvPr/>
        </p:nvSpPr>
        <p:spPr>
          <a:xfrm>
            <a:off x="2250197" y="5995865"/>
            <a:ext cx="1396216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Branch Condition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589A6780-ACF1-808D-0150-E2FDFD368C50}"/>
              </a:ext>
            </a:extLst>
          </p:cNvPr>
          <p:cNvSpPr txBox="1"/>
          <p:nvPr/>
        </p:nvSpPr>
        <p:spPr>
          <a:xfrm>
            <a:off x="8966253" y="5968279"/>
            <a:ext cx="1396216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Branch Condition</a:t>
            </a:r>
          </a:p>
        </p:txBody>
      </p:sp>
      <p:sp>
        <p:nvSpPr>
          <p:cNvPr id="68" name="Lightning Bolt 67">
            <a:extLst>
              <a:ext uri="{FF2B5EF4-FFF2-40B4-BE49-F238E27FC236}">
                <a16:creationId xmlns:a16="http://schemas.microsoft.com/office/drawing/2014/main" id="{587C0515-BD68-5FA9-7966-17CB43F74F15}"/>
              </a:ext>
            </a:extLst>
          </p:cNvPr>
          <p:cNvSpPr/>
          <p:nvPr/>
        </p:nvSpPr>
        <p:spPr>
          <a:xfrm rot="3719179">
            <a:off x="4325322" y="2548595"/>
            <a:ext cx="505837" cy="1014978"/>
          </a:xfrm>
          <a:prstGeom prst="lightningBolt">
            <a:avLst/>
          </a:prstGeom>
          <a:solidFill>
            <a:srgbClr val="C00000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9" name="Lightning Bolt 68">
            <a:extLst>
              <a:ext uri="{FF2B5EF4-FFF2-40B4-BE49-F238E27FC236}">
                <a16:creationId xmlns:a16="http://schemas.microsoft.com/office/drawing/2014/main" id="{88448503-C38F-9EF7-0DA5-1CC80B95CA77}"/>
              </a:ext>
            </a:extLst>
          </p:cNvPr>
          <p:cNvSpPr/>
          <p:nvPr/>
        </p:nvSpPr>
        <p:spPr>
          <a:xfrm rot="3719179">
            <a:off x="10497026" y="5174476"/>
            <a:ext cx="505837" cy="1014978"/>
          </a:xfrm>
          <a:prstGeom prst="lightningBolt">
            <a:avLst/>
          </a:prstGeom>
          <a:solidFill>
            <a:schemeClr val="accent5">
              <a:lumMod val="75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8D14F11-6801-8774-40E6-BC79EFFE8A57}"/>
              </a:ext>
            </a:extLst>
          </p:cNvPr>
          <p:cNvSpPr txBox="1"/>
          <p:nvPr/>
        </p:nvSpPr>
        <p:spPr>
          <a:xfrm>
            <a:off x="4161902" y="2112886"/>
            <a:ext cx="410369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FF0000"/>
                </a:solidFill>
                <a:latin typeface="Helvetica"/>
                <a:ea typeface="Helvetica"/>
                <a:cs typeface="Helvetica"/>
                <a:sym typeface="Helvetica"/>
              </a:rPr>
              <a:t>OR</a:t>
            </a:r>
            <a:endParaRPr kumimoji="0" lang="en-US" sz="1600" b="1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486A31C8-EA88-FFA6-582D-1BA3C83893C6}"/>
              </a:ext>
            </a:extLst>
          </p:cNvPr>
          <p:cNvSpPr txBox="1"/>
          <p:nvPr/>
        </p:nvSpPr>
        <p:spPr>
          <a:xfrm>
            <a:off x="10633901" y="2032176"/>
            <a:ext cx="410369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solidFill>
                  <a:srgbClr val="FF0000"/>
                </a:solidFill>
                <a:latin typeface="Helvetica"/>
                <a:ea typeface="Helvetica"/>
                <a:cs typeface="Helvetica"/>
                <a:sym typeface="Helvetica"/>
              </a:rPr>
              <a:t>OR</a:t>
            </a:r>
            <a:endParaRPr kumimoji="0" lang="en-US" sz="1600" b="1" i="0" u="none" strike="noStrike" cap="none" spc="0" normalizeH="0" baseline="0">
              <a:ln>
                <a:noFill/>
              </a:ln>
              <a:solidFill>
                <a:srgbClr val="FF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23FC978-5F74-1FD9-FD0C-CEC2C2972F25}"/>
              </a:ext>
            </a:extLst>
          </p:cNvPr>
          <p:cNvSpPr txBox="1"/>
          <p:nvPr/>
        </p:nvSpPr>
        <p:spPr>
          <a:xfrm>
            <a:off x="246557" y="1857769"/>
            <a:ext cx="330219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latin typeface="Helvetica"/>
                <a:ea typeface="Helvetica"/>
                <a:cs typeface="Helvetica"/>
                <a:sym typeface="Helvetica"/>
              </a:rPr>
              <a:t>a0</a:t>
            </a:r>
            <a:endParaRPr kumimoji="0" lang="en-US" sz="1600" b="1" i="0" u="none" strike="noStrike" cap="none" spc="0" normalizeH="0" baseline="0">
              <a:ln>
                <a:noFill/>
              </a:ln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4E0CDED-6884-43EA-4787-C725A4D0E60B}"/>
              </a:ext>
            </a:extLst>
          </p:cNvPr>
          <p:cNvSpPr txBox="1"/>
          <p:nvPr/>
        </p:nvSpPr>
        <p:spPr>
          <a:xfrm>
            <a:off x="6177962" y="1754102"/>
            <a:ext cx="330219" cy="34881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600" b="1">
                <a:latin typeface="Helvetica"/>
                <a:ea typeface="Helvetica"/>
                <a:cs typeface="Helvetica"/>
                <a:sym typeface="Helvetica"/>
              </a:rPr>
              <a:t>a0</a:t>
            </a:r>
            <a:endParaRPr kumimoji="0" lang="en-US" sz="1600" b="1" i="0" u="none" strike="noStrike" cap="none" spc="0" normalizeH="0" baseline="0">
              <a:ln>
                <a:noFill/>
              </a:ln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05636141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070E01-5B2B-87B5-276C-0B0F61AF1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0CD699-FC42-4BA7-F684-DB19EED17F7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54</a:t>
            </a:fld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CE47A0-AC8C-DC99-3BDC-7E8435991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LFI Targets – Harder to Exploit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BF0FEB-5BE6-8E13-0FCB-4D6A373D5B41}"/>
              </a:ext>
            </a:extLst>
          </p:cNvPr>
          <p:cNvSpPr txBox="1"/>
          <p:nvPr/>
        </p:nvSpPr>
        <p:spPr>
          <a:xfrm>
            <a:off x="338361" y="1421344"/>
            <a:ext cx="11515277" cy="379591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171450" marR="0" indent="-1714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Register File: 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If the attacker can flip the value in a0 from nonzero to zero, then the branch condition changes. </a:t>
            </a: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(Harder to flip because of small time window)</a:t>
            </a:r>
            <a:b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</a:b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171450" marR="0" indent="-1714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Instruction Decoder: 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A fault might corrupt the </a:t>
            </a:r>
            <a:r>
              <a:rPr kumimoji="0" lang="en-US" sz="2000" b="0" i="0" u="none" strike="noStrike" cap="none" spc="0" normalizeH="0" baseline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bne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instruction opcode itself, turning it into a no-op   or an always-jump. </a:t>
            </a: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(Multiple Faults + Very hard to flip to target opcode)</a:t>
            </a:r>
            <a:b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</a:b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171450" marR="0" indent="-1714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Pipeline Latches/Flip-Flops: 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The pipeline stage registers store intermediate signals—if you flip the    stored comparator result or the branch target PC, you can misdirect control flow. </a:t>
            </a: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(Multiple Faults +  Very hard to flip to target address)</a:t>
            </a:r>
            <a:b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</a:br>
            <a:endParaRPr kumimoji="0" lang="en-US" sz="20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171450" marR="0" indent="-1714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PC Increment Logic: </a:t>
            </a:r>
            <a:r>
              <a:rPr kumimoji="0" lang="en-US" sz="20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Even if the comparator is correct, messing with the final PC increment or        branch addition could skip or misalign instructions. </a:t>
            </a:r>
            <a:r>
              <a:rPr kumimoji="0" lang="en-US" sz="2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(Multiple Fault + Hard to locate)</a:t>
            </a:r>
          </a:p>
        </p:txBody>
      </p:sp>
    </p:spTree>
    <p:extLst>
      <p:ext uri="{BB962C8B-B14F-4D97-AF65-F5344CB8AC3E}">
        <p14:creationId xmlns:p14="http://schemas.microsoft.com/office/powerpoint/2010/main" val="7974557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6F902-B7AB-6025-9FFF-B4228A8D6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Quantifying 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940A4E-19C8-6A76-F69E-CE0C30D8A6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9662" y="4736608"/>
            <a:ext cx="5439193" cy="922963"/>
          </a:xfrm>
        </p:spPr>
        <p:txBody>
          <a:bodyPr/>
          <a:lstStyle/>
          <a:p>
            <a:pPr marL="223234" indent="0">
              <a:buNone/>
            </a:pPr>
            <a:r>
              <a:rPr lang="en-US"/>
              <a:t>Hardening Metric = 2-1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1BC9F-8E3E-C07A-9BD1-125C821AFC8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55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91BF7F-2BCF-9FBF-7E4D-ED6E2C70D824}"/>
              </a:ext>
            </a:extLst>
          </p:cNvPr>
          <p:cNvSpPr/>
          <p:nvPr/>
        </p:nvSpPr>
        <p:spPr>
          <a:xfrm>
            <a:off x="4366681" y="1828654"/>
            <a:ext cx="1589270" cy="87502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BFC953A-697A-5181-9586-CEF4840A9488}"/>
              </a:ext>
            </a:extLst>
          </p:cNvPr>
          <p:cNvSpPr/>
          <p:nvPr/>
        </p:nvSpPr>
        <p:spPr>
          <a:xfrm>
            <a:off x="3308178" y="2065640"/>
            <a:ext cx="994610" cy="4010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DB43044-7E60-B58B-60D0-44B84791B735}"/>
              </a:ext>
            </a:extLst>
          </p:cNvPr>
          <p:cNvSpPr/>
          <p:nvPr/>
        </p:nvSpPr>
        <p:spPr>
          <a:xfrm>
            <a:off x="6168510" y="2065639"/>
            <a:ext cx="994610" cy="4010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DA0F19-5731-1250-404D-5C4DD43BFCD8}"/>
              </a:ext>
            </a:extLst>
          </p:cNvPr>
          <p:cNvSpPr txBox="1"/>
          <p:nvPr/>
        </p:nvSpPr>
        <p:spPr>
          <a:xfrm>
            <a:off x="1448717" y="2437953"/>
            <a:ext cx="1908084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Non-Hardened </a:t>
            </a:r>
            <a:br>
              <a:rPr kumimoji="0" lang="en-US" sz="1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</a:b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Assembly Code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E1F941-CFEF-2EE0-92B3-88AA7510DDBE}"/>
              </a:ext>
            </a:extLst>
          </p:cNvPr>
          <p:cNvSpPr txBox="1"/>
          <p:nvPr/>
        </p:nvSpPr>
        <p:spPr>
          <a:xfrm>
            <a:off x="7375679" y="2087101"/>
            <a:ext cx="325717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FIA Vulnerability Analysis (1)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A51F8B-8404-AAD5-B72F-94DFEEBD9128}"/>
              </a:ext>
            </a:extLst>
          </p:cNvPr>
          <p:cNvSpPr txBox="1"/>
          <p:nvPr/>
        </p:nvSpPr>
        <p:spPr>
          <a:xfrm>
            <a:off x="4815217" y="2087101"/>
            <a:ext cx="190808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spc="0" normalizeH="0" baseline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SoFI</a:t>
            </a:r>
            <a:r>
              <a:rPr kumimoji="0" lang="en-US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6E01819-CB08-A659-00DA-401ACED8E6AA}"/>
              </a:ext>
            </a:extLst>
          </p:cNvPr>
          <p:cNvSpPr/>
          <p:nvPr/>
        </p:nvSpPr>
        <p:spPr>
          <a:xfrm>
            <a:off x="4366681" y="3060373"/>
            <a:ext cx="1589270" cy="875027"/>
          </a:xfrm>
          <a:prstGeom prst="rect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DE978AB-DAD7-7638-11AA-851EE36B1008}"/>
              </a:ext>
            </a:extLst>
          </p:cNvPr>
          <p:cNvSpPr/>
          <p:nvPr/>
        </p:nvSpPr>
        <p:spPr>
          <a:xfrm>
            <a:off x="3308178" y="3297359"/>
            <a:ext cx="994610" cy="4010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9DC6E1E-8B0B-20A2-C342-2E66AE07D413}"/>
              </a:ext>
            </a:extLst>
          </p:cNvPr>
          <p:cNvSpPr/>
          <p:nvPr/>
        </p:nvSpPr>
        <p:spPr>
          <a:xfrm>
            <a:off x="6168510" y="3297358"/>
            <a:ext cx="994610" cy="401053"/>
          </a:xfrm>
          <a:prstGeom prst="rightArrow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4FEA20-B776-AED4-CA36-178828408D93}"/>
              </a:ext>
            </a:extLst>
          </p:cNvPr>
          <p:cNvSpPr txBox="1"/>
          <p:nvPr/>
        </p:nvSpPr>
        <p:spPr>
          <a:xfrm>
            <a:off x="1029305" y="3897161"/>
            <a:ext cx="2278873" cy="28725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Hardened Assembly 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647AA7-AD9F-A7A6-E5C2-FB8A766E46EC}"/>
              </a:ext>
            </a:extLst>
          </p:cNvPr>
          <p:cNvSpPr txBox="1"/>
          <p:nvPr/>
        </p:nvSpPr>
        <p:spPr>
          <a:xfrm>
            <a:off x="7375679" y="3318820"/>
            <a:ext cx="325717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FIA Vulnerability Analysis (2)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CA33BB8-784E-3365-14F6-CF0A2757053A}"/>
              </a:ext>
            </a:extLst>
          </p:cNvPr>
          <p:cNvSpPr txBox="1"/>
          <p:nvPr/>
        </p:nvSpPr>
        <p:spPr>
          <a:xfrm>
            <a:off x="4815217" y="3318820"/>
            <a:ext cx="1908084" cy="37959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spc="0" normalizeH="0" baseline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SoFI</a:t>
            </a:r>
            <a:r>
              <a:rPr kumimoji="0" lang="en-US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FA9FF00-6AEB-DD39-5385-24265DC9A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025" y="1862739"/>
            <a:ext cx="2266952" cy="61614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3B4AD58-582A-AFEB-FB1B-051F17F10B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025" y="3108626"/>
            <a:ext cx="2278874" cy="822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44375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D21A-BA68-B1A5-E392-55A313284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000" err="1"/>
              <a:t>SoFi</a:t>
            </a:r>
            <a:r>
              <a:rPr lang="en-US" sz="2000"/>
              <a:t> Fault Analysis – Current Progress and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329B1-3731-1DC3-0D0E-8ED2D2211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838" y="1076017"/>
            <a:ext cx="11837247" cy="4848820"/>
          </a:xfrm>
        </p:spPr>
        <p:txBody>
          <a:bodyPr/>
          <a:lstStyle/>
          <a:p>
            <a:r>
              <a:rPr lang="en-US"/>
              <a:t>Current Progress – Troubleshooting </a:t>
            </a:r>
            <a:r>
              <a:rPr lang="en-US" err="1"/>
              <a:t>SoFI</a:t>
            </a:r>
            <a:r>
              <a:rPr lang="en-US"/>
              <a:t> RTL Implementation</a:t>
            </a:r>
            <a:br>
              <a:rPr lang="en-US"/>
            </a:br>
            <a:endParaRPr lang="en-US"/>
          </a:p>
          <a:p>
            <a:r>
              <a:rPr lang="en-US" err="1"/>
              <a:t>SoFI</a:t>
            </a:r>
            <a:r>
              <a:rPr lang="en-US"/>
              <a:t> Input :</a:t>
            </a:r>
          </a:p>
          <a:p>
            <a:pPr lvl="1"/>
            <a:r>
              <a:rPr lang="en-US"/>
              <a:t>RTL Design File –</a:t>
            </a:r>
          </a:p>
          <a:p>
            <a:pPr lvl="2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Co-simulation of softcore RISC-V and non hardened program executable</a:t>
            </a:r>
          </a:p>
          <a:p>
            <a:pPr lvl="2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Generates VCD file of simulation from VCS</a:t>
            </a:r>
          </a:p>
          <a:p>
            <a:pPr lvl="2"/>
            <a:r>
              <a:rPr lang="en-US">
                <a:solidFill>
                  <a:srgbClr val="FF0000"/>
                </a:solidFill>
              </a:rPr>
              <a:t>Challenge – Timing and memory mapping the co-simulation</a:t>
            </a:r>
            <a:br>
              <a:rPr lang="en-US">
                <a:solidFill>
                  <a:srgbClr val="FF0000"/>
                </a:solidFill>
              </a:rPr>
            </a:b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/>
              <a:t>Stimulus VCD File – </a:t>
            </a:r>
          </a:p>
          <a:p>
            <a:pPr lvl="2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ZO1X simulation to find faults that violate SP</a:t>
            </a:r>
            <a:br>
              <a:rPr lang="en-US">
                <a:solidFill>
                  <a:schemeClr val="accent1">
                    <a:lumMod val="50000"/>
                  </a:schemeClr>
                </a:solidFill>
              </a:rPr>
            </a:br>
            <a:endParaRPr lang="en-US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/>
              <a:t>Security Property File (Strobe File) – </a:t>
            </a:r>
          </a:p>
          <a:p>
            <a:pPr lvl="2"/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No instruction skipping</a:t>
            </a:r>
          </a:p>
          <a:p>
            <a:pPr lvl="2"/>
            <a:r>
              <a:rPr lang="en-US">
                <a:solidFill>
                  <a:srgbClr val="FF0000"/>
                </a:solidFill>
              </a:rPr>
              <a:t>Challenge – Locating the fault cycle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DFDE69-9D4D-0F87-5C37-5B78D23A5C9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8116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7B032-4661-D17C-CB33-185F305E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SRC Proposal Deliverables and Timeline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C9697-F654-CEC5-9979-E71EDC69D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91737" y="1126750"/>
            <a:ext cx="9565684" cy="4848820"/>
          </a:xfrm>
        </p:spPr>
        <p:txBody>
          <a:bodyPr/>
          <a:lstStyle/>
          <a:p>
            <a:r>
              <a:rPr lang="en-US" sz="1800">
                <a:solidFill>
                  <a:srgbClr val="191EA2"/>
                </a:solidFill>
              </a:rPr>
              <a:t>Quarter 1-3 : </a:t>
            </a:r>
            <a:r>
              <a:rPr lang="en-US" sz="1800"/>
              <a:t>SPICE-level and layout-level modeling of the physical characteristics of fault injection and side-channel attacks</a:t>
            </a:r>
          </a:p>
          <a:p>
            <a:r>
              <a:rPr lang="en-US" sz="1800">
                <a:solidFill>
                  <a:srgbClr val="191EA2"/>
                </a:solidFill>
              </a:rPr>
              <a:t>Quarter 4 : </a:t>
            </a:r>
            <a:r>
              <a:rPr lang="en-US" sz="1800"/>
              <a:t>Post-silicon attack test on chip/SoC, perform vulnerability analysis of software executions, and improve the attack models.</a:t>
            </a:r>
          </a:p>
          <a:p>
            <a:pPr marL="223234" indent="0">
              <a:buNone/>
            </a:pPr>
            <a:endParaRPr lang="en-US" sz="1800"/>
          </a:p>
          <a:p>
            <a:r>
              <a:rPr lang="en-US" sz="1800">
                <a:solidFill>
                  <a:srgbClr val="191EA2"/>
                </a:solidFill>
              </a:rPr>
              <a:t>Quarter 1 : </a:t>
            </a:r>
            <a:r>
              <a:rPr lang="en-US" sz="1800"/>
              <a:t>Investigation and development of physically-aware hardening techniques</a:t>
            </a:r>
          </a:p>
          <a:p>
            <a:r>
              <a:rPr lang="en-US" sz="1800">
                <a:solidFill>
                  <a:srgbClr val="191EA2"/>
                </a:solidFill>
              </a:rPr>
              <a:t>Quarter 2 : </a:t>
            </a:r>
            <a:r>
              <a:rPr lang="en-US" sz="1800"/>
              <a:t>Developing executable security properties and LUT/ML-based model interfaces to guide hardening strategies.</a:t>
            </a:r>
          </a:p>
          <a:p>
            <a:r>
              <a:rPr lang="en-US" sz="1800">
                <a:solidFill>
                  <a:srgbClr val="191EA2"/>
                </a:solidFill>
              </a:rPr>
              <a:t>Quarter 3-4 : </a:t>
            </a:r>
            <a:r>
              <a:rPr lang="en-US" sz="1800"/>
              <a:t>Integration of hardening techniques into software compilation in the form of GCC plug-in/LLVM/Clang</a:t>
            </a:r>
          </a:p>
          <a:p>
            <a:pPr marL="223234" indent="0">
              <a:buNone/>
            </a:pPr>
            <a:endParaRPr lang="en-US" sz="1800"/>
          </a:p>
          <a:p>
            <a:r>
              <a:rPr lang="en-US" sz="1800">
                <a:solidFill>
                  <a:srgbClr val="191EA2"/>
                </a:solidFill>
              </a:rPr>
              <a:t>Quarter 1-2 : </a:t>
            </a:r>
            <a:r>
              <a:rPr lang="en-US" sz="1800"/>
              <a:t>Extensive validation of the PASS flow on FPGA platform with iterative test of hardened software compilations</a:t>
            </a:r>
          </a:p>
          <a:p>
            <a:r>
              <a:rPr lang="en-US" sz="1800">
                <a:solidFill>
                  <a:srgbClr val="191EA2"/>
                </a:solidFill>
              </a:rPr>
              <a:t>Quarter 3-4 : </a:t>
            </a:r>
            <a:r>
              <a:rPr lang="en-US" sz="1800"/>
              <a:t>Broadening the attack scenarios by including more security properties, and fine-tuning of physical attack models.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DA6B10-E2A4-61CC-6DA0-C332F81FF43B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57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F718E16-D6A1-271F-5370-7809A7AD3EC3}"/>
              </a:ext>
            </a:extLst>
          </p:cNvPr>
          <p:cNvSpPr/>
          <p:nvPr/>
        </p:nvSpPr>
        <p:spPr>
          <a:xfrm>
            <a:off x="403412" y="1240466"/>
            <a:ext cx="1788325" cy="794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accent1">
                <a:lumMod val="5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Year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C3BD6D7-F7DA-BA79-3A53-8BCFB32948A5}"/>
              </a:ext>
            </a:extLst>
          </p:cNvPr>
          <p:cNvSpPr/>
          <p:nvPr/>
        </p:nvSpPr>
        <p:spPr>
          <a:xfrm>
            <a:off x="403410" y="3153888"/>
            <a:ext cx="1788325" cy="794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accent1">
                <a:lumMod val="5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Year 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772F4E7-0734-F999-D0FA-93B1C8B0CA01}"/>
              </a:ext>
            </a:extLst>
          </p:cNvPr>
          <p:cNvSpPr/>
          <p:nvPr/>
        </p:nvSpPr>
        <p:spPr>
          <a:xfrm>
            <a:off x="403411" y="5181026"/>
            <a:ext cx="1788325" cy="794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accent1">
                <a:lumMod val="5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Year 3</a:t>
            </a:r>
          </a:p>
        </p:txBody>
      </p:sp>
    </p:spTree>
    <p:extLst>
      <p:ext uri="{BB962C8B-B14F-4D97-AF65-F5344CB8AC3E}">
        <p14:creationId xmlns:p14="http://schemas.microsoft.com/office/powerpoint/2010/main" val="39938425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36C78-0C0E-1DC8-E7F5-06B0B5B4E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SRC Proposal Deliverables – Year 1 (2025)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8C9784-CA0E-EDEF-C69F-2E54CDBB314C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58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6C75008-679E-4EF7-68F4-A284774EEC1C}"/>
              </a:ext>
            </a:extLst>
          </p:cNvPr>
          <p:cNvSpPr/>
          <p:nvPr/>
        </p:nvSpPr>
        <p:spPr>
          <a:xfrm>
            <a:off x="403412" y="1240466"/>
            <a:ext cx="1788325" cy="794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accent1">
                <a:lumMod val="5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Qtr</a:t>
            </a:r>
            <a:r>
              <a:rPr kumimoji="0" lang="en-US" sz="4000" b="1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 1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33F83C-ED96-6C6C-A8D5-086407240DBD}"/>
              </a:ext>
            </a:extLst>
          </p:cNvPr>
          <p:cNvSpPr/>
          <p:nvPr/>
        </p:nvSpPr>
        <p:spPr>
          <a:xfrm>
            <a:off x="3541058" y="1207944"/>
            <a:ext cx="1788325" cy="794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accent1">
                <a:lumMod val="5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Qtr</a:t>
            </a:r>
            <a:r>
              <a:rPr kumimoji="0" lang="en-US" sz="4000" b="1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 2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B4895CF-8F38-FC34-9008-880E78B21597}"/>
              </a:ext>
            </a:extLst>
          </p:cNvPr>
          <p:cNvSpPr/>
          <p:nvPr/>
        </p:nvSpPr>
        <p:spPr>
          <a:xfrm>
            <a:off x="6678704" y="1240466"/>
            <a:ext cx="1788325" cy="794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accent1">
                <a:lumMod val="5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Qtr</a:t>
            </a:r>
            <a:r>
              <a:rPr kumimoji="0" lang="en-US" sz="4000" b="1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 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9411567-3832-1CBB-9BEA-1678C395FC20}"/>
              </a:ext>
            </a:extLst>
          </p:cNvPr>
          <p:cNvSpPr/>
          <p:nvPr/>
        </p:nvSpPr>
        <p:spPr>
          <a:xfrm>
            <a:off x="9816350" y="1240466"/>
            <a:ext cx="1788325" cy="794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accent1">
                <a:lumMod val="5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Qtr</a:t>
            </a:r>
            <a:r>
              <a:rPr kumimoji="0" lang="en-US" sz="4000" b="1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 4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956D5F5-4989-6A29-F4FC-39C3A21B30E9}"/>
              </a:ext>
            </a:extLst>
          </p:cNvPr>
          <p:cNvSpPr/>
          <p:nvPr/>
        </p:nvSpPr>
        <p:spPr>
          <a:xfrm>
            <a:off x="259977" y="2456628"/>
            <a:ext cx="2689411" cy="7264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 cap="flat">
            <a:solidFill>
              <a:schemeClr val="accent1">
                <a:lumMod val="5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FIA Modeling : </a:t>
            </a:r>
            <a:br>
              <a:rPr kumimoji="0" lang="en-US" b="1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</a:br>
            <a:r>
              <a:rPr kumimoji="0" lang="en-US" b="1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SPICE Level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14FF038-4796-CD62-CA71-45B260C386EB}"/>
              </a:ext>
            </a:extLst>
          </p:cNvPr>
          <p:cNvSpPr/>
          <p:nvPr/>
        </p:nvSpPr>
        <p:spPr>
          <a:xfrm>
            <a:off x="3051397" y="2472900"/>
            <a:ext cx="2958353" cy="7264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 cap="flat">
            <a:solidFill>
              <a:schemeClr val="accent1">
                <a:lumMod val="5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FIA Modeling : </a:t>
            </a:r>
            <a:br>
              <a:rPr kumimoji="0" lang="en-US" b="1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</a:br>
            <a:r>
              <a:rPr kumimoji="0" lang="en-US" b="1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Layout Level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5B9D31-869B-575C-63E1-DCFF99819D97}"/>
              </a:ext>
            </a:extLst>
          </p:cNvPr>
          <p:cNvSpPr/>
          <p:nvPr/>
        </p:nvSpPr>
        <p:spPr>
          <a:xfrm>
            <a:off x="3051396" y="3604686"/>
            <a:ext cx="2958353" cy="7264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 cap="flat">
            <a:solidFill>
              <a:schemeClr val="accent1">
                <a:lumMod val="5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SCA Modeling : </a:t>
            </a:r>
            <a:br>
              <a:rPr kumimoji="0" lang="en-US" b="1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</a:br>
            <a:r>
              <a:rPr kumimoji="0" lang="en-US" b="1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SPICE Level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7BC93D-5F46-897A-52CD-78DD6EE7C57C}"/>
              </a:ext>
            </a:extLst>
          </p:cNvPr>
          <p:cNvSpPr/>
          <p:nvPr/>
        </p:nvSpPr>
        <p:spPr>
          <a:xfrm>
            <a:off x="6124180" y="3604686"/>
            <a:ext cx="2958354" cy="7264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 cap="flat">
            <a:solidFill>
              <a:schemeClr val="accent1">
                <a:lumMod val="5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SCA Modeling : </a:t>
            </a:r>
            <a:br>
              <a:rPr kumimoji="0" lang="en-US" b="1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</a:br>
            <a:r>
              <a:rPr kumimoji="0" lang="en-US" b="1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Layout Level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09288D2-83D5-2F16-D78E-5C62878CA191}"/>
              </a:ext>
            </a:extLst>
          </p:cNvPr>
          <p:cNvSpPr/>
          <p:nvPr/>
        </p:nvSpPr>
        <p:spPr>
          <a:xfrm>
            <a:off x="7853082" y="4634941"/>
            <a:ext cx="2458905" cy="4199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 cap="flat">
            <a:solidFill>
              <a:schemeClr val="accent1">
                <a:lumMod val="5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Post Silicon Attack Test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A35EDFC-4B65-CE04-03DE-EC01DDFAA63B}"/>
              </a:ext>
            </a:extLst>
          </p:cNvPr>
          <p:cNvSpPr/>
          <p:nvPr/>
        </p:nvSpPr>
        <p:spPr>
          <a:xfrm>
            <a:off x="8920832" y="5167054"/>
            <a:ext cx="2937026" cy="726440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 cap="flat">
            <a:solidFill>
              <a:schemeClr val="accent1">
                <a:lumMod val="5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Vulnerability Analysis</a:t>
            </a:r>
            <a:br>
              <a:rPr kumimoji="0" lang="en-US" b="1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</a:br>
            <a:r>
              <a:rPr kumimoji="0" lang="en-US" b="1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 of Software Execution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DEBA074-8B8B-12B2-18B2-CF259FC32E5E}"/>
              </a:ext>
            </a:extLst>
          </p:cNvPr>
          <p:cNvSpPr/>
          <p:nvPr/>
        </p:nvSpPr>
        <p:spPr>
          <a:xfrm>
            <a:off x="9547411" y="6005635"/>
            <a:ext cx="2542478" cy="419973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 w="25400" cap="flat">
            <a:solidFill>
              <a:schemeClr val="accent1">
                <a:lumMod val="5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Improve Attack Models</a:t>
            </a:r>
          </a:p>
        </p:txBody>
      </p:sp>
    </p:spTree>
    <p:extLst>
      <p:ext uri="{BB962C8B-B14F-4D97-AF65-F5344CB8AC3E}">
        <p14:creationId xmlns:p14="http://schemas.microsoft.com/office/powerpoint/2010/main" val="214980684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F741463-A09E-2851-A24E-7CBE0BE9B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BE995-1500-82FE-7D65-A18239A18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/>
              <a:t>SRC Proposal Deliverables – Quarter 1 (March 2025)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3A601-89A5-7771-D4F0-31833E5D106D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59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1641416-B13B-4018-303B-2700BCA38B35}"/>
              </a:ext>
            </a:extLst>
          </p:cNvPr>
          <p:cNvSpPr/>
          <p:nvPr/>
        </p:nvSpPr>
        <p:spPr>
          <a:xfrm>
            <a:off x="403412" y="1240466"/>
            <a:ext cx="1788325" cy="79454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25400" cap="flat">
            <a:solidFill>
              <a:schemeClr val="accent1">
                <a:lumMod val="50000"/>
              </a:schemeClr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1" i="0" u="none" strike="noStrike" cap="none" spc="0" normalizeH="0" baseline="0" err="1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Qtr</a:t>
            </a:r>
            <a:r>
              <a:rPr kumimoji="0" lang="en-US" sz="4000" b="1" i="0" u="none" strike="noStrike" cap="none" spc="0" normalizeH="0" baseline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>
                  <a:outerShdw blurRad="38100" dist="12700" dir="5400000" rotWithShape="0">
                    <a:srgbClr val="000000">
                      <a:alpha val="50000"/>
                    </a:srgbClr>
                  </a:outerShdw>
                </a:effectLst>
                <a:uFillTx/>
                <a:latin typeface="Gill Sans"/>
                <a:ea typeface="Gill Sans"/>
                <a:cs typeface="Gill Sans"/>
                <a:sym typeface="Gill Sans"/>
              </a:rPr>
              <a:t> 1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B6FAC0-8955-0D8F-3F58-90BB88AF0228}"/>
              </a:ext>
            </a:extLst>
          </p:cNvPr>
          <p:cNvSpPr txBox="1"/>
          <p:nvPr/>
        </p:nvSpPr>
        <p:spPr>
          <a:xfrm>
            <a:off x="2944168" y="1339277"/>
            <a:ext cx="7938197" cy="336502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R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r>
              <a:rPr kumimoji="0" lang="en-US" sz="2000" b="1" i="0" u="sng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Fault Injection Modeling – SPICE Level</a:t>
            </a:r>
          </a:p>
          <a:p>
            <a:pPr marR="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</a:pPr>
            <a:endParaRPr kumimoji="0" lang="en-US" sz="2000" b="1" i="0" u="sng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342900" marR="0" indent="-34290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sz="2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Set up RTL design files</a:t>
            </a:r>
          </a:p>
          <a:p>
            <a:pPr marL="342900" marR="0" indent="-34290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sz="200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"/>
                <a:ea typeface="Helvetica"/>
                <a:cs typeface="Helvetica"/>
                <a:sym typeface="Helvetica"/>
              </a:rPr>
              <a:t>Set up Testbench</a:t>
            </a:r>
          </a:p>
          <a:p>
            <a:pPr marL="342900" marR="0" indent="-34290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lang="en-US" sz="2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Run Transient simulations</a:t>
            </a:r>
          </a:p>
          <a:p>
            <a:pPr marL="342900" marR="0" indent="-34290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sz="2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Model and inject fault during transient simulations</a:t>
            </a:r>
          </a:p>
          <a:p>
            <a:pPr marL="342900" marR="0" indent="-34290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lang="en-US" sz="2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Harden and repeat last step</a:t>
            </a:r>
          </a:p>
          <a:p>
            <a:pPr marL="171450" marR="0" indent="-1714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2000">
                <a:solidFill>
                  <a:srgbClr val="000000"/>
                </a:solidFill>
                <a:latin typeface="Helvetica"/>
                <a:ea typeface="Helvetica"/>
                <a:cs typeface="Helvetica"/>
                <a:sym typeface="Helvetica"/>
              </a:rPr>
              <a:t>Evaluate difference between before and after</a:t>
            </a:r>
          </a:p>
          <a:p>
            <a:pPr marL="171450" marR="0" indent="-1714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sz="2000">
              <a:solidFill>
                <a:srgbClr val="000000"/>
              </a:solidFill>
              <a:latin typeface="Helvetica"/>
              <a:ea typeface="Helvetica"/>
              <a:cs typeface="Helvetica"/>
              <a:sym typeface="Helvetica"/>
            </a:endParaRPr>
          </a:p>
          <a:p>
            <a:pPr marL="171450" marR="0" indent="-1714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200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  <a:p>
            <a:pPr marL="171450" marR="0" indent="-171450" algn="l" defTabSz="457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sz="12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Helvetica"/>
              <a:ea typeface="Helvetica"/>
              <a:cs typeface="Helvetica"/>
              <a:sym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1682822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96CD1-2EBC-107F-41CD-DB8A01A8F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37BBD1-3651-09B8-7C2A-9215E70DABF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6</a:t>
            </a:fld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628B350E-DD3F-5EB0-2026-C778413D8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7938"/>
            <a:ext cx="10217150" cy="708025"/>
          </a:xfrm>
        </p:spPr>
        <p:txBody>
          <a:bodyPr/>
          <a:lstStyle/>
          <a:p>
            <a:r>
              <a:rPr lang="en-US"/>
              <a:t>Fault Injection – Locating the Fault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B0ECB6-A20A-71C3-C0FB-C128AB0AA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789" y="1858909"/>
            <a:ext cx="7476845" cy="81462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6D591FB-876F-F98D-0363-0BD5412D75B8}"/>
              </a:ext>
            </a:extLst>
          </p:cNvPr>
          <p:cNvSpPr txBox="1"/>
          <p:nvPr/>
        </p:nvSpPr>
        <p:spPr>
          <a:xfrm>
            <a:off x="836312" y="1129893"/>
            <a:ext cx="7437120" cy="416011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>
                <a:solidFill>
                  <a:schemeClr val="accent1">
                    <a:lumMod val="50000"/>
                  </a:schemeClr>
                </a:solidFill>
                <a:latin typeface="Arial" charset="0"/>
                <a:cs typeface="Arial" charset="0"/>
              </a:rPr>
              <a:t>Fault Target : </a:t>
            </a:r>
            <a:r>
              <a:rPr lang="en-US" altLang="zh-CN" sz="1600" b="1">
                <a:solidFill>
                  <a:srgbClr val="C00000"/>
                </a:solidFill>
                <a:latin typeface="Arial" charset="0"/>
                <a:cs typeface="Arial" charset="0"/>
              </a:rPr>
              <a:t>0001603c: 02050063  </a:t>
            </a:r>
            <a:r>
              <a:rPr lang="en-US" altLang="zh-CN" sz="1600" b="1" err="1">
                <a:solidFill>
                  <a:srgbClr val="C00000"/>
                </a:solidFill>
                <a:latin typeface="Arial" charset="0"/>
                <a:cs typeface="Arial" charset="0"/>
              </a:rPr>
              <a:t>beqz</a:t>
            </a:r>
            <a:r>
              <a:rPr lang="en-US" altLang="zh-CN" sz="1600" b="1">
                <a:solidFill>
                  <a:srgbClr val="C00000"/>
                </a:solidFill>
                <a:latin typeface="Arial" charset="0"/>
                <a:cs typeface="Arial" charset="0"/>
              </a:rPr>
              <a:t>   a0,1605c &lt;main+0x68&gt; </a:t>
            </a:r>
            <a:endParaRPr lang="en-US" altLang="zh-CN" sz="160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74A91F-EFDE-7DA0-E442-7F7E91B719C6}"/>
              </a:ext>
            </a:extLst>
          </p:cNvPr>
          <p:cNvSpPr txBox="1"/>
          <p:nvPr/>
        </p:nvSpPr>
        <p:spPr>
          <a:xfrm>
            <a:off x="1914440" y="2892970"/>
            <a:ext cx="4486360" cy="416011"/>
          </a:xfrm>
          <a:prstGeom prst="rect">
            <a:avLst/>
          </a:prstGeom>
          <a:noFill/>
          <a:ln w="38100" cap="flat">
            <a:solidFill>
              <a:schemeClr val="tx1"/>
            </a:solidFill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>
                <a:solidFill>
                  <a:schemeClr val="accent1">
                    <a:lumMod val="50000"/>
                  </a:schemeClr>
                </a:solidFill>
                <a:latin typeface="Arial" charset="0"/>
                <a:cs typeface="Arial" charset="0"/>
              </a:rPr>
              <a:t>Fault Target Cycle : </a:t>
            </a:r>
            <a:r>
              <a:rPr lang="en-US" altLang="zh-CN" sz="1600" b="1">
                <a:solidFill>
                  <a:srgbClr val="C00000"/>
                </a:solidFill>
                <a:latin typeface="Arial" charset="0"/>
                <a:cs typeface="Arial" charset="0"/>
              </a:rPr>
              <a:t>81560000 </a:t>
            </a:r>
            <a:r>
              <a:rPr lang="en-US" altLang="zh-CN" sz="1600" b="1" err="1">
                <a:solidFill>
                  <a:srgbClr val="C00000"/>
                </a:solidFill>
                <a:latin typeface="Arial" charset="0"/>
                <a:cs typeface="Arial" charset="0"/>
              </a:rPr>
              <a:t>ps</a:t>
            </a:r>
            <a:endParaRPr lang="en-US" altLang="zh-CN" sz="1600">
              <a:solidFill>
                <a:srgbClr val="C00000"/>
              </a:solidFill>
              <a:latin typeface="Arial" charset="0"/>
              <a:cs typeface="Arial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AEF17BD-C380-6172-FC03-EB7414B70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6629" y="5007054"/>
            <a:ext cx="2061979" cy="1755137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E829F09D-C3FA-3658-47EF-9ABBFF60A2DE}"/>
              </a:ext>
            </a:extLst>
          </p:cNvPr>
          <p:cNvSpPr/>
          <p:nvPr/>
        </p:nvSpPr>
        <p:spPr>
          <a:xfrm rot="5400000">
            <a:off x="3485020" y="4061471"/>
            <a:ext cx="1345199" cy="320300"/>
          </a:xfrm>
          <a:prstGeom prst="rightArrow">
            <a:avLst/>
          </a:prstGeom>
          <a:solidFill>
            <a:schemeClr val="tx1"/>
          </a:solidFill>
          <a:ln w="25400" cap="flat">
            <a:solidFill>
              <a:srgbClr val="000000"/>
            </a:solidFill>
            <a:prstDash val="solid"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>
                <a:outerShdw blurRad="38100" dist="12700" dir="5400000" rotWithShape="0">
                  <a:srgbClr val="000000">
                    <a:alpha val="50000"/>
                  </a:srgbClr>
                </a:outerShdw>
              </a:effectLst>
              <a:uFillTx/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84F969-1A88-FFC1-ECAD-3918B1E9D3BA}"/>
              </a:ext>
            </a:extLst>
          </p:cNvPr>
          <p:cNvSpPr txBox="1"/>
          <p:nvPr/>
        </p:nvSpPr>
        <p:spPr>
          <a:xfrm>
            <a:off x="4554872" y="6232238"/>
            <a:ext cx="4311764" cy="33515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200">
                <a:latin typeface="Arial" charset="0"/>
                <a:cs typeface="Arial" charset="0"/>
              </a:rPr>
              <a:t>sff_gen.py script to create Fault List for Z01X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4C8AD2B-5EAF-959C-F1FF-162B0AC80FF4}"/>
              </a:ext>
            </a:extLst>
          </p:cNvPr>
          <p:cNvSpPr txBox="1"/>
          <p:nvPr/>
        </p:nvSpPr>
        <p:spPr>
          <a:xfrm>
            <a:off x="2730427" y="3601393"/>
            <a:ext cx="4311764" cy="1166153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200">
                <a:latin typeface="Arial" charset="0"/>
                <a:cs typeface="Arial" charset="0"/>
              </a:rPr>
              <a:t>Design Netlist +</a:t>
            </a:r>
            <a:br>
              <a:rPr lang="en-US" altLang="zh-CN" sz="1200">
                <a:latin typeface="Arial" charset="0"/>
                <a:cs typeface="Arial" charset="0"/>
              </a:rPr>
            </a:br>
            <a:r>
              <a:rPr lang="en-US" altLang="zh-CN" sz="1200">
                <a:latin typeface="Arial" charset="0"/>
                <a:cs typeface="Arial" charset="0"/>
              </a:rPr>
              <a:t>Fault Location +</a:t>
            </a:r>
          </a:p>
          <a:p>
            <a:pPr lvl="1"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200">
                <a:latin typeface="Arial" charset="0"/>
                <a:cs typeface="Arial" charset="0"/>
              </a:rPr>
              <a:t>Fault Cycle +</a:t>
            </a:r>
            <a:br>
              <a:rPr lang="en-US" altLang="zh-CN" sz="1200">
                <a:latin typeface="Arial" charset="0"/>
                <a:cs typeface="Arial" charset="0"/>
              </a:rPr>
            </a:br>
            <a:r>
              <a:rPr lang="en-US" altLang="zh-CN" sz="1200">
                <a:latin typeface="Arial" charset="0"/>
                <a:cs typeface="Arial" charset="0"/>
              </a:rPr>
              <a:t>Fault Type</a:t>
            </a:r>
          </a:p>
        </p:txBody>
      </p:sp>
    </p:spTree>
    <p:extLst>
      <p:ext uri="{BB962C8B-B14F-4D97-AF65-F5344CB8AC3E}">
        <p14:creationId xmlns:p14="http://schemas.microsoft.com/office/powerpoint/2010/main" val="378016663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5866D37-5A6F-F3D5-9A41-327315A0D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E7A0E-C1B6-B5CA-8A4A-57E0193DF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3506" y="3074502"/>
            <a:ext cx="3004987" cy="708995"/>
          </a:xfrm>
        </p:spPr>
        <p:txBody>
          <a:bodyPr/>
          <a:lstStyle/>
          <a:p>
            <a:r>
              <a:rPr lang="en-US"/>
              <a:t>THANK YOU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FEDE31-63D7-0F1A-4FAE-EE9F3BC3E90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3002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AE82A7-BCC1-D03D-0F28-9551FE0CA6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E3165-B141-59B9-2F0C-2245B9F2C5B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7</a:t>
            </a:fld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82489FC7-3980-C7D2-1159-7A19309B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7938"/>
            <a:ext cx="10217150" cy="708025"/>
          </a:xfrm>
        </p:spPr>
        <p:txBody>
          <a:bodyPr/>
          <a:lstStyle/>
          <a:p>
            <a:r>
              <a:rPr lang="en-US"/>
              <a:t>Security Properties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F2AFCB-2EDE-D223-9B0B-00E696A2AC51}"/>
              </a:ext>
            </a:extLst>
          </p:cNvPr>
          <p:cNvSpPr txBox="1"/>
          <p:nvPr/>
        </p:nvSpPr>
        <p:spPr>
          <a:xfrm>
            <a:off x="261257" y="864942"/>
            <a:ext cx="4534963" cy="704488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>
                <a:latin typeface="Arial" charset="0"/>
                <a:cs typeface="Arial" charset="0"/>
              </a:rPr>
              <a:t>Implemented as Strove File </a:t>
            </a: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altLang="zh-CN" sz="1200" b="1">
              <a:latin typeface="Arial" charset="0"/>
              <a:cs typeface="Arial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BF350D4-C67B-2907-5AC8-B9AB24B3A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2" y="1448175"/>
            <a:ext cx="3369569" cy="45448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25B2081-0D93-FD0D-1EE3-A9FFD3AB0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6994" y="2889068"/>
            <a:ext cx="5201376" cy="2629267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7854F12-8A11-FCDA-C643-E6F8DDC1E35F}"/>
              </a:ext>
            </a:extLst>
          </p:cNvPr>
          <p:cNvSpPr txBox="1"/>
          <p:nvPr/>
        </p:nvSpPr>
        <p:spPr>
          <a:xfrm>
            <a:off x="5188105" y="1154360"/>
            <a:ext cx="6014448" cy="181248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lang="en-US" altLang="zh-CN" sz="1600" b="1">
                <a:latin typeface="Arial" charset="0"/>
                <a:cs typeface="Arial" charset="0"/>
              </a:rPr>
              <a:t>Security Property to detect skipping BEQ instruction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è"/>
            </a:pPr>
            <a:r>
              <a:rPr lang="en-US" altLang="zh-CN" sz="1600" b="1">
                <a:latin typeface="Arial" charset="0"/>
                <a:cs typeface="Arial" charset="0"/>
              </a:rPr>
              <a:t>Fetch opcode at same location between Good Machine (GM) and Faulty Machine (FM)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è"/>
            </a:pPr>
            <a:r>
              <a:rPr lang="en-US" altLang="zh-CN" sz="1600" b="1">
                <a:latin typeface="Arial" charset="0"/>
                <a:cs typeface="Arial" charset="0"/>
              </a:rPr>
              <a:t>If they differ, instruction was skipped or corrupted</a:t>
            </a:r>
          </a:p>
          <a:p>
            <a:pPr marL="685800" lvl="1" indent="-228600">
              <a:lnSpc>
                <a:spcPct val="150000"/>
              </a:lnSpc>
              <a:spcBef>
                <a:spcPts val="0"/>
              </a:spcBef>
              <a:buAutoNum type="arabicPeriod"/>
            </a:pPr>
            <a:endParaRPr lang="en-US" altLang="zh-CN" sz="1200" b="1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363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CE8B4-F7F3-88A7-ED86-4510EF51C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E1A25D-741D-C0EA-745A-D693B44CC48A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8</a:t>
            </a:fld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E2E431C5-17C1-B8B9-E48F-26F324969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7938"/>
            <a:ext cx="10217150" cy="708025"/>
          </a:xfrm>
        </p:spPr>
        <p:txBody>
          <a:bodyPr/>
          <a:lstStyle/>
          <a:p>
            <a:r>
              <a:rPr lang="en-US" dirty="0"/>
              <a:t>Current Progress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78C036-3441-70D0-2884-B4352B3A5353}"/>
              </a:ext>
            </a:extLst>
          </p:cNvPr>
          <p:cNvSpPr txBox="1"/>
          <p:nvPr/>
        </p:nvSpPr>
        <p:spPr>
          <a:xfrm>
            <a:off x="69737" y="1292772"/>
            <a:ext cx="10411051" cy="3001334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ü"/>
            </a:pP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Synthesize design to netlist file so it works with </a:t>
            </a:r>
            <a:r>
              <a:rPr lang="en-US" altLang="zh-CN" sz="1600" b="1" dirty="0" err="1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SoFi</a:t>
            </a:r>
            <a:endParaRPr lang="en-US" altLang="zh-CN" sz="1600" b="1" dirty="0">
              <a:solidFill>
                <a:schemeClr val="accent2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Henian’s</a:t>
            </a:r>
            <a:r>
              <a:rPr lang="en-US" altLang="zh-CN" sz="1600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 suggestion : </a:t>
            </a:r>
            <a:r>
              <a:rPr lang="en-US" altLang="zh-CN" sz="1600" b="1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use 32nm standard library and Cadence Genus for synthesis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Use sff_gen.py to create Fault List in a way it works with </a:t>
            </a:r>
            <a:r>
              <a:rPr lang="en-US" altLang="zh-CN" sz="1600" b="1" dirty="0" err="1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SoFi</a:t>
            </a:r>
            <a:endParaRPr lang="en-US" altLang="zh-CN" sz="1600" b="1" dirty="0">
              <a:solidFill>
                <a:schemeClr val="accent1">
                  <a:lumMod val="75000"/>
                </a:schemeClr>
              </a:solidFill>
              <a:latin typeface="Arial" charset="0"/>
              <a:cs typeface="Arial" charset="0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 err="1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Henian’s</a:t>
            </a:r>
            <a:r>
              <a:rPr lang="en-US" altLang="zh-CN" sz="1600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 suggestion : </a:t>
            </a:r>
            <a:r>
              <a:rPr lang="en-US" altLang="zh-CN" sz="1600" b="1" dirty="0">
                <a:solidFill>
                  <a:schemeClr val="accent1">
                    <a:lumMod val="75000"/>
                  </a:schemeClr>
                </a:solidFill>
                <a:latin typeface="Arial" charset="0"/>
                <a:cs typeface="Arial" charset="0"/>
              </a:rPr>
              <a:t>split large fault list to segments so it doesn’t crash and take whole day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zh-CN" sz="1600" b="1" dirty="0">
              <a:latin typeface="Arial" charset="0"/>
              <a:cs typeface="Arial" charset="0"/>
            </a:endParaRP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Arial" charset="0"/>
                <a:cs typeface="Arial" charset="0"/>
              </a:rPr>
              <a:t>Make sure Fault List, Security Properties and Design are aligned in timing cycles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Arial" charset="0"/>
                <a:cs typeface="Arial" charset="0"/>
              </a:rPr>
              <a:t>Run </a:t>
            </a:r>
            <a:r>
              <a:rPr lang="en-US" altLang="zh-CN" sz="1600" b="1" dirty="0" err="1">
                <a:latin typeface="Arial" charset="0"/>
                <a:cs typeface="Arial" charset="0"/>
              </a:rPr>
              <a:t>SoFi</a:t>
            </a:r>
            <a:r>
              <a:rPr lang="en-US" altLang="zh-CN" sz="1600" b="1" dirty="0">
                <a:latin typeface="Arial" charset="0"/>
                <a:cs typeface="Arial" charset="0"/>
              </a:rPr>
              <a:t> toolchain to do Fault Injection Analysis -&gt; Quantify Impact of Hardening Technique</a:t>
            </a:r>
          </a:p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endParaRPr lang="en-US" altLang="zh-CN" sz="1600" b="1" dirty="0">
              <a:latin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0958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88105-BED6-B384-E476-9576FE2218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DD361-CEAA-471F-D3D6-4624A4ED3430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3F03A6CE-FA7F-4521-8D91-BD78BED4306F}" type="slidenum">
              <a:rPr lang="en-US" smtClean="0"/>
              <a:t>9</a:t>
            </a:fld>
            <a:endParaRPr lang="en-US"/>
          </a:p>
        </p:txBody>
      </p:sp>
      <p:sp>
        <p:nvSpPr>
          <p:cNvPr id="2" name="Title 7">
            <a:extLst>
              <a:ext uri="{FF2B5EF4-FFF2-40B4-BE49-F238E27FC236}">
                <a16:creationId xmlns:a16="http://schemas.microsoft.com/office/drawing/2014/main" id="{B3CB723F-CA04-578A-F000-F9EEDB703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8" y="7938"/>
            <a:ext cx="10217150" cy="708025"/>
          </a:xfrm>
        </p:spPr>
        <p:txBody>
          <a:bodyPr/>
          <a:lstStyle/>
          <a:p>
            <a:r>
              <a:rPr lang="en-US"/>
              <a:t>Upcoming SRC Deliverables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4C030A-5215-305E-F10B-35EF2E6D5B8A}"/>
              </a:ext>
            </a:extLst>
          </p:cNvPr>
          <p:cNvSpPr txBox="1"/>
          <p:nvPr/>
        </p:nvSpPr>
        <p:spPr>
          <a:xfrm>
            <a:off x="241139" y="3196728"/>
            <a:ext cx="11516282" cy="337066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altLang="zh-CN" sz="1600" b="1" u="sng" dirty="0">
                <a:latin typeface="Arial" charset="0"/>
                <a:cs typeface="Arial" charset="0"/>
              </a:rPr>
              <a:t>KPI Form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Arial" charset="0"/>
                <a:cs typeface="Arial" charset="0"/>
              </a:rPr>
              <a:t>Deadline : June 26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Arial" charset="0"/>
                <a:cs typeface="Arial" charset="0"/>
              </a:rPr>
              <a:t>On track </a:t>
            </a:r>
            <a:r>
              <a:rPr lang="en-US" altLang="zh-CN" sz="1600" dirty="0">
                <a:latin typeface="Arial" charset="0"/>
                <a:cs typeface="Arial" charset="0"/>
              </a:rPr>
              <a:t>to be completed by </a:t>
            </a:r>
            <a:r>
              <a:rPr lang="en-US" altLang="zh-CN" sz="1600" b="1" dirty="0">
                <a:latin typeface="Arial" charset="0"/>
                <a:cs typeface="Arial" charset="0"/>
              </a:rPr>
              <a:t>May 15 </a:t>
            </a:r>
            <a:r>
              <a:rPr lang="en-US" altLang="zh-CN" sz="1600" dirty="0">
                <a:latin typeface="Arial" charset="0"/>
                <a:cs typeface="Arial" charset="0"/>
              </a:rPr>
              <a:t>for advisor’s review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u="sng" dirty="0">
                <a:latin typeface="Arial" charset="0"/>
                <a:cs typeface="Arial" charset="0"/>
              </a:rPr>
              <a:t>GRC Poster Presentation (June 3-4, UT Dallas)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Arial" charset="0"/>
                <a:cs typeface="Arial" charset="0"/>
              </a:rPr>
              <a:t>Deadline : May 20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Arial" charset="0"/>
                <a:cs typeface="Arial" charset="0"/>
              </a:rPr>
              <a:t>On track </a:t>
            </a:r>
            <a:r>
              <a:rPr lang="en-US" altLang="zh-CN" sz="1600" dirty="0">
                <a:latin typeface="Arial" charset="0"/>
                <a:cs typeface="Arial" charset="0"/>
              </a:rPr>
              <a:t>to be completed by </a:t>
            </a:r>
            <a:r>
              <a:rPr lang="en-US" altLang="zh-CN" sz="1600" b="1" dirty="0">
                <a:latin typeface="Arial" charset="0"/>
                <a:cs typeface="Arial" charset="0"/>
              </a:rPr>
              <a:t>May 15</a:t>
            </a:r>
            <a:r>
              <a:rPr lang="en-US" altLang="zh-CN" sz="1600" dirty="0">
                <a:latin typeface="Arial" charset="0"/>
                <a:cs typeface="Arial" charset="0"/>
              </a:rPr>
              <a:t> for Dr Rakib’s and advisor’s review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u="sng" dirty="0">
                <a:latin typeface="Arial" charset="0"/>
                <a:cs typeface="Arial" charset="0"/>
              </a:rPr>
              <a:t>Annual Review Presentation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b="1" dirty="0">
                <a:latin typeface="Arial" charset="0"/>
                <a:cs typeface="Arial" charset="0"/>
              </a:rPr>
              <a:t>Deadline : June 26</a:t>
            </a: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charset="0"/>
                <a:cs typeface="Arial" charset="0"/>
              </a:rPr>
              <a:t>Early </a:t>
            </a:r>
            <a:r>
              <a:rPr lang="en-US" altLang="zh-CN" sz="1600" b="1" dirty="0">
                <a:latin typeface="Arial" charset="0"/>
                <a:cs typeface="Arial" charset="0"/>
              </a:rPr>
              <a:t>first draft completed </a:t>
            </a:r>
            <a:r>
              <a:rPr lang="en-US" altLang="zh-CN" sz="1600" dirty="0">
                <a:latin typeface="Arial" charset="0"/>
                <a:cs typeface="Arial" charset="0"/>
              </a:rPr>
              <a:t>and being reviewed by Dr Rakib, more content would be added over next few weeks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56FAA6-73E8-74AB-AA48-B8612236C641}"/>
              </a:ext>
            </a:extLst>
          </p:cNvPr>
          <p:cNvSpPr txBox="1"/>
          <p:nvPr/>
        </p:nvSpPr>
        <p:spPr>
          <a:xfrm>
            <a:off x="3410259" y="2718261"/>
            <a:ext cx="5178042" cy="416011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lvl="1" algn="ctr">
              <a:lnSpc>
                <a:spcPct val="150000"/>
              </a:lnSpc>
              <a:spcBef>
                <a:spcPts val="0"/>
              </a:spcBef>
            </a:pPr>
            <a:r>
              <a:rPr lang="en-US" altLang="zh-CN" sz="1600" u="sng" dirty="0">
                <a:latin typeface="Arial" charset="0"/>
                <a:cs typeface="Arial" charset="0"/>
              </a:rPr>
              <a:t>Summer Deliverables as per SRC Website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25328CB-2188-02CA-914F-A7384BBE79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909" y="803385"/>
            <a:ext cx="10810742" cy="2035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3767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Gill Sans Light"/>
        <a:ea typeface="Gill Sans Light"/>
        <a:cs typeface="Gill Sans Light"/>
      </a:majorFont>
      <a:minorFont>
        <a:latin typeface="Gill Sans Light"/>
        <a:ea typeface="Gill Sans Light"/>
        <a:cs typeface="Gill Sans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254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000" b="0" i="0" u="none" strike="noStrike" cap="none" spc="0" normalizeH="0" baseline="0">
            <a:ln>
              <a:noFill/>
            </a:ln>
            <a:solidFill>
              <a:srgbClr val="FFFFFF"/>
            </a:solidFill>
            <a:effectLst>
              <a:outerShdw blurRad="38100" dist="12700" dir="5400000" rotWithShape="0">
                <a:srgbClr val="000000">
                  <a:alpha val="50000"/>
                </a:srgbClr>
              </a:outerShdw>
            </a:effectLst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8100" cap="flat">
          <a:solidFill>
            <a:srgbClr val="000000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"/>
            <a:ea typeface="Helvetica"/>
            <a:cs typeface="Helvetica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FICS Research template - wide.pptx" id="{7454FCA8-590D-4451-9206-889B825FDFD7}" vid="{D2508B6E-59A3-4D46-9DD4-65346D92BB1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</TotalTime>
  <Words>3739</Words>
  <Application>Microsoft Office PowerPoint</Application>
  <PresentationFormat>Widescreen</PresentationFormat>
  <Paragraphs>568</Paragraphs>
  <Slides>60</Slides>
  <Notes>2</Notes>
  <HiddenSlides>47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Aptos</vt:lpstr>
      <vt:lpstr>Arial</vt:lpstr>
      <vt:lpstr>Courier New</vt:lpstr>
      <vt:lpstr>Gill Sans</vt:lpstr>
      <vt:lpstr>Helvetica</vt:lpstr>
      <vt:lpstr>Wingdings</vt:lpstr>
      <vt:lpstr>White</vt:lpstr>
      <vt:lpstr>Compiler Project Updates May 12 </vt:lpstr>
      <vt:lpstr>Overview</vt:lpstr>
      <vt:lpstr>Fault Injection – Locating the Fault</vt:lpstr>
      <vt:lpstr>Fault Injection – Locating the Fault</vt:lpstr>
      <vt:lpstr>Fault Injection – Locating the Fault</vt:lpstr>
      <vt:lpstr>Fault Injection – Locating the Fault</vt:lpstr>
      <vt:lpstr>Security Properties</vt:lpstr>
      <vt:lpstr>Current Progress</vt:lpstr>
      <vt:lpstr>Upcoming SRC Deliverables</vt:lpstr>
      <vt:lpstr>Upcoming SRC Deliverables</vt:lpstr>
      <vt:lpstr>Project Tasks and Timeline</vt:lpstr>
      <vt:lpstr>Proposed Project Tasks and Timeline</vt:lpstr>
      <vt:lpstr>THANK YOU</vt:lpstr>
      <vt:lpstr>Conditional Branch Hardening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[Henian Slide] Locate Critical Assembly Code Snippets</vt:lpstr>
      <vt:lpstr>Progress at a glance</vt:lpstr>
      <vt:lpstr>Conditional Branch Hardening </vt:lpstr>
      <vt:lpstr>PowerPoint Presentation</vt:lpstr>
      <vt:lpstr>PowerPoint Presentation</vt:lpstr>
      <vt:lpstr>Branch Prediction Optimization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Next steps – Evaluating Fault Resiliency</vt:lpstr>
      <vt:lpstr>The issues with SoFI</vt:lpstr>
      <vt:lpstr>Current Framework</vt:lpstr>
      <vt:lpstr>Current Framework </vt:lpstr>
      <vt:lpstr>Current Roadblock</vt:lpstr>
      <vt:lpstr>Current Roadblock</vt:lpstr>
      <vt:lpstr>Troubleshooting update</vt:lpstr>
      <vt:lpstr>Current Progress</vt:lpstr>
      <vt:lpstr>Next Steps</vt:lpstr>
      <vt:lpstr>Hardening example</vt:lpstr>
      <vt:lpstr>Objective 1 – Compiler Toolchain</vt:lpstr>
      <vt:lpstr>Physical Fault Modelling</vt:lpstr>
      <vt:lpstr>Challenges in security Hardening</vt:lpstr>
      <vt:lpstr>Security Hardening Example</vt:lpstr>
      <vt:lpstr>PicoRV32 Core</vt:lpstr>
      <vt:lpstr>RISC-V compilation</vt:lpstr>
      <vt:lpstr>Compiler Project Updates Feb 3rd </vt:lpstr>
      <vt:lpstr>Security Hardening Example</vt:lpstr>
      <vt:lpstr>Security Hardening Example</vt:lpstr>
      <vt:lpstr>High Level Analogy</vt:lpstr>
      <vt:lpstr>Attacker’s Perspective</vt:lpstr>
      <vt:lpstr>Primary LFI Target</vt:lpstr>
      <vt:lpstr>Other LFI Targets – Harder to Exploit</vt:lpstr>
      <vt:lpstr>Quantifying Hardening</vt:lpstr>
      <vt:lpstr>SoFi Fault Analysis – Current Progress and Challenges</vt:lpstr>
      <vt:lpstr>SRC Proposal Deliverables and Timeline</vt:lpstr>
      <vt:lpstr>SRC Proposal Deliverables – Year 1 (2025)</vt:lpstr>
      <vt:lpstr>SRC Proposal Deliverables – Quarter 1 (March 2025)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Compiler Project Updates Feb 3rd </dc:title>
  <dc:creator>Basu, Arunabho</dc:creator>
  <cp:lastModifiedBy>Basu, Arunabho</cp:lastModifiedBy>
  <cp:revision>1</cp:revision>
  <dcterms:created xsi:type="dcterms:W3CDTF">2025-02-03T11:50:18Z</dcterms:created>
  <dcterms:modified xsi:type="dcterms:W3CDTF">2025-05-12T20:30:18Z</dcterms:modified>
</cp:coreProperties>
</file>