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sldIdLst>
    <p:sldId id="1391" r:id="rId3"/>
    <p:sldId id="1392" r:id="rId4"/>
    <p:sldId id="484" r:id="rId5"/>
    <p:sldId id="1394" r:id="rId6"/>
    <p:sldId id="1393" r:id="rId7"/>
    <p:sldId id="1318" r:id="rId8"/>
    <p:sldId id="1396" r:id="rId9"/>
    <p:sldId id="1397" r:id="rId10"/>
    <p:sldId id="1395" r:id="rId11"/>
    <p:sldId id="1417" r:id="rId12"/>
    <p:sldId id="1455" r:id="rId13"/>
    <p:sldId id="1402" r:id="rId14"/>
    <p:sldId id="145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C78DDE-2191-44C9-812F-B1F6F468B393}" v="1" dt="2025-02-27T02:10:08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46" autoAdjust="0"/>
  </p:normalViewPr>
  <p:slideViewPr>
    <p:cSldViewPr snapToGrid="0">
      <p:cViewPr>
        <p:scale>
          <a:sx n="90" d="100"/>
          <a:sy n="90" d="100"/>
        </p:scale>
        <p:origin x="12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ker, Pantha Protim" userId="S::psarker@ufl.edu::6b805ad8-9f23-48d0-871c-cd6f08f18d12" providerId="AD" clId="Web-{55C78DDE-2191-44C9-812F-B1F6F468B393}"/>
    <pc:docChg chg="modSld">
      <pc:chgData name="Sarker, Pantha Protim" userId="S::psarker@ufl.edu::6b805ad8-9f23-48d0-871c-cd6f08f18d12" providerId="AD" clId="Web-{55C78DDE-2191-44C9-812F-B1F6F468B393}" dt="2025-02-27T02:10:08.941" v="0"/>
      <pc:docMkLst>
        <pc:docMk/>
      </pc:docMkLst>
      <pc:sldChg chg="mod modShow">
        <pc:chgData name="Sarker, Pantha Protim" userId="S::psarker@ufl.edu::6b805ad8-9f23-48d0-871c-cd6f08f18d12" providerId="AD" clId="Web-{55C78DDE-2191-44C9-812F-B1F6F468B393}" dt="2025-02-27T02:10:08.941" v="0"/>
        <pc:sldMkLst>
          <pc:docMk/>
          <pc:sldMk cId="2688486203" sldId="145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994B87-7C1D-434F-AB68-3489FECB555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DE9857-52A0-4511-929C-DE1D2744D369}">
      <dgm:prSet phldrT="[Text]"/>
      <dgm:spPr/>
      <dgm:t>
        <a:bodyPr/>
        <a:lstStyle/>
        <a:p>
          <a:r>
            <a:rPr lang="en-US" dirty="0"/>
            <a:t>Fault Injection Attacks</a:t>
          </a:r>
        </a:p>
      </dgm:t>
    </dgm:pt>
    <dgm:pt modelId="{BEED6C35-F884-4B36-B268-0FEE15EA77D8}" type="parTrans" cxnId="{15345920-1E26-417A-9CB4-A84FE20710A5}">
      <dgm:prSet/>
      <dgm:spPr/>
      <dgm:t>
        <a:bodyPr/>
        <a:lstStyle/>
        <a:p>
          <a:endParaRPr lang="en-US"/>
        </a:p>
      </dgm:t>
    </dgm:pt>
    <dgm:pt modelId="{A9CD0D9B-E58E-44A6-8770-2AA2695781D9}" type="sibTrans" cxnId="{15345920-1E26-417A-9CB4-A84FE20710A5}">
      <dgm:prSet/>
      <dgm:spPr/>
      <dgm:t>
        <a:bodyPr/>
        <a:lstStyle/>
        <a:p>
          <a:endParaRPr lang="en-US"/>
        </a:p>
      </dgm:t>
    </dgm:pt>
    <dgm:pt modelId="{00F0D235-03CD-4394-89B3-7BFCCD6BF229}">
      <dgm:prSet phldrT="[Text]"/>
      <dgm:spPr/>
      <dgm:t>
        <a:bodyPr/>
        <a:lstStyle/>
        <a:p>
          <a:r>
            <a:rPr lang="en-US" dirty="0"/>
            <a:t>Voltage Glitch</a:t>
          </a:r>
        </a:p>
      </dgm:t>
    </dgm:pt>
    <dgm:pt modelId="{ECD0B815-6D7E-4262-9682-972B3B4DCA9C}" type="parTrans" cxnId="{424D20CE-65FB-416B-997B-659F221B6D63}">
      <dgm:prSet/>
      <dgm:spPr/>
      <dgm:t>
        <a:bodyPr/>
        <a:lstStyle/>
        <a:p>
          <a:endParaRPr lang="en-US"/>
        </a:p>
      </dgm:t>
    </dgm:pt>
    <dgm:pt modelId="{030F6C65-BAF2-4F00-B2AB-B619F1A567E4}" type="sibTrans" cxnId="{424D20CE-65FB-416B-997B-659F221B6D63}">
      <dgm:prSet/>
      <dgm:spPr/>
      <dgm:t>
        <a:bodyPr/>
        <a:lstStyle/>
        <a:p>
          <a:endParaRPr lang="en-US"/>
        </a:p>
      </dgm:t>
    </dgm:pt>
    <dgm:pt modelId="{D260576C-4829-4FC7-8470-4742A56314BF}">
      <dgm:prSet phldrT="[Text]"/>
      <dgm:spPr/>
      <dgm:t>
        <a:bodyPr/>
        <a:lstStyle/>
        <a:p>
          <a:r>
            <a:rPr lang="en-US" dirty="0"/>
            <a:t>Clock Glitch</a:t>
          </a:r>
        </a:p>
      </dgm:t>
    </dgm:pt>
    <dgm:pt modelId="{83CEEE1F-EE70-4CA5-86A0-7DD9F80B8564}" type="parTrans" cxnId="{F61A566E-9518-4993-AA64-FD7BA8077248}">
      <dgm:prSet/>
      <dgm:spPr/>
      <dgm:t>
        <a:bodyPr/>
        <a:lstStyle/>
        <a:p>
          <a:endParaRPr lang="en-US"/>
        </a:p>
      </dgm:t>
    </dgm:pt>
    <dgm:pt modelId="{3DE1E439-794E-44D1-87DD-0AA9875DF549}" type="sibTrans" cxnId="{F61A566E-9518-4993-AA64-FD7BA8077248}">
      <dgm:prSet/>
      <dgm:spPr/>
      <dgm:t>
        <a:bodyPr/>
        <a:lstStyle/>
        <a:p>
          <a:endParaRPr lang="en-US"/>
        </a:p>
      </dgm:t>
    </dgm:pt>
    <dgm:pt modelId="{80D8ADD5-A051-4709-8DD1-B2C102793422}">
      <dgm:prSet phldrT="[Text]"/>
      <dgm:spPr/>
      <dgm:t>
        <a:bodyPr/>
        <a:lstStyle/>
        <a:p>
          <a:r>
            <a:rPr lang="en-US" dirty="0"/>
            <a:t>EMFI</a:t>
          </a:r>
        </a:p>
      </dgm:t>
    </dgm:pt>
    <dgm:pt modelId="{208F9071-A964-4C1C-B577-8B3146697243}" type="parTrans" cxnId="{FE80517B-C7F0-4D99-BB4B-EB9A3CEAE6C1}">
      <dgm:prSet/>
      <dgm:spPr/>
      <dgm:t>
        <a:bodyPr/>
        <a:lstStyle/>
        <a:p>
          <a:endParaRPr lang="en-US"/>
        </a:p>
      </dgm:t>
    </dgm:pt>
    <dgm:pt modelId="{13EE41D0-2C4F-4CC7-B058-02AC2EAA24C6}" type="sibTrans" cxnId="{FE80517B-C7F0-4D99-BB4B-EB9A3CEAE6C1}">
      <dgm:prSet/>
      <dgm:spPr/>
      <dgm:t>
        <a:bodyPr/>
        <a:lstStyle/>
        <a:p>
          <a:endParaRPr lang="en-US"/>
        </a:p>
      </dgm:t>
    </dgm:pt>
    <dgm:pt modelId="{8EF022DC-3B18-4C0C-B3E3-01C32F6B1C81}">
      <dgm:prSet/>
      <dgm:spPr/>
      <dgm:t>
        <a:bodyPr/>
        <a:lstStyle/>
        <a:p>
          <a:r>
            <a:rPr lang="en-US" dirty="0"/>
            <a:t>Laser</a:t>
          </a:r>
        </a:p>
      </dgm:t>
    </dgm:pt>
    <dgm:pt modelId="{3D023F4E-D46A-4B7F-9602-5AF11B80418F}" type="parTrans" cxnId="{06EE8215-0430-43E7-9138-3097BAA0D79A}">
      <dgm:prSet/>
      <dgm:spPr/>
      <dgm:t>
        <a:bodyPr/>
        <a:lstStyle/>
        <a:p>
          <a:endParaRPr lang="en-US"/>
        </a:p>
      </dgm:t>
    </dgm:pt>
    <dgm:pt modelId="{64BB2BBE-9CFE-49A1-B6C9-37BF07415AB8}" type="sibTrans" cxnId="{06EE8215-0430-43E7-9138-3097BAA0D79A}">
      <dgm:prSet/>
      <dgm:spPr/>
      <dgm:t>
        <a:bodyPr/>
        <a:lstStyle/>
        <a:p>
          <a:endParaRPr lang="en-US"/>
        </a:p>
      </dgm:t>
    </dgm:pt>
    <dgm:pt modelId="{895F6AAE-879A-4EED-AEDD-B63D36567731}">
      <dgm:prSet/>
      <dgm:spPr/>
      <dgm:t>
        <a:bodyPr/>
        <a:lstStyle/>
        <a:p>
          <a:r>
            <a:rPr lang="en-US" dirty="0"/>
            <a:t>Optical</a:t>
          </a:r>
        </a:p>
      </dgm:t>
    </dgm:pt>
    <dgm:pt modelId="{2270BE11-18AF-4DC0-A88B-4325D4D19117}" type="parTrans" cxnId="{0B9BC4E9-AC1A-420F-A2E2-87AE64044D56}">
      <dgm:prSet/>
      <dgm:spPr/>
      <dgm:t>
        <a:bodyPr/>
        <a:lstStyle/>
        <a:p>
          <a:endParaRPr lang="en-US"/>
        </a:p>
      </dgm:t>
    </dgm:pt>
    <dgm:pt modelId="{61015638-600B-45F7-A9F0-A945FDB0EB45}" type="sibTrans" cxnId="{0B9BC4E9-AC1A-420F-A2E2-87AE64044D56}">
      <dgm:prSet/>
      <dgm:spPr/>
      <dgm:t>
        <a:bodyPr/>
        <a:lstStyle/>
        <a:p>
          <a:endParaRPr lang="en-US"/>
        </a:p>
      </dgm:t>
    </dgm:pt>
    <dgm:pt modelId="{6DE673FD-1660-4813-96F0-38247CF9E6FD}" type="asst">
      <dgm:prSet custT="1"/>
      <dgm:spPr>
        <a:noFill/>
        <a:ln w="3810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V Depletion: </a:t>
          </a:r>
          <a:r>
            <a:rPr lang="en-US" sz="2000" dirty="0">
              <a:solidFill>
                <a:schemeClr val="tx1"/>
              </a:solidFill>
            </a:rPr>
            <a:t>increases delay in wire</a:t>
          </a:r>
        </a:p>
        <a:p>
          <a:r>
            <a:rPr lang="en-US" sz="2000" b="1" dirty="0">
              <a:solidFill>
                <a:schemeClr val="tx1"/>
              </a:solidFill>
            </a:rPr>
            <a:t>V Spike: </a:t>
          </a:r>
          <a:r>
            <a:rPr lang="en-US" sz="2000" dirty="0">
              <a:solidFill>
                <a:schemeClr val="tx1"/>
              </a:solidFill>
            </a:rPr>
            <a:t>setup time violation</a:t>
          </a:r>
        </a:p>
      </dgm:t>
    </dgm:pt>
    <dgm:pt modelId="{487C8866-6C2C-4348-91C3-FD25D1A44509}" type="parTrans" cxnId="{E75AEFA4-38FF-4E3A-8B22-5F1CCD89511B}">
      <dgm:prSet/>
      <dgm:spPr/>
      <dgm:t>
        <a:bodyPr/>
        <a:lstStyle/>
        <a:p>
          <a:endParaRPr lang="en-US"/>
        </a:p>
      </dgm:t>
    </dgm:pt>
    <dgm:pt modelId="{B6FC27F5-BD3F-46AD-B1D4-268030E046F6}" type="sibTrans" cxnId="{E75AEFA4-38FF-4E3A-8B22-5F1CCD89511B}">
      <dgm:prSet/>
      <dgm:spPr/>
      <dgm:t>
        <a:bodyPr/>
        <a:lstStyle/>
        <a:p>
          <a:endParaRPr lang="en-US"/>
        </a:p>
      </dgm:t>
    </dgm:pt>
    <dgm:pt modelId="{16DAB0DE-19B0-4E45-AA70-F8EC7069E03C}" type="asst">
      <dgm:prSet custT="1"/>
      <dgm:spPr>
        <a:noFill/>
        <a:ln w="3810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Period Decrease: </a:t>
          </a:r>
          <a:br>
            <a:rPr lang="en-US" sz="2000" dirty="0">
              <a:solidFill>
                <a:schemeClr val="tx1"/>
              </a:solidFill>
            </a:rPr>
          </a:br>
          <a:r>
            <a:rPr lang="en-US" sz="2000" dirty="0">
              <a:solidFill>
                <a:schemeClr val="tx1"/>
              </a:solidFill>
            </a:rPr>
            <a:t>Setup/hold time violation</a:t>
          </a:r>
        </a:p>
      </dgm:t>
    </dgm:pt>
    <dgm:pt modelId="{C1BFA1CC-D5F1-4186-8D73-64125AFF8D63}" type="parTrans" cxnId="{32CC0D33-E079-4A30-BBCA-EBA8800DF0CE}">
      <dgm:prSet/>
      <dgm:spPr/>
      <dgm:t>
        <a:bodyPr/>
        <a:lstStyle/>
        <a:p>
          <a:endParaRPr lang="en-US"/>
        </a:p>
      </dgm:t>
    </dgm:pt>
    <dgm:pt modelId="{5943A129-EBFB-4A9F-B5B4-E9A5ACD4C3DC}" type="sibTrans" cxnId="{32CC0D33-E079-4A30-BBCA-EBA8800DF0CE}">
      <dgm:prSet/>
      <dgm:spPr/>
      <dgm:t>
        <a:bodyPr/>
        <a:lstStyle/>
        <a:p>
          <a:endParaRPr lang="en-US"/>
        </a:p>
      </dgm:t>
    </dgm:pt>
    <dgm:pt modelId="{D4304E8A-44E5-4E99-88B4-14D3AD30E162}" type="asst">
      <dgm:prSet custT="1"/>
      <dgm:spPr>
        <a:noFill/>
        <a:ln w="3810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Inducing Eddy Current</a:t>
          </a:r>
        </a:p>
      </dgm:t>
    </dgm:pt>
    <dgm:pt modelId="{ED334303-692F-4CF8-ACB0-E509D1A1E9CE}" type="parTrans" cxnId="{7C7E41A2-E830-4835-BD1E-D834A6425162}">
      <dgm:prSet/>
      <dgm:spPr/>
      <dgm:t>
        <a:bodyPr/>
        <a:lstStyle/>
        <a:p>
          <a:endParaRPr lang="en-US"/>
        </a:p>
      </dgm:t>
    </dgm:pt>
    <dgm:pt modelId="{E2062C75-1064-485D-B662-4BC575018D5A}" type="sibTrans" cxnId="{7C7E41A2-E830-4835-BD1E-D834A6425162}">
      <dgm:prSet/>
      <dgm:spPr/>
      <dgm:t>
        <a:bodyPr/>
        <a:lstStyle/>
        <a:p>
          <a:endParaRPr lang="en-US"/>
        </a:p>
      </dgm:t>
    </dgm:pt>
    <dgm:pt modelId="{74CD2E17-1CDF-4FB5-B6EF-165C1143FAE2}" type="asst">
      <dgm:prSet custT="1"/>
      <dgm:spPr>
        <a:noFill/>
        <a:ln w="3810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Focused Beam: </a:t>
          </a:r>
        </a:p>
        <a:p>
          <a:r>
            <a:rPr lang="en-US" sz="2000" b="0" dirty="0">
              <a:solidFill>
                <a:schemeClr val="tx1"/>
              </a:solidFill>
            </a:rPr>
            <a:t>Transistor states change due to current flow</a:t>
          </a:r>
        </a:p>
      </dgm:t>
    </dgm:pt>
    <dgm:pt modelId="{6190AEE9-87EC-4FFE-A6B8-2CCDC9DD5C11}" type="parTrans" cxnId="{1830A928-4CC6-48DA-9D71-7B592C305CE4}">
      <dgm:prSet/>
      <dgm:spPr/>
      <dgm:t>
        <a:bodyPr/>
        <a:lstStyle/>
        <a:p>
          <a:endParaRPr lang="en-US"/>
        </a:p>
      </dgm:t>
    </dgm:pt>
    <dgm:pt modelId="{AEB56FEE-05E4-4540-B84B-38D3AB44EF9E}" type="sibTrans" cxnId="{1830A928-4CC6-48DA-9D71-7B592C305CE4}">
      <dgm:prSet/>
      <dgm:spPr/>
      <dgm:t>
        <a:bodyPr/>
        <a:lstStyle/>
        <a:p>
          <a:endParaRPr lang="en-US"/>
        </a:p>
      </dgm:t>
    </dgm:pt>
    <dgm:pt modelId="{1AC2E970-CB26-4FF8-AC60-BC923C7DCDC4}" type="asst">
      <dgm:prSet custT="1"/>
      <dgm:spPr>
        <a:noFill/>
        <a:ln w="3810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Focused Beam: </a:t>
          </a:r>
        </a:p>
        <a:p>
          <a:r>
            <a:rPr lang="en-US" sz="2000" b="0" dirty="0">
              <a:solidFill>
                <a:schemeClr val="tx1"/>
              </a:solidFill>
            </a:rPr>
            <a:t>Transistor states change due to current flow</a:t>
          </a:r>
          <a:endParaRPr lang="en-US" sz="2000" dirty="0">
            <a:solidFill>
              <a:schemeClr val="tx1"/>
            </a:solidFill>
          </a:endParaRPr>
        </a:p>
      </dgm:t>
    </dgm:pt>
    <dgm:pt modelId="{C1B203D3-6AD5-421E-8878-4D56D2F4EA8A}" type="sibTrans" cxnId="{332874AF-506F-488A-ACE4-966FA1F97A64}">
      <dgm:prSet/>
      <dgm:spPr/>
      <dgm:t>
        <a:bodyPr/>
        <a:lstStyle/>
        <a:p>
          <a:endParaRPr lang="en-US"/>
        </a:p>
      </dgm:t>
    </dgm:pt>
    <dgm:pt modelId="{8830B374-B050-4E47-8D35-39634A8B393D}" type="parTrans" cxnId="{332874AF-506F-488A-ACE4-966FA1F97A64}">
      <dgm:prSet/>
      <dgm:spPr/>
      <dgm:t>
        <a:bodyPr/>
        <a:lstStyle/>
        <a:p>
          <a:endParaRPr lang="en-US"/>
        </a:p>
      </dgm:t>
    </dgm:pt>
    <dgm:pt modelId="{75FE749B-185F-411C-A583-E3CD7681E829}" type="pres">
      <dgm:prSet presAssocID="{A6994B87-7C1D-434F-AB68-3489FECB55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BB0A8E5-E78F-4072-9D1C-05CCCE9A07D9}" type="pres">
      <dgm:prSet presAssocID="{25DE9857-52A0-4511-929C-DE1D2744D369}" presName="hierRoot1" presStyleCnt="0">
        <dgm:presLayoutVars>
          <dgm:hierBranch val="init"/>
        </dgm:presLayoutVars>
      </dgm:prSet>
      <dgm:spPr/>
    </dgm:pt>
    <dgm:pt modelId="{83AC311A-B5DB-43B8-A92C-C4628114921A}" type="pres">
      <dgm:prSet presAssocID="{25DE9857-52A0-4511-929C-DE1D2744D369}" presName="rootComposite1" presStyleCnt="0"/>
      <dgm:spPr/>
    </dgm:pt>
    <dgm:pt modelId="{282DFE4E-1546-4A01-BC18-BEF7668F6DC3}" type="pres">
      <dgm:prSet presAssocID="{25DE9857-52A0-4511-929C-DE1D2744D369}" presName="rootText1" presStyleLbl="node0" presStyleIdx="0" presStyleCnt="1">
        <dgm:presLayoutVars>
          <dgm:chPref val="3"/>
        </dgm:presLayoutVars>
      </dgm:prSet>
      <dgm:spPr/>
    </dgm:pt>
    <dgm:pt modelId="{6ACBB84A-5A79-422A-8D0E-FCA7211188AD}" type="pres">
      <dgm:prSet presAssocID="{25DE9857-52A0-4511-929C-DE1D2744D369}" presName="rootConnector1" presStyleLbl="node1" presStyleIdx="0" presStyleCnt="0"/>
      <dgm:spPr/>
    </dgm:pt>
    <dgm:pt modelId="{8C557430-16B6-4362-BA53-5AC80092677F}" type="pres">
      <dgm:prSet presAssocID="{25DE9857-52A0-4511-929C-DE1D2744D369}" presName="hierChild2" presStyleCnt="0"/>
      <dgm:spPr/>
    </dgm:pt>
    <dgm:pt modelId="{441B4215-7846-4574-A6FC-15152ABB9B59}" type="pres">
      <dgm:prSet presAssocID="{ECD0B815-6D7E-4262-9682-972B3B4DCA9C}" presName="Name37" presStyleLbl="parChTrans1D2" presStyleIdx="0" presStyleCnt="5"/>
      <dgm:spPr/>
    </dgm:pt>
    <dgm:pt modelId="{A2B1DF23-227E-4787-9DB5-140C9337EAF0}" type="pres">
      <dgm:prSet presAssocID="{00F0D235-03CD-4394-89B3-7BFCCD6BF229}" presName="hierRoot2" presStyleCnt="0">
        <dgm:presLayoutVars>
          <dgm:hierBranch val="init"/>
        </dgm:presLayoutVars>
      </dgm:prSet>
      <dgm:spPr/>
    </dgm:pt>
    <dgm:pt modelId="{5EAE6D3B-CBB0-49BC-97CA-89AF5F587F86}" type="pres">
      <dgm:prSet presAssocID="{00F0D235-03CD-4394-89B3-7BFCCD6BF229}" presName="rootComposite" presStyleCnt="0"/>
      <dgm:spPr/>
    </dgm:pt>
    <dgm:pt modelId="{5DEA012F-91B9-4930-A62C-CD73E607F667}" type="pres">
      <dgm:prSet presAssocID="{00F0D235-03CD-4394-89B3-7BFCCD6BF229}" presName="rootText" presStyleLbl="node2" presStyleIdx="0" presStyleCnt="5" custScaleX="115610">
        <dgm:presLayoutVars>
          <dgm:chPref val="3"/>
        </dgm:presLayoutVars>
      </dgm:prSet>
      <dgm:spPr/>
    </dgm:pt>
    <dgm:pt modelId="{A1730E73-A412-42B4-B297-653518944DF5}" type="pres">
      <dgm:prSet presAssocID="{00F0D235-03CD-4394-89B3-7BFCCD6BF229}" presName="rootConnector" presStyleLbl="node2" presStyleIdx="0" presStyleCnt="5"/>
      <dgm:spPr/>
    </dgm:pt>
    <dgm:pt modelId="{949785F9-E1BB-45D9-9735-65C198DD9DEE}" type="pres">
      <dgm:prSet presAssocID="{00F0D235-03CD-4394-89B3-7BFCCD6BF229}" presName="hierChild4" presStyleCnt="0"/>
      <dgm:spPr/>
    </dgm:pt>
    <dgm:pt modelId="{DBC86DC6-78BD-4C16-942E-8C09DFDC4640}" type="pres">
      <dgm:prSet presAssocID="{00F0D235-03CD-4394-89B3-7BFCCD6BF229}" presName="hierChild5" presStyleCnt="0"/>
      <dgm:spPr/>
    </dgm:pt>
    <dgm:pt modelId="{6B3E8D6D-4564-4D0F-A154-718A6698F2CE}" type="pres">
      <dgm:prSet presAssocID="{487C8866-6C2C-4348-91C3-FD25D1A44509}" presName="Name111" presStyleLbl="parChTrans1D3" presStyleIdx="0" presStyleCnt="5"/>
      <dgm:spPr/>
    </dgm:pt>
    <dgm:pt modelId="{B778D55C-26A3-49A8-97E2-217396BA041F}" type="pres">
      <dgm:prSet presAssocID="{6DE673FD-1660-4813-96F0-38247CF9E6FD}" presName="hierRoot3" presStyleCnt="0">
        <dgm:presLayoutVars>
          <dgm:hierBranch val="init"/>
        </dgm:presLayoutVars>
      </dgm:prSet>
      <dgm:spPr/>
    </dgm:pt>
    <dgm:pt modelId="{752A3FB3-5F88-458B-9BEE-BE46D9AD61AA}" type="pres">
      <dgm:prSet presAssocID="{6DE673FD-1660-4813-96F0-38247CF9E6FD}" presName="rootComposite3" presStyleCnt="0"/>
      <dgm:spPr/>
    </dgm:pt>
    <dgm:pt modelId="{E1177507-8EF3-440D-8509-4C208AC41678}" type="pres">
      <dgm:prSet presAssocID="{6DE673FD-1660-4813-96F0-38247CF9E6FD}" presName="rootText3" presStyleLbl="asst2" presStyleIdx="0" presStyleCnt="5" custScaleY="286571">
        <dgm:presLayoutVars>
          <dgm:chPref val="3"/>
        </dgm:presLayoutVars>
      </dgm:prSet>
      <dgm:spPr/>
    </dgm:pt>
    <dgm:pt modelId="{1BE15A81-A4AD-44CB-85B3-6CE809E63C6F}" type="pres">
      <dgm:prSet presAssocID="{6DE673FD-1660-4813-96F0-38247CF9E6FD}" presName="rootConnector3" presStyleLbl="asst2" presStyleIdx="0" presStyleCnt="5"/>
      <dgm:spPr/>
    </dgm:pt>
    <dgm:pt modelId="{5BB1B141-68F1-4356-948E-8274AA0C8BD7}" type="pres">
      <dgm:prSet presAssocID="{6DE673FD-1660-4813-96F0-38247CF9E6FD}" presName="hierChild6" presStyleCnt="0"/>
      <dgm:spPr/>
    </dgm:pt>
    <dgm:pt modelId="{53C13644-6953-4D4C-A20F-C87E2E14B206}" type="pres">
      <dgm:prSet presAssocID="{6DE673FD-1660-4813-96F0-38247CF9E6FD}" presName="hierChild7" presStyleCnt="0"/>
      <dgm:spPr/>
    </dgm:pt>
    <dgm:pt modelId="{0459A8FA-6F90-4BDC-99ED-C6107E9837EA}" type="pres">
      <dgm:prSet presAssocID="{83CEEE1F-EE70-4CA5-86A0-7DD9F80B8564}" presName="Name37" presStyleLbl="parChTrans1D2" presStyleIdx="1" presStyleCnt="5"/>
      <dgm:spPr/>
    </dgm:pt>
    <dgm:pt modelId="{457F5550-50AD-4F51-95AC-6CD009968426}" type="pres">
      <dgm:prSet presAssocID="{D260576C-4829-4FC7-8470-4742A56314BF}" presName="hierRoot2" presStyleCnt="0">
        <dgm:presLayoutVars>
          <dgm:hierBranch val="init"/>
        </dgm:presLayoutVars>
      </dgm:prSet>
      <dgm:spPr/>
    </dgm:pt>
    <dgm:pt modelId="{8E730C11-780A-4DD8-8417-3161F0AE374B}" type="pres">
      <dgm:prSet presAssocID="{D260576C-4829-4FC7-8470-4742A56314BF}" presName="rootComposite" presStyleCnt="0"/>
      <dgm:spPr/>
    </dgm:pt>
    <dgm:pt modelId="{33E474F1-3233-4F17-A473-5E26E03A9694}" type="pres">
      <dgm:prSet presAssocID="{D260576C-4829-4FC7-8470-4742A56314BF}" presName="rootText" presStyleLbl="node2" presStyleIdx="1" presStyleCnt="5">
        <dgm:presLayoutVars>
          <dgm:chPref val="3"/>
        </dgm:presLayoutVars>
      </dgm:prSet>
      <dgm:spPr/>
    </dgm:pt>
    <dgm:pt modelId="{B8B8F75C-DAF3-47DA-A29F-4EFB00AB6052}" type="pres">
      <dgm:prSet presAssocID="{D260576C-4829-4FC7-8470-4742A56314BF}" presName="rootConnector" presStyleLbl="node2" presStyleIdx="1" presStyleCnt="5"/>
      <dgm:spPr/>
    </dgm:pt>
    <dgm:pt modelId="{9C8695AF-43E7-4B97-9DD8-FAF2F00A3A18}" type="pres">
      <dgm:prSet presAssocID="{D260576C-4829-4FC7-8470-4742A56314BF}" presName="hierChild4" presStyleCnt="0"/>
      <dgm:spPr/>
    </dgm:pt>
    <dgm:pt modelId="{30AEFBC7-FB58-45B6-B2CA-72EDB8AFBF3D}" type="pres">
      <dgm:prSet presAssocID="{D260576C-4829-4FC7-8470-4742A56314BF}" presName="hierChild5" presStyleCnt="0"/>
      <dgm:spPr/>
    </dgm:pt>
    <dgm:pt modelId="{83B3C518-0F1B-4878-837E-29132D53A8CF}" type="pres">
      <dgm:prSet presAssocID="{C1BFA1CC-D5F1-4186-8D73-64125AFF8D63}" presName="Name111" presStyleLbl="parChTrans1D3" presStyleIdx="1" presStyleCnt="5"/>
      <dgm:spPr/>
    </dgm:pt>
    <dgm:pt modelId="{2C01ED28-9986-4B38-B6C8-5E970DD9BAC8}" type="pres">
      <dgm:prSet presAssocID="{16DAB0DE-19B0-4E45-AA70-F8EC7069E03C}" presName="hierRoot3" presStyleCnt="0">
        <dgm:presLayoutVars>
          <dgm:hierBranch val="init"/>
        </dgm:presLayoutVars>
      </dgm:prSet>
      <dgm:spPr/>
    </dgm:pt>
    <dgm:pt modelId="{D119EBAA-5AD7-42CF-972E-D917DF8C858B}" type="pres">
      <dgm:prSet presAssocID="{16DAB0DE-19B0-4E45-AA70-F8EC7069E03C}" presName="rootComposite3" presStyleCnt="0"/>
      <dgm:spPr/>
    </dgm:pt>
    <dgm:pt modelId="{EC973653-9A6B-4112-9A22-E00E9F758EDF}" type="pres">
      <dgm:prSet presAssocID="{16DAB0DE-19B0-4E45-AA70-F8EC7069E03C}" presName="rootText3" presStyleLbl="asst2" presStyleIdx="1" presStyleCnt="5" custScaleY="289174">
        <dgm:presLayoutVars>
          <dgm:chPref val="3"/>
        </dgm:presLayoutVars>
      </dgm:prSet>
      <dgm:spPr/>
    </dgm:pt>
    <dgm:pt modelId="{DC8CC85D-AC62-4348-986F-B5EC4BAA4924}" type="pres">
      <dgm:prSet presAssocID="{16DAB0DE-19B0-4E45-AA70-F8EC7069E03C}" presName="rootConnector3" presStyleLbl="asst2" presStyleIdx="1" presStyleCnt="5"/>
      <dgm:spPr/>
    </dgm:pt>
    <dgm:pt modelId="{6CB72795-84FA-4979-B0E5-5C8E1D3672D9}" type="pres">
      <dgm:prSet presAssocID="{16DAB0DE-19B0-4E45-AA70-F8EC7069E03C}" presName="hierChild6" presStyleCnt="0"/>
      <dgm:spPr/>
    </dgm:pt>
    <dgm:pt modelId="{A504C2C4-7D26-4622-9473-FE9F775A7540}" type="pres">
      <dgm:prSet presAssocID="{16DAB0DE-19B0-4E45-AA70-F8EC7069E03C}" presName="hierChild7" presStyleCnt="0"/>
      <dgm:spPr/>
    </dgm:pt>
    <dgm:pt modelId="{27D9C1CF-8450-4A57-A7AF-15BA58CB00D4}" type="pres">
      <dgm:prSet presAssocID="{208F9071-A964-4C1C-B577-8B3146697243}" presName="Name37" presStyleLbl="parChTrans1D2" presStyleIdx="2" presStyleCnt="5"/>
      <dgm:spPr/>
    </dgm:pt>
    <dgm:pt modelId="{90806A8E-4B77-4FCA-9C9D-61EB5BAB2188}" type="pres">
      <dgm:prSet presAssocID="{80D8ADD5-A051-4709-8DD1-B2C102793422}" presName="hierRoot2" presStyleCnt="0">
        <dgm:presLayoutVars>
          <dgm:hierBranch val="init"/>
        </dgm:presLayoutVars>
      </dgm:prSet>
      <dgm:spPr/>
    </dgm:pt>
    <dgm:pt modelId="{7D1E953F-0AEA-4B3E-9BD0-BB478AC0856D}" type="pres">
      <dgm:prSet presAssocID="{80D8ADD5-A051-4709-8DD1-B2C102793422}" presName="rootComposite" presStyleCnt="0"/>
      <dgm:spPr/>
    </dgm:pt>
    <dgm:pt modelId="{9C4BDF55-299B-445D-A796-FC1D4D64B4D8}" type="pres">
      <dgm:prSet presAssocID="{80D8ADD5-A051-4709-8DD1-B2C102793422}" presName="rootText" presStyleLbl="node2" presStyleIdx="2" presStyleCnt="5">
        <dgm:presLayoutVars>
          <dgm:chPref val="3"/>
        </dgm:presLayoutVars>
      </dgm:prSet>
      <dgm:spPr/>
    </dgm:pt>
    <dgm:pt modelId="{E32ECD0F-E42A-4F7C-BC4A-CDE2A5528DD6}" type="pres">
      <dgm:prSet presAssocID="{80D8ADD5-A051-4709-8DD1-B2C102793422}" presName="rootConnector" presStyleLbl="node2" presStyleIdx="2" presStyleCnt="5"/>
      <dgm:spPr/>
    </dgm:pt>
    <dgm:pt modelId="{794C031C-BDD0-4808-8184-D5A6F28DB849}" type="pres">
      <dgm:prSet presAssocID="{80D8ADD5-A051-4709-8DD1-B2C102793422}" presName="hierChild4" presStyleCnt="0"/>
      <dgm:spPr/>
    </dgm:pt>
    <dgm:pt modelId="{A985C133-42A8-4104-999E-0B353FCEE23C}" type="pres">
      <dgm:prSet presAssocID="{80D8ADD5-A051-4709-8DD1-B2C102793422}" presName="hierChild5" presStyleCnt="0"/>
      <dgm:spPr/>
    </dgm:pt>
    <dgm:pt modelId="{18C615B9-9E20-42E4-A680-016E5B342A81}" type="pres">
      <dgm:prSet presAssocID="{ED334303-692F-4CF8-ACB0-E509D1A1E9CE}" presName="Name111" presStyleLbl="parChTrans1D3" presStyleIdx="2" presStyleCnt="5"/>
      <dgm:spPr/>
    </dgm:pt>
    <dgm:pt modelId="{E394B182-C7D2-4184-8EBA-72412C53BF8F}" type="pres">
      <dgm:prSet presAssocID="{D4304E8A-44E5-4E99-88B4-14D3AD30E162}" presName="hierRoot3" presStyleCnt="0">
        <dgm:presLayoutVars>
          <dgm:hierBranch val="init"/>
        </dgm:presLayoutVars>
      </dgm:prSet>
      <dgm:spPr/>
    </dgm:pt>
    <dgm:pt modelId="{6EC71F7B-EDF6-4F7D-AE08-099FB108CCBE}" type="pres">
      <dgm:prSet presAssocID="{D4304E8A-44E5-4E99-88B4-14D3AD30E162}" presName="rootComposite3" presStyleCnt="0"/>
      <dgm:spPr/>
    </dgm:pt>
    <dgm:pt modelId="{246A9357-7246-4AF2-8778-93149753FD51}" type="pres">
      <dgm:prSet presAssocID="{D4304E8A-44E5-4E99-88B4-14D3AD30E162}" presName="rootText3" presStyleLbl="asst2" presStyleIdx="2" presStyleCnt="5" custScaleY="289417">
        <dgm:presLayoutVars>
          <dgm:chPref val="3"/>
        </dgm:presLayoutVars>
      </dgm:prSet>
      <dgm:spPr/>
    </dgm:pt>
    <dgm:pt modelId="{052E5FB2-C8E5-4F3E-B7F7-91E06B2CAFC4}" type="pres">
      <dgm:prSet presAssocID="{D4304E8A-44E5-4E99-88B4-14D3AD30E162}" presName="rootConnector3" presStyleLbl="asst2" presStyleIdx="2" presStyleCnt="5"/>
      <dgm:spPr/>
    </dgm:pt>
    <dgm:pt modelId="{0347BFA9-A02C-4563-9CA6-F867418E9D36}" type="pres">
      <dgm:prSet presAssocID="{D4304E8A-44E5-4E99-88B4-14D3AD30E162}" presName="hierChild6" presStyleCnt="0"/>
      <dgm:spPr/>
    </dgm:pt>
    <dgm:pt modelId="{F92C8077-B9B3-42E4-A9EF-343DEB8A4183}" type="pres">
      <dgm:prSet presAssocID="{D4304E8A-44E5-4E99-88B4-14D3AD30E162}" presName="hierChild7" presStyleCnt="0"/>
      <dgm:spPr/>
    </dgm:pt>
    <dgm:pt modelId="{BC351D5D-0BD3-4204-8BCB-589A86569C18}" type="pres">
      <dgm:prSet presAssocID="{3D023F4E-D46A-4B7F-9602-5AF11B80418F}" presName="Name37" presStyleLbl="parChTrans1D2" presStyleIdx="3" presStyleCnt="5"/>
      <dgm:spPr/>
    </dgm:pt>
    <dgm:pt modelId="{6861BCC5-4A07-4BFA-A2E4-21D1F9B9116C}" type="pres">
      <dgm:prSet presAssocID="{8EF022DC-3B18-4C0C-B3E3-01C32F6B1C81}" presName="hierRoot2" presStyleCnt="0">
        <dgm:presLayoutVars>
          <dgm:hierBranch val="init"/>
        </dgm:presLayoutVars>
      </dgm:prSet>
      <dgm:spPr/>
    </dgm:pt>
    <dgm:pt modelId="{FE2D6F10-D2DD-4DC6-B081-265E6DFA2CFB}" type="pres">
      <dgm:prSet presAssocID="{8EF022DC-3B18-4C0C-B3E3-01C32F6B1C81}" presName="rootComposite" presStyleCnt="0"/>
      <dgm:spPr/>
    </dgm:pt>
    <dgm:pt modelId="{9C205AD1-2E8C-469A-859A-C9702757FF6D}" type="pres">
      <dgm:prSet presAssocID="{8EF022DC-3B18-4C0C-B3E3-01C32F6B1C81}" presName="rootText" presStyleLbl="node2" presStyleIdx="3" presStyleCnt="5">
        <dgm:presLayoutVars>
          <dgm:chPref val="3"/>
        </dgm:presLayoutVars>
      </dgm:prSet>
      <dgm:spPr/>
    </dgm:pt>
    <dgm:pt modelId="{9874D211-E7C3-4EAC-9FC1-F7584BFAED14}" type="pres">
      <dgm:prSet presAssocID="{8EF022DC-3B18-4C0C-B3E3-01C32F6B1C81}" presName="rootConnector" presStyleLbl="node2" presStyleIdx="3" presStyleCnt="5"/>
      <dgm:spPr/>
    </dgm:pt>
    <dgm:pt modelId="{429101E4-15AC-48CD-B834-C0A6E06F545A}" type="pres">
      <dgm:prSet presAssocID="{8EF022DC-3B18-4C0C-B3E3-01C32F6B1C81}" presName="hierChild4" presStyleCnt="0"/>
      <dgm:spPr/>
    </dgm:pt>
    <dgm:pt modelId="{0672A6D0-D8DB-4701-82D4-858C90D961E0}" type="pres">
      <dgm:prSet presAssocID="{8EF022DC-3B18-4C0C-B3E3-01C32F6B1C81}" presName="hierChild5" presStyleCnt="0"/>
      <dgm:spPr/>
    </dgm:pt>
    <dgm:pt modelId="{DD47C16B-BA7A-49CA-8E88-989512937E69}" type="pres">
      <dgm:prSet presAssocID="{6190AEE9-87EC-4FFE-A6B8-2CCDC9DD5C11}" presName="Name111" presStyleLbl="parChTrans1D3" presStyleIdx="3" presStyleCnt="5"/>
      <dgm:spPr/>
    </dgm:pt>
    <dgm:pt modelId="{9FD1430C-F01A-4CB8-B00D-6F93B4DA1FFA}" type="pres">
      <dgm:prSet presAssocID="{74CD2E17-1CDF-4FB5-B6EF-165C1143FAE2}" presName="hierRoot3" presStyleCnt="0">
        <dgm:presLayoutVars>
          <dgm:hierBranch val="init"/>
        </dgm:presLayoutVars>
      </dgm:prSet>
      <dgm:spPr/>
    </dgm:pt>
    <dgm:pt modelId="{1EC41C4E-56DC-44D8-AE38-96B8AAC8A9F8}" type="pres">
      <dgm:prSet presAssocID="{74CD2E17-1CDF-4FB5-B6EF-165C1143FAE2}" presName="rootComposite3" presStyleCnt="0"/>
      <dgm:spPr/>
    </dgm:pt>
    <dgm:pt modelId="{45AC033F-C35A-4E92-8D2D-1FAB8C3683D7}" type="pres">
      <dgm:prSet presAssocID="{74CD2E17-1CDF-4FB5-B6EF-165C1143FAE2}" presName="rootText3" presStyleLbl="asst2" presStyleIdx="3" presStyleCnt="5" custScaleY="283268" custLinFactNeighborX="1326">
        <dgm:presLayoutVars>
          <dgm:chPref val="3"/>
        </dgm:presLayoutVars>
      </dgm:prSet>
      <dgm:spPr/>
    </dgm:pt>
    <dgm:pt modelId="{C47BC537-A8C0-4B9E-8388-7EE375101C01}" type="pres">
      <dgm:prSet presAssocID="{74CD2E17-1CDF-4FB5-B6EF-165C1143FAE2}" presName="rootConnector3" presStyleLbl="asst2" presStyleIdx="3" presStyleCnt="5"/>
      <dgm:spPr/>
    </dgm:pt>
    <dgm:pt modelId="{D54D7037-276B-4965-A328-50E777C00405}" type="pres">
      <dgm:prSet presAssocID="{74CD2E17-1CDF-4FB5-B6EF-165C1143FAE2}" presName="hierChild6" presStyleCnt="0"/>
      <dgm:spPr/>
    </dgm:pt>
    <dgm:pt modelId="{5C236CE6-6055-433E-8C4F-E254F3A9F1BD}" type="pres">
      <dgm:prSet presAssocID="{74CD2E17-1CDF-4FB5-B6EF-165C1143FAE2}" presName="hierChild7" presStyleCnt="0"/>
      <dgm:spPr/>
    </dgm:pt>
    <dgm:pt modelId="{C79FEADA-174D-4E6E-8710-4218BC6D5B88}" type="pres">
      <dgm:prSet presAssocID="{2270BE11-18AF-4DC0-A88B-4325D4D19117}" presName="Name37" presStyleLbl="parChTrans1D2" presStyleIdx="4" presStyleCnt="5"/>
      <dgm:spPr/>
    </dgm:pt>
    <dgm:pt modelId="{B5EDE069-D256-417E-8371-6D30E1F69F70}" type="pres">
      <dgm:prSet presAssocID="{895F6AAE-879A-4EED-AEDD-B63D36567731}" presName="hierRoot2" presStyleCnt="0">
        <dgm:presLayoutVars>
          <dgm:hierBranch val="init"/>
        </dgm:presLayoutVars>
      </dgm:prSet>
      <dgm:spPr/>
    </dgm:pt>
    <dgm:pt modelId="{C83A3C5B-CB76-4987-857D-06CCBC47CF27}" type="pres">
      <dgm:prSet presAssocID="{895F6AAE-879A-4EED-AEDD-B63D36567731}" presName="rootComposite" presStyleCnt="0"/>
      <dgm:spPr/>
    </dgm:pt>
    <dgm:pt modelId="{65D2EE0F-7136-420E-A6ED-6E65A04013E6}" type="pres">
      <dgm:prSet presAssocID="{895F6AAE-879A-4EED-AEDD-B63D36567731}" presName="rootText" presStyleLbl="node2" presStyleIdx="4" presStyleCnt="5">
        <dgm:presLayoutVars>
          <dgm:chPref val="3"/>
        </dgm:presLayoutVars>
      </dgm:prSet>
      <dgm:spPr/>
    </dgm:pt>
    <dgm:pt modelId="{40A33772-C1C0-4FAA-92A2-00993B90F454}" type="pres">
      <dgm:prSet presAssocID="{895F6AAE-879A-4EED-AEDD-B63D36567731}" presName="rootConnector" presStyleLbl="node2" presStyleIdx="4" presStyleCnt="5"/>
      <dgm:spPr/>
    </dgm:pt>
    <dgm:pt modelId="{00D5794C-CB7C-4345-9EEE-4CFF7A4825A7}" type="pres">
      <dgm:prSet presAssocID="{895F6AAE-879A-4EED-AEDD-B63D36567731}" presName="hierChild4" presStyleCnt="0"/>
      <dgm:spPr/>
    </dgm:pt>
    <dgm:pt modelId="{366AD342-18F1-434D-BC73-507B7CDEA6B5}" type="pres">
      <dgm:prSet presAssocID="{895F6AAE-879A-4EED-AEDD-B63D36567731}" presName="hierChild5" presStyleCnt="0"/>
      <dgm:spPr/>
    </dgm:pt>
    <dgm:pt modelId="{920CD1BD-0645-46B8-97FA-C1DEB55DE0F5}" type="pres">
      <dgm:prSet presAssocID="{8830B374-B050-4E47-8D35-39634A8B393D}" presName="Name111" presStyleLbl="parChTrans1D3" presStyleIdx="4" presStyleCnt="5"/>
      <dgm:spPr/>
    </dgm:pt>
    <dgm:pt modelId="{F67B8259-421B-4F04-8FC5-7742E7576ECB}" type="pres">
      <dgm:prSet presAssocID="{1AC2E970-CB26-4FF8-AC60-BC923C7DCDC4}" presName="hierRoot3" presStyleCnt="0">
        <dgm:presLayoutVars>
          <dgm:hierBranch val="init"/>
        </dgm:presLayoutVars>
      </dgm:prSet>
      <dgm:spPr/>
    </dgm:pt>
    <dgm:pt modelId="{755DE7A1-CE11-49A2-BFBE-CFBAC48C0790}" type="pres">
      <dgm:prSet presAssocID="{1AC2E970-CB26-4FF8-AC60-BC923C7DCDC4}" presName="rootComposite3" presStyleCnt="0"/>
      <dgm:spPr/>
    </dgm:pt>
    <dgm:pt modelId="{75B13EF8-A548-478E-9089-BCA1309C30D7}" type="pres">
      <dgm:prSet presAssocID="{1AC2E970-CB26-4FF8-AC60-BC923C7DCDC4}" presName="rootText3" presStyleLbl="asst2" presStyleIdx="4" presStyleCnt="5" custScaleY="280077">
        <dgm:presLayoutVars>
          <dgm:chPref val="3"/>
        </dgm:presLayoutVars>
      </dgm:prSet>
      <dgm:spPr/>
    </dgm:pt>
    <dgm:pt modelId="{85D265BE-0640-4CA4-9FDB-E7094C54C094}" type="pres">
      <dgm:prSet presAssocID="{1AC2E970-CB26-4FF8-AC60-BC923C7DCDC4}" presName="rootConnector3" presStyleLbl="asst2" presStyleIdx="4" presStyleCnt="5"/>
      <dgm:spPr/>
    </dgm:pt>
    <dgm:pt modelId="{0088E86F-0293-4099-A9E5-93934DFC1297}" type="pres">
      <dgm:prSet presAssocID="{1AC2E970-CB26-4FF8-AC60-BC923C7DCDC4}" presName="hierChild6" presStyleCnt="0"/>
      <dgm:spPr/>
    </dgm:pt>
    <dgm:pt modelId="{902EEFE1-B3D8-4B7C-ABEF-516ECB5C9D67}" type="pres">
      <dgm:prSet presAssocID="{1AC2E970-CB26-4FF8-AC60-BC923C7DCDC4}" presName="hierChild7" presStyleCnt="0"/>
      <dgm:spPr/>
    </dgm:pt>
    <dgm:pt modelId="{A12B5573-EC77-472E-8333-8E8022B2A0FB}" type="pres">
      <dgm:prSet presAssocID="{25DE9857-52A0-4511-929C-DE1D2744D369}" presName="hierChild3" presStyleCnt="0"/>
      <dgm:spPr/>
    </dgm:pt>
  </dgm:ptLst>
  <dgm:cxnLst>
    <dgm:cxn modelId="{BA88270D-E8D9-471A-9525-FB688F7BB8DB}" type="presOf" srcId="{D4304E8A-44E5-4E99-88B4-14D3AD30E162}" destId="{246A9357-7246-4AF2-8778-93149753FD51}" srcOrd="0" destOrd="0" presId="urn:microsoft.com/office/officeart/2005/8/layout/orgChart1"/>
    <dgm:cxn modelId="{06EE8215-0430-43E7-9138-3097BAA0D79A}" srcId="{25DE9857-52A0-4511-929C-DE1D2744D369}" destId="{8EF022DC-3B18-4C0C-B3E3-01C32F6B1C81}" srcOrd="3" destOrd="0" parTransId="{3D023F4E-D46A-4B7F-9602-5AF11B80418F}" sibTransId="{64BB2BBE-9CFE-49A1-B6C9-37BF07415AB8}"/>
    <dgm:cxn modelId="{15345920-1E26-417A-9CB4-A84FE20710A5}" srcId="{A6994B87-7C1D-434F-AB68-3489FECB5556}" destId="{25DE9857-52A0-4511-929C-DE1D2744D369}" srcOrd="0" destOrd="0" parTransId="{BEED6C35-F884-4B36-B268-0FEE15EA77D8}" sibTransId="{A9CD0D9B-E58E-44A6-8770-2AA2695781D9}"/>
    <dgm:cxn modelId="{2C105F28-6A3E-439B-AA09-00E61768E635}" type="presOf" srcId="{6190AEE9-87EC-4FFE-A6B8-2CCDC9DD5C11}" destId="{DD47C16B-BA7A-49CA-8E88-989512937E69}" srcOrd="0" destOrd="0" presId="urn:microsoft.com/office/officeart/2005/8/layout/orgChart1"/>
    <dgm:cxn modelId="{1830A928-4CC6-48DA-9D71-7B592C305CE4}" srcId="{8EF022DC-3B18-4C0C-B3E3-01C32F6B1C81}" destId="{74CD2E17-1CDF-4FB5-B6EF-165C1143FAE2}" srcOrd="0" destOrd="0" parTransId="{6190AEE9-87EC-4FFE-A6B8-2CCDC9DD5C11}" sibTransId="{AEB56FEE-05E4-4540-B84B-38D3AB44EF9E}"/>
    <dgm:cxn modelId="{8C711330-FB47-4198-BCC6-B247F956BE49}" type="presOf" srcId="{1AC2E970-CB26-4FF8-AC60-BC923C7DCDC4}" destId="{75B13EF8-A548-478E-9089-BCA1309C30D7}" srcOrd="0" destOrd="0" presId="urn:microsoft.com/office/officeart/2005/8/layout/orgChart1"/>
    <dgm:cxn modelId="{32CC0D33-E079-4A30-BBCA-EBA8800DF0CE}" srcId="{D260576C-4829-4FC7-8470-4742A56314BF}" destId="{16DAB0DE-19B0-4E45-AA70-F8EC7069E03C}" srcOrd="0" destOrd="0" parTransId="{C1BFA1CC-D5F1-4186-8D73-64125AFF8D63}" sibTransId="{5943A129-EBFB-4A9F-B5B4-E9A5ACD4C3DC}"/>
    <dgm:cxn modelId="{8FA75934-E11D-43D8-92B9-1D17A6DD7BFC}" type="presOf" srcId="{ED334303-692F-4CF8-ACB0-E509D1A1E9CE}" destId="{18C615B9-9E20-42E4-A680-016E5B342A81}" srcOrd="0" destOrd="0" presId="urn:microsoft.com/office/officeart/2005/8/layout/orgChart1"/>
    <dgm:cxn modelId="{87C35735-08DB-424A-954E-8B33177AEE10}" type="presOf" srcId="{895F6AAE-879A-4EED-AEDD-B63D36567731}" destId="{65D2EE0F-7136-420E-A6ED-6E65A04013E6}" srcOrd="0" destOrd="0" presId="urn:microsoft.com/office/officeart/2005/8/layout/orgChart1"/>
    <dgm:cxn modelId="{E7FE693F-DB58-454B-8D3E-A3DD301DD987}" type="presOf" srcId="{16DAB0DE-19B0-4E45-AA70-F8EC7069E03C}" destId="{DC8CC85D-AC62-4348-986F-B5EC4BAA4924}" srcOrd="1" destOrd="0" presId="urn:microsoft.com/office/officeart/2005/8/layout/orgChart1"/>
    <dgm:cxn modelId="{C1083B5C-3FAD-4B78-9FC6-9AC735667416}" type="presOf" srcId="{3D023F4E-D46A-4B7F-9602-5AF11B80418F}" destId="{BC351D5D-0BD3-4204-8BCB-589A86569C18}" srcOrd="0" destOrd="0" presId="urn:microsoft.com/office/officeart/2005/8/layout/orgChart1"/>
    <dgm:cxn modelId="{DC077464-3BFC-42D9-8A7E-B4DB56FF171F}" type="presOf" srcId="{1AC2E970-CB26-4FF8-AC60-BC923C7DCDC4}" destId="{85D265BE-0640-4CA4-9FDB-E7094C54C094}" srcOrd="1" destOrd="0" presId="urn:microsoft.com/office/officeart/2005/8/layout/orgChart1"/>
    <dgm:cxn modelId="{F61A566E-9518-4993-AA64-FD7BA8077248}" srcId="{25DE9857-52A0-4511-929C-DE1D2744D369}" destId="{D260576C-4829-4FC7-8470-4742A56314BF}" srcOrd="1" destOrd="0" parTransId="{83CEEE1F-EE70-4CA5-86A0-7DD9F80B8564}" sibTransId="{3DE1E439-794E-44D1-87DD-0AA9875DF549}"/>
    <dgm:cxn modelId="{50811C52-F77C-4D17-9746-4F36FB7078FC}" type="presOf" srcId="{8830B374-B050-4E47-8D35-39634A8B393D}" destId="{920CD1BD-0645-46B8-97FA-C1DEB55DE0F5}" srcOrd="0" destOrd="0" presId="urn:microsoft.com/office/officeart/2005/8/layout/orgChart1"/>
    <dgm:cxn modelId="{FA019C77-C274-4CE1-BCB0-9563C40AE030}" type="presOf" srcId="{83CEEE1F-EE70-4CA5-86A0-7DD9F80B8564}" destId="{0459A8FA-6F90-4BDC-99ED-C6107E9837EA}" srcOrd="0" destOrd="0" presId="urn:microsoft.com/office/officeart/2005/8/layout/orgChart1"/>
    <dgm:cxn modelId="{FE80517B-C7F0-4D99-BB4B-EB9A3CEAE6C1}" srcId="{25DE9857-52A0-4511-929C-DE1D2744D369}" destId="{80D8ADD5-A051-4709-8DD1-B2C102793422}" srcOrd="2" destOrd="0" parTransId="{208F9071-A964-4C1C-B577-8B3146697243}" sibTransId="{13EE41D0-2C4F-4CC7-B058-02AC2EAA24C6}"/>
    <dgm:cxn modelId="{3621457D-8FB4-4CB1-BEBB-18C5146C4A68}" type="presOf" srcId="{74CD2E17-1CDF-4FB5-B6EF-165C1143FAE2}" destId="{C47BC537-A8C0-4B9E-8388-7EE375101C01}" srcOrd="1" destOrd="0" presId="urn:microsoft.com/office/officeart/2005/8/layout/orgChart1"/>
    <dgm:cxn modelId="{1974B97D-EB7A-4479-BB77-5959419964AD}" type="presOf" srcId="{00F0D235-03CD-4394-89B3-7BFCCD6BF229}" destId="{5DEA012F-91B9-4930-A62C-CD73E607F667}" srcOrd="0" destOrd="0" presId="urn:microsoft.com/office/officeart/2005/8/layout/orgChart1"/>
    <dgm:cxn modelId="{5C08FD7D-C879-4965-9A13-9755850C0B18}" type="presOf" srcId="{D260576C-4829-4FC7-8470-4742A56314BF}" destId="{33E474F1-3233-4F17-A473-5E26E03A9694}" srcOrd="0" destOrd="0" presId="urn:microsoft.com/office/officeart/2005/8/layout/orgChart1"/>
    <dgm:cxn modelId="{F4BDF77F-87D9-4915-AEBC-01216C4522EF}" type="presOf" srcId="{D4304E8A-44E5-4E99-88B4-14D3AD30E162}" destId="{052E5FB2-C8E5-4F3E-B7F7-91E06B2CAFC4}" srcOrd="1" destOrd="0" presId="urn:microsoft.com/office/officeart/2005/8/layout/orgChart1"/>
    <dgm:cxn modelId="{473CF695-ECC5-40CD-95AC-7D61AB987457}" type="presOf" srcId="{80D8ADD5-A051-4709-8DD1-B2C102793422}" destId="{E32ECD0F-E42A-4F7C-BC4A-CDE2A5528DD6}" srcOrd="1" destOrd="0" presId="urn:microsoft.com/office/officeart/2005/8/layout/orgChart1"/>
    <dgm:cxn modelId="{857A2A96-1C76-4A21-89CB-E2EAC3243CB0}" type="presOf" srcId="{6DE673FD-1660-4813-96F0-38247CF9E6FD}" destId="{1BE15A81-A4AD-44CB-85B3-6CE809E63C6F}" srcOrd="1" destOrd="0" presId="urn:microsoft.com/office/officeart/2005/8/layout/orgChart1"/>
    <dgm:cxn modelId="{F7A65598-86B1-4C2F-ADAA-5C8008E82DA9}" type="presOf" srcId="{16DAB0DE-19B0-4E45-AA70-F8EC7069E03C}" destId="{EC973653-9A6B-4112-9A22-E00E9F758EDF}" srcOrd="0" destOrd="0" presId="urn:microsoft.com/office/officeart/2005/8/layout/orgChart1"/>
    <dgm:cxn modelId="{FDDBAB9E-FE00-4F5A-B652-FD77274E2C81}" type="presOf" srcId="{2270BE11-18AF-4DC0-A88B-4325D4D19117}" destId="{C79FEADA-174D-4E6E-8710-4218BC6D5B88}" srcOrd="0" destOrd="0" presId="urn:microsoft.com/office/officeart/2005/8/layout/orgChart1"/>
    <dgm:cxn modelId="{7C7E41A2-E830-4835-BD1E-D834A6425162}" srcId="{80D8ADD5-A051-4709-8DD1-B2C102793422}" destId="{D4304E8A-44E5-4E99-88B4-14D3AD30E162}" srcOrd="0" destOrd="0" parTransId="{ED334303-692F-4CF8-ACB0-E509D1A1E9CE}" sibTransId="{E2062C75-1064-485D-B662-4BC575018D5A}"/>
    <dgm:cxn modelId="{1EA0C1A2-20A5-4386-BF31-7225E9B4D9BB}" type="presOf" srcId="{A6994B87-7C1D-434F-AB68-3489FECB5556}" destId="{75FE749B-185F-411C-A583-E3CD7681E829}" srcOrd="0" destOrd="0" presId="urn:microsoft.com/office/officeart/2005/8/layout/orgChart1"/>
    <dgm:cxn modelId="{E75AEFA4-38FF-4E3A-8B22-5F1CCD89511B}" srcId="{00F0D235-03CD-4394-89B3-7BFCCD6BF229}" destId="{6DE673FD-1660-4813-96F0-38247CF9E6FD}" srcOrd="0" destOrd="0" parTransId="{487C8866-6C2C-4348-91C3-FD25D1A44509}" sibTransId="{B6FC27F5-BD3F-46AD-B1D4-268030E046F6}"/>
    <dgm:cxn modelId="{332874AF-506F-488A-ACE4-966FA1F97A64}" srcId="{895F6AAE-879A-4EED-AEDD-B63D36567731}" destId="{1AC2E970-CB26-4FF8-AC60-BC923C7DCDC4}" srcOrd="0" destOrd="0" parTransId="{8830B374-B050-4E47-8D35-39634A8B393D}" sibTransId="{C1B203D3-6AD5-421E-8878-4D56D2F4EA8A}"/>
    <dgm:cxn modelId="{00B4E6B1-BEB6-4E7C-906A-FD392048B917}" type="presOf" srcId="{208F9071-A964-4C1C-B577-8B3146697243}" destId="{27D9C1CF-8450-4A57-A7AF-15BA58CB00D4}" srcOrd="0" destOrd="0" presId="urn:microsoft.com/office/officeart/2005/8/layout/orgChart1"/>
    <dgm:cxn modelId="{7F56DFB2-6C64-444B-8986-90A923C6483E}" type="presOf" srcId="{00F0D235-03CD-4394-89B3-7BFCCD6BF229}" destId="{A1730E73-A412-42B4-B297-653518944DF5}" srcOrd="1" destOrd="0" presId="urn:microsoft.com/office/officeart/2005/8/layout/orgChart1"/>
    <dgm:cxn modelId="{C295DEC1-40BE-4D82-AFF2-87F97E9577A8}" type="presOf" srcId="{74CD2E17-1CDF-4FB5-B6EF-165C1143FAE2}" destId="{45AC033F-C35A-4E92-8D2D-1FAB8C3683D7}" srcOrd="0" destOrd="0" presId="urn:microsoft.com/office/officeart/2005/8/layout/orgChart1"/>
    <dgm:cxn modelId="{424D20CE-65FB-416B-997B-659F221B6D63}" srcId="{25DE9857-52A0-4511-929C-DE1D2744D369}" destId="{00F0D235-03CD-4394-89B3-7BFCCD6BF229}" srcOrd="0" destOrd="0" parTransId="{ECD0B815-6D7E-4262-9682-972B3B4DCA9C}" sibTransId="{030F6C65-BAF2-4F00-B2AB-B619F1A567E4}"/>
    <dgm:cxn modelId="{31DF4ED5-185B-46F1-8F98-F57656958C56}" type="presOf" srcId="{487C8866-6C2C-4348-91C3-FD25D1A44509}" destId="{6B3E8D6D-4564-4D0F-A154-718A6698F2CE}" srcOrd="0" destOrd="0" presId="urn:microsoft.com/office/officeart/2005/8/layout/orgChart1"/>
    <dgm:cxn modelId="{89D942D9-71D3-4525-B102-9C100059F83A}" type="presOf" srcId="{25DE9857-52A0-4511-929C-DE1D2744D369}" destId="{6ACBB84A-5A79-422A-8D0E-FCA7211188AD}" srcOrd="1" destOrd="0" presId="urn:microsoft.com/office/officeart/2005/8/layout/orgChart1"/>
    <dgm:cxn modelId="{7D6E82DA-BCF6-48FF-BB70-762478574092}" type="presOf" srcId="{895F6AAE-879A-4EED-AEDD-B63D36567731}" destId="{40A33772-C1C0-4FAA-92A2-00993B90F454}" srcOrd="1" destOrd="0" presId="urn:microsoft.com/office/officeart/2005/8/layout/orgChart1"/>
    <dgm:cxn modelId="{3C5B1ADE-F6C9-458F-8645-84D35144A64C}" type="presOf" srcId="{ECD0B815-6D7E-4262-9682-972B3B4DCA9C}" destId="{441B4215-7846-4574-A6FC-15152ABB9B59}" srcOrd="0" destOrd="0" presId="urn:microsoft.com/office/officeart/2005/8/layout/orgChart1"/>
    <dgm:cxn modelId="{0B9BC4E9-AC1A-420F-A2E2-87AE64044D56}" srcId="{25DE9857-52A0-4511-929C-DE1D2744D369}" destId="{895F6AAE-879A-4EED-AEDD-B63D36567731}" srcOrd="4" destOrd="0" parTransId="{2270BE11-18AF-4DC0-A88B-4325D4D19117}" sibTransId="{61015638-600B-45F7-A9F0-A945FDB0EB45}"/>
    <dgm:cxn modelId="{1E57D7EB-AA64-42ED-91DA-28FA9A201F71}" type="presOf" srcId="{25DE9857-52A0-4511-929C-DE1D2744D369}" destId="{282DFE4E-1546-4A01-BC18-BEF7668F6DC3}" srcOrd="0" destOrd="0" presId="urn:microsoft.com/office/officeart/2005/8/layout/orgChart1"/>
    <dgm:cxn modelId="{3C042BEE-A4BF-4B58-90A5-FEC9B2DAD151}" type="presOf" srcId="{80D8ADD5-A051-4709-8DD1-B2C102793422}" destId="{9C4BDF55-299B-445D-A796-FC1D4D64B4D8}" srcOrd="0" destOrd="0" presId="urn:microsoft.com/office/officeart/2005/8/layout/orgChart1"/>
    <dgm:cxn modelId="{96D6C7EF-AF98-4969-AD62-2CB521FCC6AC}" type="presOf" srcId="{C1BFA1CC-D5F1-4186-8D73-64125AFF8D63}" destId="{83B3C518-0F1B-4878-837E-29132D53A8CF}" srcOrd="0" destOrd="0" presId="urn:microsoft.com/office/officeart/2005/8/layout/orgChart1"/>
    <dgm:cxn modelId="{1F247AF5-2C29-4F34-954B-C1BB4B912716}" type="presOf" srcId="{8EF022DC-3B18-4C0C-B3E3-01C32F6B1C81}" destId="{9874D211-E7C3-4EAC-9FC1-F7584BFAED14}" srcOrd="1" destOrd="0" presId="urn:microsoft.com/office/officeart/2005/8/layout/orgChart1"/>
    <dgm:cxn modelId="{C1DEA2F8-7FFA-4408-9B8F-B6B5861FB39B}" type="presOf" srcId="{D260576C-4829-4FC7-8470-4742A56314BF}" destId="{B8B8F75C-DAF3-47DA-A29F-4EFB00AB6052}" srcOrd="1" destOrd="0" presId="urn:microsoft.com/office/officeart/2005/8/layout/orgChart1"/>
    <dgm:cxn modelId="{89ABFBFC-5D75-43A8-81A9-22AEE9A41532}" type="presOf" srcId="{6DE673FD-1660-4813-96F0-38247CF9E6FD}" destId="{E1177507-8EF3-440D-8509-4C208AC41678}" srcOrd="0" destOrd="0" presId="urn:microsoft.com/office/officeart/2005/8/layout/orgChart1"/>
    <dgm:cxn modelId="{EFABC1FF-DEA7-4AB9-AEF8-54B0EB779711}" type="presOf" srcId="{8EF022DC-3B18-4C0C-B3E3-01C32F6B1C81}" destId="{9C205AD1-2E8C-469A-859A-C9702757FF6D}" srcOrd="0" destOrd="0" presId="urn:microsoft.com/office/officeart/2005/8/layout/orgChart1"/>
    <dgm:cxn modelId="{7552B464-32CB-4BD5-A4B7-F5A74EB62A60}" type="presParOf" srcId="{75FE749B-185F-411C-A583-E3CD7681E829}" destId="{FBB0A8E5-E78F-4072-9D1C-05CCCE9A07D9}" srcOrd="0" destOrd="0" presId="urn:microsoft.com/office/officeart/2005/8/layout/orgChart1"/>
    <dgm:cxn modelId="{BEFB8C09-D395-4721-B69D-A563A0690B56}" type="presParOf" srcId="{FBB0A8E5-E78F-4072-9D1C-05CCCE9A07D9}" destId="{83AC311A-B5DB-43B8-A92C-C4628114921A}" srcOrd="0" destOrd="0" presId="urn:microsoft.com/office/officeart/2005/8/layout/orgChart1"/>
    <dgm:cxn modelId="{E6F09D25-C56F-49B9-9E56-8EF4923199A3}" type="presParOf" srcId="{83AC311A-B5DB-43B8-A92C-C4628114921A}" destId="{282DFE4E-1546-4A01-BC18-BEF7668F6DC3}" srcOrd="0" destOrd="0" presId="urn:microsoft.com/office/officeart/2005/8/layout/orgChart1"/>
    <dgm:cxn modelId="{5EEC45B7-5FD6-427F-8FAB-CCDFE71B25F3}" type="presParOf" srcId="{83AC311A-B5DB-43B8-A92C-C4628114921A}" destId="{6ACBB84A-5A79-422A-8D0E-FCA7211188AD}" srcOrd="1" destOrd="0" presId="urn:microsoft.com/office/officeart/2005/8/layout/orgChart1"/>
    <dgm:cxn modelId="{DAF125F0-52C4-4806-9D3D-B05BAB376AF0}" type="presParOf" srcId="{FBB0A8E5-E78F-4072-9D1C-05CCCE9A07D9}" destId="{8C557430-16B6-4362-BA53-5AC80092677F}" srcOrd="1" destOrd="0" presId="urn:microsoft.com/office/officeart/2005/8/layout/orgChart1"/>
    <dgm:cxn modelId="{1E5B6E3C-1891-4120-88F6-42A90BE745E3}" type="presParOf" srcId="{8C557430-16B6-4362-BA53-5AC80092677F}" destId="{441B4215-7846-4574-A6FC-15152ABB9B59}" srcOrd="0" destOrd="0" presId="urn:microsoft.com/office/officeart/2005/8/layout/orgChart1"/>
    <dgm:cxn modelId="{9B74B4B2-5153-44B4-BBF1-6509B703157F}" type="presParOf" srcId="{8C557430-16B6-4362-BA53-5AC80092677F}" destId="{A2B1DF23-227E-4787-9DB5-140C9337EAF0}" srcOrd="1" destOrd="0" presId="urn:microsoft.com/office/officeart/2005/8/layout/orgChart1"/>
    <dgm:cxn modelId="{EC29B5C3-8AAF-4478-A680-82E0C6D74A4D}" type="presParOf" srcId="{A2B1DF23-227E-4787-9DB5-140C9337EAF0}" destId="{5EAE6D3B-CBB0-49BC-97CA-89AF5F587F86}" srcOrd="0" destOrd="0" presId="urn:microsoft.com/office/officeart/2005/8/layout/orgChart1"/>
    <dgm:cxn modelId="{0074E9D3-B804-47C5-AEF5-8FA80B0338F8}" type="presParOf" srcId="{5EAE6D3B-CBB0-49BC-97CA-89AF5F587F86}" destId="{5DEA012F-91B9-4930-A62C-CD73E607F667}" srcOrd="0" destOrd="0" presId="urn:microsoft.com/office/officeart/2005/8/layout/orgChart1"/>
    <dgm:cxn modelId="{71056472-EE38-4D93-9577-63880C027BF0}" type="presParOf" srcId="{5EAE6D3B-CBB0-49BC-97CA-89AF5F587F86}" destId="{A1730E73-A412-42B4-B297-653518944DF5}" srcOrd="1" destOrd="0" presId="urn:microsoft.com/office/officeart/2005/8/layout/orgChart1"/>
    <dgm:cxn modelId="{7800A82E-C4B1-4B9C-BF54-E5552D1ED1AD}" type="presParOf" srcId="{A2B1DF23-227E-4787-9DB5-140C9337EAF0}" destId="{949785F9-E1BB-45D9-9735-65C198DD9DEE}" srcOrd="1" destOrd="0" presId="urn:microsoft.com/office/officeart/2005/8/layout/orgChart1"/>
    <dgm:cxn modelId="{22085042-1C1E-46AF-8301-B3B474E78BD5}" type="presParOf" srcId="{A2B1DF23-227E-4787-9DB5-140C9337EAF0}" destId="{DBC86DC6-78BD-4C16-942E-8C09DFDC4640}" srcOrd="2" destOrd="0" presId="urn:microsoft.com/office/officeart/2005/8/layout/orgChart1"/>
    <dgm:cxn modelId="{29DB12C4-130C-45C6-A68F-74889239B84D}" type="presParOf" srcId="{DBC86DC6-78BD-4C16-942E-8C09DFDC4640}" destId="{6B3E8D6D-4564-4D0F-A154-718A6698F2CE}" srcOrd="0" destOrd="0" presId="urn:microsoft.com/office/officeart/2005/8/layout/orgChart1"/>
    <dgm:cxn modelId="{98999F4D-CE08-4B25-935F-21083E09DA4B}" type="presParOf" srcId="{DBC86DC6-78BD-4C16-942E-8C09DFDC4640}" destId="{B778D55C-26A3-49A8-97E2-217396BA041F}" srcOrd="1" destOrd="0" presId="urn:microsoft.com/office/officeart/2005/8/layout/orgChart1"/>
    <dgm:cxn modelId="{D3E146FB-948C-4832-AD54-A15D45F4B3A9}" type="presParOf" srcId="{B778D55C-26A3-49A8-97E2-217396BA041F}" destId="{752A3FB3-5F88-458B-9BEE-BE46D9AD61AA}" srcOrd="0" destOrd="0" presId="urn:microsoft.com/office/officeart/2005/8/layout/orgChart1"/>
    <dgm:cxn modelId="{A7B0FF6D-327B-48A9-9B35-0CA2199559D9}" type="presParOf" srcId="{752A3FB3-5F88-458B-9BEE-BE46D9AD61AA}" destId="{E1177507-8EF3-440D-8509-4C208AC41678}" srcOrd="0" destOrd="0" presId="urn:microsoft.com/office/officeart/2005/8/layout/orgChart1"/>
    <dgm:cxn modelId="{FE8528E6-B769-4655-B9D6-68D92CD64E13}" type="presParOf" srcId="{752A3FB3-5F88-458B-9BEE-BE46D9AD61AA}" destId="{1BE15A81-A4AD-44CB-85B3-6CE809E63C6F}" srcOrd="1" destOrd="0" presId="urn:microsoft.com/office/officeart/2005/8/layout/orgChart1"/>
    <dgm:cxn modelId="{035945C8-802A-430B-A320-7B137DE391A8}" type="presParOf" srcId="{B778D55C-26A3-49A8-97E2-217396BA041F}" destId="{5BB1B141-68F1-4356-948E-8274AA0C8BD7}" srcOrd="1" destOrd="0" presId="urn:microsoft.com/office/officeart/2005/8/layout/orgChart1"/>
    <dgm:cxn modelId="{DD978B16-9BDF-49FB-85DC-765F1250E30C}" type="presParOf" srcId="{B778D55C-26A3-49A8-97E2-217396BA041F}" destId="{53C13644-6953-4D4C-A20F-C87E2E14B206}" srcOrd="2" destOrd="0" presId="urn:microsoft.com/office/officeart/2005/8/layout/orgChart1"/>
    <dgm:cxn modelId="{2A85D81C-7E91-476C-975F-FD7656C01F41}" type="presParOf" srcId="{8C557430-16B6-4362-BA53-5AC80092677F}" destId="{0459A8FA-6F90-4BDC-99ED-C6107E9837EA}" srcOrd="2" destOrd="0" presId="urn:microsoft.com/office/officeart/2005/8/layout/orgChart1"/>
    <dgm:cxn modelId="{F4AF4F1F-C245-4B8A-8709-2006429DD709}" type="presParOf" srcId="{8C557430-16B6-4362-BA53-5AC80092677F}" destId="{457F5550-50AD-4F51-95AC-6CD009968426}" srcOrd="3" destOrd="0" presId="urn:microsoft.com/office/officeart/2005/8/layout/orgChart1"/>
    <dgm:cxn modelId="{F0C85EAF-CACC-4584-9852-F44CACA4A288}" type="presParOf" srcId="{457F5550-50AD-4F51-95AC-6CD009968426}" destId="{8E730C11-780A-4DD8-8417-3161F0AE374B}" srcOrd="0" destOrd="0" presId="urn:microsoft.com/office/officeart/2005/8/layout/orgChart1"/>
    <dgm:cxn modelId="{C79B0B63-8CEB-43ED-A4EF-E9A83107BD81}" type="presParOf" srcId="{8E730C11-780A-4DD8-8417-3161F0AE374B}" destId="{33E474F1-3233-4F17-A473-5E26E03A9694}" srcOrd="0" destOrd="0" presId="urn:microsoft.com/office/officeart/2005/8/layout/orgChart1"/>
    <dgm:cxn modelId="{2FC24E3B-E0B7-43AF-96E8-932511875C00}" type="presParOf" srcId="{8E730C11-780A-4DD8-8417-3161F0AE374B}" destId="{B8B8F75C-DAF3-47DA-A29F-4EFB00AB6052}" srcOrd="1" destOrd="0" presId="urn:microsoft.com/office/officeart/2005/8/layout/orgChart1"/>
    <dgm:cxn modelId="{508CD443-B4DB-4454-860E-05AC16B051F2}" type="presParOf" srcId="{457F5550-50AD-4F51-95AC-6CD009968426}" destId="{9C8695AF-43E7-4B97-9DD8-FAF2F00A3A18}" srcOrd="1" destOrd="0" presId="urn:microsoft.com/office/officeart/2005/8/layout/orgChart1"/>
    <dgm:cxn modelId="{3F945D7F-3E16-483E-A27F-E0AD1B712BF4}" type="presParOf" srcId="{457F5550-50AD-4F51-95AC-6CD009968426}" destId="{30AEFBC7-FB58-45B6-B2CA-72EDB8AFBF3D}" srcOrd="2" destOrd="0" presId="urn:microsoft.com/office/officeart/2005/8/layout/orgChart1"/>
    <dgm:cxn modelId="{770928DD-237F-4DE8-9D3C-A40439962438}" type="presParOf" srcId="{30AEFBC7-FB58-45B6-B2CA-72EDB8AFBF3D}" destId="{83B3C518-0F1B-4878-837E-29132D53A8CF}" srcOrd="0" destOrd="0" presId="urn:microsoft.com/office/officeart/2005/8/layout/orgChart1"/>
    <dgm:cxn modelId="{CD4DDE5D-52CD-4F19-A7FB-6D7F10FC63C9}" type="presParOf" srcId="{30AEFBC7-FB58-45B6-B2CA-72EDB8AFBF3D}" destId="{2C01ED28-9986-4B38-B6C8-5E970DD9BAC8}" srcOrd="1" destOrd="0" presId="urn:microsoft.com/office/officeart/2005/8/layout/orgChart1"/>
    <dgm:cxn modelId="{5D6638D1-3533-4AC6-B627-3294DD98561C}" type="presParOf" srcId="{2C01ED28-9986-4B38-B6C8-5E970DD9BAC8}" destId="{D119EBAA-5AD7-42CF-972E-D917DF8C858B}" srcOrd="0" destOrd="0" presId="urn:microsoft.com/office/officeart/2005/8/layout/orgChart1"/>
    <dgm:cxn modelId="{5AD6A6C3-901D-4DB6-907D-0A5E0105AEA4}" type="presParOf" srcId="{D119EBAA-5AD7-42CF-972E-D917DF8C858B}" destId="{EC973653-9A6B-4112-9A22-E00E9F758EDF}" srcOrd="0" destOrd="0" presId="urn:microsoft.com/office/officeart/2005/8/layout/orgChart1"/>
    <dgm:cxn modelId="{8F3DBA81-889A-45FE-AD70-1EF8AB6BA7BD}" type="presParOf" srcId="{D119EBAA-5AD7-42CF-972E-D917DF8C858B}" destId="{DC8CC85D-AC62-4348-986F-B5EC4BAA4924}" srcOrd="1" destOrd="0" presId="urn:microsoft.com/office/officeart/2005/8/layout/orgChart1"/>
    <dgm:cxn modelId="{9EC07AD6-9A91-4899-86E0-21DA851D7847}" type="presParOf" srcId="{2C01ED28-9986-4B38-B6C8-5E970DD9BAC8}" destId="{6CB72795-84FA-4979-B0E5-5C8E1D3672D9}" srcOrd="1" destOrd="0" presId="urn:microsoft.com/office/officeart/2005/8/layout/orgChart1"/>
    <dgm:cxn modelId="{8CB7BDF2-BD68-498B-AF94-0B1B135971E8}" type="presParOf" srcId="{2C01ED28-9986-4B38-B6C8-5E970DD9BAC8}" destId="{A504C2C4-7D26-4622-9473-FE9F775A7540}" srcOrd="2" destOrd="0" presId="urn:microsoft.com/office/officeart/2005/8/layout/orgChart1"/>
    <dgm:cxn modelId="{B7E0A9C1-F225-4DF8-B70F-ED19B7458D72}" type="presParOf" srcId="{8C557430-16B6-4362-BA53-5AC80092677F}" destId="{27D9C1CF-8450-4A57-A7AF-15BA58CB00D4}" srcOrd="4" destOrd="0" presId="urn:microsoft.com/office/officeart/2005/8/layout/orgChart1"/>
    <dgm:cxn modelId="{528E5336-1882-4484-BC90-91F9129C4033}" type="presParOf" srcId="{8C557430-16B6-4362-BA53-5AC80092677F}" destId="{90806A8E-4B77-4FCA-9C9D-61EB5BAB2188}" srcOrd="5" destOrd="0" presId="urn:microsoft.com/office/officeart/2005/8/layout/orgChart1"/>
    <dgm:cxn modelId="{918BECDE-72B4-4E41-AA0D-B684176377E1}" type="presParOf" srcId="{90806A8E-4B77-4FCA-9C9D-61EB5BAB2188}" destId="{7D1E953F-0AEA-4B3E-9BD0-BB478AC0856D}" srcOrd="0" destOrd="0" presId="urn:microsoft.com/office/officeart/2005/8/layout/orgChart1"/>
    <dgm:cxn modelId="{EE5F83B4-DF25-4CE4-B0CE-5E03E348C089}" type="presParOf" srcId="{7D1E953F-0AEA-4B3E-9BD0-BB478AC0856D}" destId="{9C4BDF55-299B-445D-A796-FC1D4D64B4D8}" srcOrd="0" destOrd="0" presId="urn:microsoft.com/office/officeart/2005/8/layout/orgChart1"/>
    <dgm:cxn modelId="{E5459E48-E672-4E7E-8E2B-F3D156EAFBEE}" type="presParOf" srcId="{7D1E953F-0AEA-4B3E-9BD0-BB478AC0856D}" destId="{E32ECD0F-E42A-4F7C-BC4A-CDE2A5528DD6}" srcOrd="1" destOrd="0" presId="urn:microsoft.com/office/officeart/2005/8/layout/orgChart1"/>
    <dgm:cxn modelId="{398C5FC9-9FAB-41FF-927D-3029694B020E}" type="presParOf" srcId="{90806A8E-4B77-4FCA-9C9D-61EB5BAB2188}" destId="{794C031C-BDD0-4808-8184-D5A6F28DB849}" srcOrd="1" destOrd="0" presId="urn:microsoft.com/office/officeart/2005/8/layout/orgChart1"/>
    <dgm:cxn modelId="{2F06BE5F-EEAF-45BB-ABE9-B17CCF133F01}" type="presParOf" srcId="{90806A8E-4B77-4FCA-9C9D-61EB5BAB2188}" destId="{A985C133-42A8-4104-999E-0B353FCEE23C}" srcOrd="2" destOrd="0" presId="urn:microsoft.com/office/officeart/2005/8/layout/orgChart1"/>
    <dgm:cxn modelId="{3D29E934-2EAB-46D4-989F-CEDF0DB04B9B}" type="presParOf" srcId="{A985C133-42A8-4104-999E-0B353FCEE23C}" destId="{18C615B9-9E20-42E4-A680-016E5B342A81}" srcOrd="0" destOrd="0" presId="urn:microsoft.com/office/officeart/2005/8/layout/orgChart1"/>
    <dgm:cxn modelId="{3E61D87B-E68C-41BD-A892-0F05FAF6F414}" type="presParOf" srcId="{A985C133-42A8-4104-999E-0B353FCEE23C}" destId="{E394B182-C7D2-4184-8EBA-72412C53BF8F}" srcOrd="1" destOrd="0" presId="urn:microsoft.com/office/officeart/2005/8/layout/orgChart1"/>
    <dgm:cxn modelId="{6CF81C0A-19FE-419E-B203-36F3DDEE1D08}" type="presParOf" srcId="{E394B182-C7D2-4184-8EBA-72412C53BF8F}" destId="{6EC71F7B-EDF6-4F7D-AE08-099FB108CCBE}" srcOrd="0" destOrd="0" presId="urn:microsoft.com/office/officeart/2005/8/layout/orgChart1"/>
    <dgm:cxn modelId="{ED0304A0-0C9F-450C-B57D-2AC2B39AEDE9}" type="presParOf" srcId="{6EC71F7B-EDF6-4F7D-AE08-099FB108CCBE}" destId="{246A9357-7246-4AF2-8778-93149753FD51}" srcOrd="0" destOrd="0" presId="urn:microsoft.com/office/officeart/2005/8/layout/orgChart1"/>
    <dgm:cxn modelId="{EBB3ABCB-BFFD-4D2D-832C-0FFC00FBF6AC}" type="presParOf" srcId="{6EC71F7B-EDF6-4F7D-AE08-099FB108CCBE}" destId="{052E5FB2-C8E5-4F3E-B7F7-91E06B2CAFC4}" srcOrd="1" destOrd="0" presId="urn:microsoft.com/office/officeart/2005/8/layout/orgChart1"/>
    <dgm:cxn modelId="{AB34B78D-3B3F-44CA-A06A-0A96B67996FC}" type="presParOf" srcId="{E394B182-C7D2-4184-8EBA-72412C53BF8F}" destId="{0347BFA9-A02C-4563-9CA6-F867418E9D36}" srcOrd="1" destOrd="0" presId="urn:microsoft.com/office/officeart/2005/8/layout/orgChart1"/>
    <dgm:cxn modelId="{A4671D73-1F6B-44B2-9D5B-A37A9CCCCEFA}" type="presParOf" srcId="{E394B182-C7D2-4184-8EBA-72412C53BF8F}" destId="{F92C8077-B9B3-42E4-A9EF-343DEB8A4183}" srcOrd="2" destOrd="0" presId="urn:microsoft.com/office/officeart/2005/8/layout/orgChart1"/>
    <dgm:cxn modelId="{6A616BE8-EBC5-43BF-BF83-F0ACC65A1914}" type="presParOf" srcId="{8C557430-16B6-4362-BA53-5AC80092677F}" destId="{BC351D5D-0BD3-4204-8BCB-589A86569C18}" srcOrd="6" destOrd="0" presId="urn:microsoft.com/office/officeart/2005/8/layout/orgChart1"/>
    <dgm:cxn modelId="{AD5BC790-E97D-41A1-AB41-28A5585CDBEE}" type="presParOf" srcId="{8C557430-16B6-4362-BA53-5AC80092677F}" destId="{6861BCC5-4A07-4BFA-A2E4-21D1F9B9116C}" srcOrd="7" destOrd="0" presId="urn:microsoft.com/office/officeart/2005/8/layout/orgChart1"/>
    <dgm:cxn modelId="{3AFE63EC-D3AD-4B60-A698-9FF20A0DE733}" type="presParOf" srcId="{6861BCC5-4A07-4BFA-A2E4-21D1F9B9116C}" destId="{FE2D6F10-D2DD-4DC6-B081-265E6DFA2CFB}" srcOrd="0" destOrd="0" presId="urn:microsoft.com/office/officeart/2005/8/layout/orgChart1"/>
    <dgm:cxn modelId="{2E22F4D4-C50E-46EB-BC75-057FAF910B90}" type="presParOf" srcId="{FE2D6F10-D2DD-4DC6-B081-265E6DFA2CFB}" destId="{9C205AD1-2E8C-469A-859A-C9702757FF6D}" srcOrd="0" destOrd="0" presId="urn:microsoft.com/office/officeart/2005/8/layout/orgChart1"/>
    <dgm:cxn modelId="{8DF69D41-F26F-4104-BB7D-F494059FF43F}" type="presParOf" srcId="{FE2D6F10-D2DD-4DC6-B081-265E6DFA2CFB}" destId="{9874D211-E7C3-4EAC-9FC1-F7584BFAED14}" srcOrd="1" destOrd="0" presId="urn:microsoft.com/office/officeart/2005/8/layout/orgChart1"/>
    <dgm:cxn modelId="{D7142E7E-1438-4309-A339-C23F45502EC9}" type="presParOf" srcId="{6861BCC5-4A07-4BFA-A2E4-21D1F9B9116C}" destId="{429101E4-15AC-48CD-B834-C0A6E06F545A}" srcOrd="1" destOrd="0" presId="urn:microsoft.com/office/officeart/2005/8/layout/orgChart1"/>
    <dgm:cxn modelId="{F78DC054-A00A-4A9F-91E1-778067F28EE9}" type="presParOf" srcId="{6861BCC5-4A07-4BFA-A2E4-21D1F9B9116C}" destId="{0672A6D0-D8DB-4701-82D4-858C90D961E0}" srcOrd="2" destOrd="0" presId="urn:microsoft.com/office/officeart/2005/8/layout/orgChart1"/>
    <dgm:cxn modelId="{4F321D6C-58C4-47D6-B2C3-B3022994E61B}" type="presParOf" srcId="{0672A6D0-D8DB-4701-82D4-858C90D961E0}" destId="{DD47C16B-BA7A-49CA-8E88-989512937E69}" srcOrd="0" destOrd="0" presId="urn:microsoft.com/office/officeart/2005/8/layout/orgChart1"/>
    <dgm:cxn modelId="{B87AC629-1479-47F9-B588-5AD9B16747BC}" type="presParOf" srcId="{0672A6D0-D8DB-4701-82D4-858C90D961E0}" destId="{9FD1430C-F01A-4CB8-B00D-6F93B4DA1FFA}" srcOrd="1" destOrd="0" presId="urn:microsoft.com/office/officeart/2005/8/layout/orgChart1"/>
    <dgm:cxn modelId="{60620110-0059-4236-A3AF-8C9784AB15BC}" type="presParOf" srcId="{9FD1430C-F01A-4CB8-B00D-6F93B4DA1FFA}" destId="{1EC41C4E-56DC-44D8-AE38-96B8AAC8A9F8}" srcOrd="0" destOrd="0" presId="urn:microsoft.com/office/officeart/2005/8/layout/orgChart1"/>
    <dgm:cxn modelId="{3F447955-26F9-41A8-BF36-985FA42E77DC}" type="presParOf" srcId="{1EC41C4E-56DC-44D8-AE38-96B8AAC8A9F8}" destId="{45AC033F-C35A-4E92-8D2D-1FAB8C3683D7}" srcOrd="0" destOrd="0" presId="urn:microsoft.com/office/officeart/2005/8/layout/orgChart1"/>
    <dgm:cxn modelId="{BBF5B533-98F7-44FC-9752-E271D425ACF1}" type="presParOf" srcId="{1EC41C4E-56DC-44D8-AE38-96B8AAC8A9F8}" destId="{C47BC537-A8C0-4B9E-8388-7EE375101C01}" srcOrd="1" destOrd="0" presId="urn:microsoft.com/office/officeart/2005/8/layout/orgChart1"/>
    <dgm:cxn modelId="{5EF1D5F7-000C-44EC-A545-27AF18FF55C8}" type="presParOf" srcId="{9FD1430C-F01A-4CB8-B00D-6F93B4DA1FFA}" destId="{D54D7037-276B-4965-A328-50E777C00405}" srcOrd="1" destOrd="0" presId="urn:microsoft.com/office/officeart/2005/8/layout/orgChart1"/>
    <dgm:cxn modelId="{21B4B0E0-84A3-4FE6-B941-41F741145B5B}" type="presParOf" srcId="{9FD1430C-F01A-4CB8-B00D-6F93B4DA1FFA}" destId="{5C236CE6-6055-433E-8C4F-E254F3A9F1BD}" srcOrd="2" destOrd="0" presId="urn:microsoft.com/office/officeart/2005/8/layout/orgChart1"/>
    <dgm:cxn modelId="{9D0EF438-17EC-4EED-B7F2-5E064CD58F7A}" type="presParOf" srcId="{8C557430-16B6-4362-BA53-5AC80092677F}" destId="{C79FEADA-174D-4E6E-8710-4218BC6D5B88}" srcOrd="8" destOrd="0" presId="urn:microsoft.com/office/officeart/2005/8/layout/orgChart1"/>
    <dgm:cxn modelId="{B1AA620B-5EF2-4E84-9054-CFC198A32956}" type="presParOf" srcId="{8C557430-16B6-4362-BA53-5AC80092677F}" destId="{B5EDE069-D256-417E-8371-6D30E1F69F70}" srcOrd="9" destOrd="0" presId="urn:microsoft.com/office/officeart/2005/8/layout/orgChart1"/>
    <dgm:cxn modelId="{7AB3FEAA-40BA-47F4-B97F-D4599D425123}" type="presParOf" srcId="{B5EDE069-D256-417E-8371-6D30E1F69F70}" destId="{C83A3C5B-CB76-4987-857D-06CCBC47CF27}" srcOrd="0" destOrd="0" presId="urn:microsoft.com/office/officeart/2005/8/layout/orgChart1"/>
    <dgm:cxn modelId="{D561DDF8-C6E5-4DD1-9264-8F8D0C60E91D}" type="presParOf" srcId="{C83A3C5B-CB76-4987-857D-06CCBC47CF27}" destId="{65D2EE0F-7136-420E-A6ED-6E65A04013E6}" srcOrd="0" destOrd="0" presId="urn:microsoft.com/office/officeart/2005/8/layout/orgChart1"/>
    <dgm:cxn modelId="{BDA213FA-E87E-4A45-9ABF-9C8627E2E33A}" type="presParOf" srcId="{C83A3C5B-CB76-4987-857D-06CCBC47CF27}" destId="{40A33772-C1C0-4FAA-92A2-00993B90F454}" srcOrd="1" destOrd="0" presId="urn:microsoft.com/office/officeart/2005/8/layout/orgChart1"/>
    <dgm:cxn modelId="{1064F34B-4214-4A16-8369-E25BD9A441C8}" type="presParOf" srcId="{B5EDE069-D256-417E-8371-6D30E1F69F70}" destId="{00D5794C-CB7C-4345-9EEE-4CFF7A4825A7}" srcOrd="1" destOrd="0" presId="urn:microsoft.com/office/officeart/2005/8/layout/orgChart1"/>
    <dgm:cxn modelId="{AA4FCE14-8F2F-4F16-911B-AB64EB7B96A7}" type="presParOf" srcId="{B5EDE069-D256-417E-8371-6D30E1F69F70}" destId="{366AD342-18F1-434D-BC73-507B7CDEA6B5}" srcOrd="2" destOrd="0" presId="urn:microsoft.com/office/officeart/2005/8/layout/orgChart1"/>
    <dgm:cxn modelId="{2F3D6499-B188-4C1C-9E85-AFFAC5AE77A9}" type="presParOf" srcId="{366AD342-18F1-434D-BC73-507B7CDEA6B5}" destId="{920CD1BD-0645-46B8-97FA-C1DEB55DE0F5}" srcOrd="0" destOrd="0" presId="urn:microsoft.com/office/officeart/2005/8/layout/orgChart1"/>
    <dgm:cxn modelId="{C47A6560-1D91-48A7-910D-E931C016C2E0}" type="presParOf" srcId="{366AD342-18F1-434D-BC73-507B7CDEA6B5}" destId="{F67B8259-421B-4F04-8FC5-7742E7576ECB}" srcOrd="1" destOrd="0" presId="urn:microsoft.com/office/officeart/2005/8/layout/orgChart1"/>
    <dgm:cxn modelId="{B1F245EF-362C-4ECB-892D-30E6DF42B6F1}" type="presParOf" srcId="{F67B8259-421B-4F04-8FC5-7742E7576ECB}" destId="{755DE7A1-CE11-49A2-BFBE-CFBAC48C0790}" srcOrd="0" destOrd="0" presId="urn:microsoft.com/office/officeart/2005/8/layout/orgChart1"/>
    <dgm:cxn modelId="{22D686CE-37FB-4946-BED5-8C13710011D5}" type="presParOf" srcId="{755DE7A1-CE11-49A2-BFBE-CFBAC48C0790}" destId="{75B13EF8-A548-478E-9089-BCA1309C30D7}" srcOrd="0" destOrd="0" presId="urn:microsoft.com/office/officeart/2005/8/layout/orgChart1"/>
    <dgm:cxn modelId="{993ED170-A6FF-4D21-8B66-628717D8508E}" type="presParOf" srcId="{755DE7A1-CE11-49A2-BFBE-CFBAC48C0790}" destId="{85D265BE-0640-4CA4-9FDB-E7094C54C094}" srcOrd="1" destOrd="0" presId="urn:microsoft.com/office/officeart/2005/8/layout/orgChart1"/>
    <dgm:cxn modelId="{E489E404-5536-480B-913F-61C3099A3954}" type="presParOf" srcId="{F67B8259-421B-4F04-8FC5-7742E7576ECB}" destId="{0088E86F-0293-4099-A9E5-93934DFC1297}" srcOrd="1" destOrd="0" presId="urn:microsoft.com/office/officeart/2005/8/layout/orgChart1"/>
    <dgm:cxn modelId="{E8C48089-D070-4A3A-BD91-D755345F561B}" type="presParOf" srcId="{F67B8259-421B-4F04-8FC5-7742E7576ECB}" destId="{902EEFE1-B3D8-4B7C-ABEF-516ECB5C9D67}" srcOrd="2" destOrd="0" presId="urn:microsoft.com/office/officeart/2005/8/layout/orgChart1"/>
    <dgm:cxn modelId="{A620DCBB-BDCF-481D-B20F-32D224325D2B}" type="presParOf" srcId="{FBB0A8E5-E78F-4072-9D1C-05CCCE9A07D9}" destId="{A12B5573-EC77-472E-8333-8E8022B2A0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994B87-7C1D-434F-AB68-3489FECB555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DE9857-52A0-4511-929C-DE1D2744D369}">
      <dgm:prSet phldrT="[Text]"/>
      <dgm:spPr/>
      <dgm:t>
        <a:bodyPr/>
        <a:lstStyle/>
        <a:p>
          <a:r>
            <a:rPr lang="en-US" dirty="0"/>
            <a:t>Fault Injection Attacks</a:t>
          </a:r>
        </a:p>
      </dgm:t>
    </dgm:pt>
    <dgm:pt modelId="{BEED6C35-F884-4B36-B268-0FEE15EA77D8}" type="parTrans" cxnId="{15345920-1E26-417A-9CB4-A84FE20710A5}">
      <dgm:prSet/>
      <dgm:spPr/>
      <dgm:t>
        <a:bodyPr/>
        <a:lstStyle/>
        <a:p>
          <a:endParaRPr lang="en-US"/>
        </a:p>
      </dgm:t>
    </dgm:pt>
    <dgm:pt modelId="{A9CD0D9B-E58E-44A6-8770-2AA2695781D9}" type="sibTrans" cxnId="{15345920-1E26-417A-9CB4-A84FE20710A5}">
      <dgm:prSet/>
      <dgm:spPr/>
      <dgm:t>
        <a:bodyPr/>
        <a:lstStyle/>
        <a:p>
          <a:endParaRPr lang="en-US"/>
        </a:p>
      </dgm:t>
    </dgm:pt>
    <dgm:pt modelId="{00F0D235-03CD-4394-89B3-7BFCCD6BF229}">
      <dgm:prSet phldrT="[Text]"/>
      <dgm:spPr/>
      <dgm:t>
        <a:bodyPr/>
        <a:lstStyle/>
        <a:p>
          <a:r>
            <a:rPr lang="en-US" dirty="0"/>
            <a:t>Voltage Glitch</a:t>
          </a:r>
        </a:p>
      </dgm:t>
    </dgm:pt>
    <dgm:pt modelId="{ECD0B815-6D7E-4262-9682-972B3B4DCA9C}" type="parTrans" cxnId="{424D20CE-65FB-416B-997B-659F221B6D63}">
      <dgm:prSet/>
      <dgm:spPr/>
      <dgm:t>
        <a:bodyPr/>
        <a:lstStyle/>
        <a:p>
          <a:endParaRPr lang="en-US"/>
        </a:p>
      </dgm:t>
    </dgm:pt>
    <dgm:pt modelId="{030F6C65-BAF2-4F00-B2AB-B619F1A567E4}" type="sibTrans" cxnId="{424D20CE-65FB-416B-997B-659F221B6D63}">
      <dgm:prSet/>
      <dgm:spPr/>
      <dgm:t>
        <a:bodyPr/>
        <a:lstStyle/>
        <a:p>
          <a:endParaRPr lang="en-US"/>
        </a:p>
      </dgm:t>
    </dgm:pt>
    <dgm:pt modelId="{D260576C-4829-4FC7-8470-4742A56314BF}">
      <dgm:prSet phldrT="[Text]"/>
      <dgm:spPr/>
      <dgm:t>
        <a:bodyPr/>
        <a:lstStyle/>
        <a:p>
          <a:r>
            <a:rPr lang="en-US" dirty="0"/>
            <a:t>Clock Glitch</a:t>
          </a:r>
        </a:p>
      </dgm:t>
    </dgm:pt>
    <dgm:pt modelId="{83CEEE1F-EE70-4CA5-86A0-7DD9F80B8564}" type="parTrans" cxnId="{F61A566E-9518-4993-AA64-FD7BA8077248}">
      <dgm:prSet/>
      <dgm:spPr/>
      <dgm:t>
        <a:bodyPr/>
        <a:lstStyle/>
        <a:p>
          <a:endParaRPr lang="en-US"/>
        </a:p>
      </dgm:t>
    </dgm:pt>
    <dgm:pt modelId="{3DE1E439-794E-44D1-87DD-0AA9875DF549}" type="sibTrans" cxnId="{F61A566E-9518-4993-AA64-FD7BA8077248}">
      <dgm:prSet/>
      <dgm:spPr/>
      <dgm:t>
        <a:bodyPr/>
        <a:lstStyle/>
        <a:p>
          <a:endParaRPr lang="en-US"/>
        </a:p>
      </dgm:t>
    </dgm:pt>
    <dgm:pt modelId="{80D8ADD5-A051-4709-8DD1-B2C102793422}">
      <dgm:prSet phldrT="[Text]"/>
      <dgm:spPr/>
      <dgm:t>
        <a:bodyPr/>
        <a:lstStyle/>
        <a:p>
          <a:r>
            <a:rPr lang="en-US" dirty="0"/>
            <a:t>EMFI</a:t>
          </a:r>
        </a:p>
      </dgm:t>
    </dgm:pt>
    <dgm:pt modelId="{208F9071-A964-4C1C-B577-8B3146697243}" type="parTrans" cxnId="{FE80517B-C7F0-4D99-BB4B-EB9A3CEAE6C1}">
      <dgm:prSet/>
      <dgm:spPr/>
      <dgm:t>
        <a:bodyPr/>
        <a:lstStyle/>
        <a:p>
          <a:endParaRPr lang="en-US"/>
        </a:p>
      </dgm:t>
    </dgm:pt>
    <dgm:pt modelId="{13EE41D0-2C4F-4CC7-B058-02AC2EAA24C6}" type="sibTrans" cxnId="{FE80517B-C7F0-4D99-BB4B-EB9A3CEAE6C1}">
      <dgm:prSet/>
      <dgm:spPr/>
      <dgm:t>
        <a:bodyPr/>
        <a:lstStyle/>
        <a:p>
          <a:endParaRPr lang="en-US"/>
        </a:p>
      </dgm:t>
    </dgm:pt>
    <dgm:pt modelId="{8EF022DC-3B18-4C0C-B3E3-01C32F6B1C81}">
      <dgm:prSet/>
      <dgm:spPr/>
      <dgm:t>
        <a:bodyPr/>
        <a:lstStyle/>
        <a:p>
          <a:r>
            <a:rPr lang="en-US" dirty="0"/>
            <a:t>Laser</a:t>
          </a:r>
        </a:p>
      </dgm:t>
    </dgm:pt>
    <dgm:pt modelId="{3D023F4E-D46A-4B7F-9602-5AF11B80418F}" type="parTrans" cxnId="{06EE8215-0430-43E7-9138-3097BAA0D79A}">
      <dgm:prSet/>
      <dgm:spPr/>
      <dgm:t>
        <a:bodyPr/>
        <a:lstStyle/>
        <a:p>
          <a:endParaRPr lang="en-US"/>
        </a:p>
      </dgm:t>
    </dgm:pt>
    <dgm:pt modelId="{64BB2BBE-9CFE-49A1-B6C9-37BF07415AB8}" type="sibTrans" cxnId="{06EE8215-0430-43E7-9138-3097BAA0D79A}">
      <dgm:prSet/>
      <dgm:spPr/>
      <dgm:t>
        <a:bodyPr/>
        <a:lstStyle/>
        <a:p>
          <a:endParaRPr lang="en-US"/>
        </a:p>
      </dgm:t>
    </dgm:pt>
    <dgm:pt modelId="{895F6AAE-879A-4EED-AEDD-B63D36567731}">
      <dgm:prSet/>
      <dgm:spPr/>
      <dgm:t>
        <a:bodyPr/>
        <a:lstStyle/>
        <a:p>
          <a:r>
            <a:rPr lang="en-US" dirty="0"/>
            <a:t>Optical</a:t>
          </a:r>
        </a:p>
      </dgm:t>
    </dgm:pt>
    <dgm:pt modelId="{2270BE11-18AF-4DC0-A88B-4325D4D19117}" type="parTrans" cxnId="{0B9BC4E9-AC1A-420F-A2E2-87AE64044D56}">
      <dgm:prSet/>
      <dgm:spPr/>
      <dgm:t>
        <a:bodyPr/>
        <a:lstStyle/>
        <a:p>
          <a:endParaRPr lang="en-US"/>
        </a:p>
      </dgm:t>
    </dgm:pt>
    <dgm:pt modelId="{61015638-600B-45F7-A9F0-A945FDB0EB45}" type="sibTrans" cxnId="{0B9BC4E9-AC1A-420F-A2E2-87AE64044D56}">
      <dgm:prSet/>
      <dgm:spPr/>
      <dgm:t>
        <a:bodyPr/>
        <a:lstStyle/>
        <a:p>
          <a:endParaRPr lang="en-US"/>
        </a:p>
      </dgm:t>
    </dgm:pt>
    <dgm:pt modelId="{75FE749B-185F-411C-A583-E3CD7681E829}" type="pres">
      <dgm:prSet presAssocID="{A6994B87-7C1D-434F-AB68-3489FECB55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BB0A8E5-E78F-4072-9D1C-05CCCE9A07D9}" type="pres">
      <dgm:prSet presAssocID="{25DE9857-52A0-4511-929C-DE1D2744D369}" presName="hierRoot1" presStyleCnt="0">
        <dgm:presLayoutVars>
          <dgm:hierBranch val="init"/>
        </dgm:presLayoutVars>
      </dgm:prSet>
      <dgm:spPr/>
    </dgm:pt>
    <dgm:pt modelId="{83AC311A-B5DB-43B8-A92C-C4628114921A}" type="pres">
      <dgm:prSet presAssocID="{25DE9857-52A0-4511-929C-DE1D2744D369}" presName="rootComposite1" presStyleCnt="0"/>
      <dgm:spPr/>
    </dgm:pt>
    <dgm:pt modelId="{282DFE4E-1546-4A01-BC18-BEF7668F6DC3}" type="pres">
      <dgm:prSet presAssocID="{25DE9857-52A0-4511-929C-DE1D2744D369}" presName="rootText1" presStyleLbl="node0" presStyleIdx="0" presStyleCnt="1">
        <dgm:presLayoutVars>
          <dgm:chPref val="3"/>
        </dgm:presLayoutVars>
      </dgm:prSet>
      <dgm:spPr/>
    </dgm:pt>
    <dgm:pt modelId="{6ACBB84A-5A79-422A-8D0E-FCA7211188AD}" type="pres">
      <dgm:prSet presAssocID="{25DE9857-52A0-4511-929C-DE1D2744D369}" presName="rootConnector1" presStyleLbl="node1" presStyleIdx="0" presStyleCnt="0"/>
      <dgm:spPr/>
    </dgm:pt>
    <dgm:pt modelId="{8C557430-16B6-4362-BA53-5AC80092677F}" type="pres">
      <dgm:prSet presAssocID="{25DE9857-52A0-4511-929C-DE1D2744D369}" presName="hierChild2" presStyleCnt="0"/>
      <dgm:spPr/>
    </dgm:pt>
    <dgm:pt modelId="{441B4215-7846-4574-A6FC-15152ABB9B59}" type="pres">
      <dgm:prSet presAssocID="{ECD0B815-6D7E-4262-9682-972B3B4DCA9C}" presName="Name37" presStyleLbl="parChTrans1D2" presStyleIdx="0" presStyleCnt="5"/>
      <dgm:spPr/>
    </dgm:pt>
    <dgm:pt modelId="{A2B1DF23-227E-4787-9DB5-140C9337EAF0}" type="pres">
      <dgm:prSet presAssocID="{00F0D235-03CD-4394-89B3-7BFCCD6BF229}" presName="hierRoot2" presStyleCnt="0">
        <dgm:presLayoutVars>
          <dgm:hierBranch val="init"/>
        </dgm:presLayoutVars>
      </dgm:prSet>
      <dgm:spPr/>
    </dgm:pt>
    <dgm:pt modelId="{5EAE6D3B-CBB0-49BC-97CA-89AF5F587F86}" type="pres">
      <dgm:prSet presAssocID="{00F0D235-03CD-4394-89B3-7BFCCD6BF229}" presName="rootComposite" presStyleCnt="0"/>
      <dgm:spPr/>
    </dgm:pt>
    <dgm:pt modelId="{5DEA012F-91B9-4930-A62C-CD73E607F667}" type="pres">
      <dgm:prSet presAssocID="{00F0D235-03CD-4394-89B3-7BFCCD6BF229}" presName="rootText" presStyleLbl="node2" presStyleIdx="0" presStyleCnt="5" custScaleX="115610">
        <dgm:presLayoutVars>
          <dgm:chPref val="3"/>
        </dgm:presLayoutVars>
      </dgm:prSet>
      <dgm:spPr/>
    </dgm:pt>
    <dgm:pt modelId="{A1730E73-A412-42B4-B297-653518944DF5}" type="pres">
      <dgm:prSet presAssocID="{00F0D235-03CD-4394-89B3-7BFCCD6BF229}" presName="rootConnector" presStyleLbl="node2" presStyleIdx="0" presStyleCnt="5"/>
      <dgm:spPr/>
    </dgm:pt>
    <dgm:pt modelId="{949785F9-E1BB-45D9-9735-65C198DD9DEE}" type="pres">
      <dgm:prSet presAssocID="{00F0D235-03CD-4394-89B3-7BFCCD6BF229}" presName="hierChild4" presStyleCnt="0"/>
      <dgm:spPr/>
    </dgm:pt>
    <dgm:pt modelId="{DBC86DC6-78BD-4C16-942E-8C09DFDC4640}" type="pres">
      <dgm:prSet presAssocID="{00F0D235-03CD-4394-89B3-7BFCCD6BF229}" presName="hierChild5" presStyleCnt="0"/>
      <dgm:spPr/>
    </dgm:pt>
    <dgm:pt modelId="{0459A8FA-6F90-4BDC-99ED-C6107E9837EA}" type="pres">
      <dgm:prSet presAssocID="{83CEEE1F-EE70-4CA5-86A0-7DD9F80B8564}" presName="Name37" presStyleLbl="parChTrans1D2" presStyleIdx="1" presStyleCnt="5"/>
      <dgm:spPr/>
    </dgm:pt>
    <dgm:pt modelId="{457F5550-50AD-4F51-95AC-6CD009968426}" type="pres">
      <dgm:prSet presAssocID="{D260576C-4829-4FC7-8470-4742A56314BF}" presName="hierRoot2" presStyleCnt="0">
        <dgm:presLayoutVars>
          <dgm:hierBranch val="init"/>
        </dgm:presLayoutVars>
      </dgm:prSet>
      <dgm:spPr/>
    </dgm:pt>
    <dgm:pt modelId="{8E730C11-780A-4DD8-8417-3161F0AE374B}" type="pres">
      <dgm:prSet presAssocID="{D260576C-4829-4FC7-8470-4742A56314BF}" presName="rootComposite" presStyleCnt="0"/>
      <dgm:spPr/>
    </dgm:pt>
    <dgm:pt modelId="{33E474F1-3233-4F17-A473-5E26E03A9694}" type="pres">
      <dgm:prSet presAssocID="{D260576C-4829-4FC7-8470-4742A56314BF}" presName="rootText" presStyleLbl="node2" presStyleIdx="1" presStyleCnt="5">
        <dgm:presLayoutVars>
          <dgm:chPref val="3"/>
        </dgm:presLayoutVars>
      </dgm:prSet>
      <dgm:spPr/>
    </dgm:pt>
    <dgm:pt modelId="{B8B8F75C-DAF3-47DA-A29F-4EFB00AB6052}" type="pres">
      <dgm:prSet presAssocID="{D260576C-4829-4FC7-8470-4742A56314BF}" presName="rootConnector" presStyleLbl="node2" presStyleIdx="1" presStyleCnt="5"/>
      <dgm:spPr/>
    </dgm:pt>
    <dgm:pt modelId="{9C8695AF-43E7-4B97-9DD8-FAF2F00A3A18}" type="pres">
      <dgm:prSet presAssocID="{D260576C-4829-4FC7-8470-4742A56314BF}" presName="hierChild4" presStyleCnt="0"/>
      <dgm:spPr/>
    </dgm:pt>
    <dgm:pt modelId="{30AEFBC7-FB58-45B6-B2CA-72EDB8AFBF3D}" type="pres">
      <dgm:prSet presAssocID="{D260576C-4829-4FC7-8470-4742A56314BF}" presName="hierChild5" presStyleCnt="0"/>
      <dgm:spPr/>
    </dgm:pt>
    <dgm:pt modelId="{27D9C1CF-8450-4A57-A7AF-15BA58CB00D4}" type="pres">
      <dgm:prSet presAssocID="{208F9071-A964-4C1C-B577-8B3146697243}" presName="Name37" presStyleLbl="parChTrans1D2" presStyleIdx="2" presStyleCnt="5"/>
      <dgm:spPr/>
    </dgm:pt>
    <dgm:pt modelId="{90806A8E-4B77-4FCA-9C9D-61EB5BAB2188}" type="pres">
      <dgm:prSet presAssocID="{80D8ADD5-A051-4709-8DD1-B2C102793422}" presName="hierRoot2" presStyleCnt="0">
        <dgm:presLayoutVars>
          <dgm:hierBranch val="init"/>
        </dgm:presLayoutVars>
      </dgm:prSet>
      <dgm:spPr/>
    </dgm:pt>
    <dgm:pt modelId="{7D1E953F-0AEA-4B3E-9BD0-BB478AC0856D}" type="pres">
      <dgm:prSet presAssocID="{80D8ADD5-A051-4709-8DD1-B2C102793422}" presName="rootComposite" presStyleCnt="0"/>
      <dgm:spPr/>
    </dgm:pt>
    <dgm:pt modelId="{9C4BDF55-299B-445D-A796-FC1D4D64B4D8}" type="pres">
      <dgm:prSet presAssocID="{80D8ADD5-A051-4709-8DD1-B2C102793422}" presName="rootText" presStyleLbl="node2" presStyleIdx="2" presStyleCnt="5">
        <dgm:presLayoutVars>
          <dgm:chPref val="3"/>
        </dgm:presLayoutVars>
      </dgm:prSet>
      <dgm:spPr/>
    </dgm:pt>
    <dgm:pt modelId="{E32ECD0F-E42A-4F7C-BC4A-CDE2A5528DD6}" type="pres">
      <dgm:prSet presAssocID="{80D8ADD5-A051-4709-8DD1-B2C102793422}" presName="rootConnector" presStyleLbl="node2" presStyleIdx="2" presStyleCnt="5"/>
      <dgm:spPr/>
    </dgm:pt>
    <dgm:pt modelId="{794C031C-BDD0-4808-8184-D5A6F28DB849}" type="pres">
      <dgm:prSet presAssocID="{80D8ADD5-A051-4709-8DD1-B2C102793422}" presName="hierChild4" presStyleCnt="0"/>
      <dgm:spPr/>
    </dgm:pt>
    <dgm:pt modelId="{A985C133-42A8-4104-999E-0B353FCEE23C}" type="pres">
      <dgm:prSet presAssocID="{80D8ADD5-A051-4709-8DD1-B2C102793422}" presName="hierChild5" presStyleCnt="0"/>
      <dgm:spPr/>
    </dgm:pt>
    <dgm:pt modelId="{BC351D5D-0BD3-4204-8BCB-589A86569C18}" type="pres">
      <dgm:prSet presAssocID="{3D023F4E-D46A-4B7F-9602-5AF11B80418F}" presName="Name37" presStyleLbl="parChTrans1D2" presStyleIdx="3" presStyleCnt="5"/>
      <dgm:spPr/>
    </dgm:pt>
    <dgm:pt modelId="{6861BCC5-4A07-4BFA-A2E4-21D1F9B9116C}" type="pres">
      <dgm:prSet presAssocID="{8EF022DC-3B18-4C0C-B3E3-01C32F6B1C81}" presName="hierRoot2" presStyleCnt="0">
        <dgm:presLayoutVars>
          <dgm:hierBranch val="init"/>
        </dgm:presLayoutVars>
      </dgm:prSet>
      <dgm:spPr/>
    </dgm:pt>
    <dgm:pt modelId="{FE2D6F10-D2DD-4DC6-B081-265E6DFA2CFB}" type="pres">
      <dgm:prSet presAssocID="{8EF022DC-3B18-4C0C-B3E3-01C32F6B1C81}" presName="rootComposite" presStyleCnt="0"/>
      <dgm:spPr/>
    </dgm:pt>
    <dgm:pt modelId="{9C205AD1-2E8C-469A-859A-C9702757FF6D}" type="pres">
      <dgm:prSet presAssocID="{8EF022DC-3B18-4C0C-B3E3-01C32F6B1C81}" presName="rootText" presStyleLbl="node2" presStyleIdx="3" presStyleCnt="5">
        <dgm:presLayoutVars>
          <dgm:chPref val="3"/>
        </dgm:presLayoutVars>
      </dgm:prSet>
      <dgm:spPr/>
    </dgm:pt>
    <dgm:pt modelId="{9874D211-E7C3-4EAC-9FC1-F7584BFAED14}" type="pres">
      <dgm:prSet presAssocID="{8EF022DC-3B18-4C0C-B3E3-01C32F6B1C81}" presName="rootConnector" presStyleLbl="node2" presStyleIdx="3" presStyleCnt="5"/>
      <dgm:spPr/>
    </dgm:pt>
    <dgm:pt modelId="{429101E4-15AC-48CD-B834-C0A6E06F545A}" type="pres">
      <dgm:prSet presAssocID="{8EF022DC-3B18-4C0C-B3E3-01C32F6B1C81}" presName="hierChild4" presStyleCnt="0"/>
      <dgm:spPr/>
    </dgm:pt>
    <dgm:pt modelId="{0672A6D0-D8DB-4701-82D4-858C90D961E0}" type="pres">
      <dgm:prSet presAssocID="{8EF022DC-3B18-4C0C-B3E3-01C32F6B1C81}" presName="hierChild5" presStyleCnt="0"/>
      <dgm:spPr/>
    </dgm:pt>
    <dgm:pt modelId="{C79FEADA-174D-4E6E-8710-4218BC6D5B88}" type="pres">
      <dgm:prSet presAssocID="{2270BE11-18AF-4DC0-A88B-4325D4D19117}" presName="Name37" presStyleLbl="parChTrans1D2" presStyleIdx="4" presStyleCnt="5"/>
      <dgm:spPr/>
    </dgm:pt>
    <dgm:pt modelId="{B5EDE069-D256-417E-8371-6D30E1F69F70}" type="pres">
      <dgm:prSet presAssocID="{895F6AAE-879A-4EED-AEDD-B63D36567731}" presName="hierRoot2" presStyleCnt="0">
        <dgm:presLayoutVars>
          <dgm:hierBranch val="init"/>
        </dgm:presLayoutVars>
      </dgm:prSet>
      <dgm:spPr/>
    </dgm:pt>
    <dgm:pt modelId="{C83A3C5B-CB76-4987-857D-06CCBC47CF27}" type="pres">
      <dgm:prSet presAssocID="{895F6AAE-879A-4EED-AEDD-B63D36567731}" presName="rootComposite" presStyleCnt="0"/>
      <dgm:spPr/>
    </dgm:pt>
    <dgm:pt modelId="{65D2EE0F-7136-420E-A6ED-6E65A04013E6}" type="pres">
      <dgm:prSet presAssocID="{895F6AAE-879A-4EED-AEDD-B63D36567731}" presName="rootText" presStyleLbl="node2" presStyleIdx="4" presStyleCnt="5">
        <dgm:presLayoutVars>
          <dgm:chPref val="3"/>
        </dgm:presLayoutVars>
      </dgm:prSet>
      <dgm:spPr/>
    </dgm:pt>
    <dgm:pt modelId="{40A33772-C1C0-4FAA-92A2-00993B90F454}" type="pres">
      <dgm:prSet presAssocID="{895F6AAE-879A-4EED-AEDD-B63D36567731}" presName="rootConnector" presStyleLbl="node2" presStyleIdx="4" presStyleCnt="5"/>
      <dgm:spPr/>
    </dgm:pt>
    <dgm:pt modelId="{00D5794C-CB7C-4345-9EEE-4CFF7A4825A7}" type="pres">
      <dgm:prSet presAssocID="{895F6AAE-879A-4EED-AEDD-B63D36567731}" presName="hierChild4" presStyleCnt="0"/>
      <dgm:spPr/>
    </dgm:pt>
    <dgm:pt modelId="{366AD342-18F1-434D-BC73-507B7CDEA6B5}" type="pres">
      <dgm:prSet presAssocID="{895F6AAE-879A-4EED-AEDD-B63D36567731}" presName="hierChild5" presStyleCnt="0"/>
      <dgm:spPr/>
    </dgm:pt>
    <dgm:pt modelId="{A12B5573-EC77-472E-8333-8E8022B2A0FB}" type="pres">
      <dgm:prSet presAssocID="{25DE9857-52A0-4511-929C-DE1D2744D369}" presName="hierChild3" presStyleCnt="0"/>
      <dgm:spPr/>
    </dgm:pt>
  </dgm:ptLst>
  <dgm:cxnLst>
    <dgm:cxn modelId="{06EE8215-0430-43E7-9138-3097BAA0D79A}" srcId="{25DE9857-52A0-4511-929C-DE1D2744D369}" destId="{8EF022DC-3B18-4C0C-B3E3-01C32F6B1C81}" srcOrd="3" destOrd="0" parTransId="{3D023F4E-D46A-4B7F-9602-5AF11B80418F}" sibTransId="{64BB2BBE-9CFE-49A1-B6C9-37BF07415AB8}"/>
    <dgm:cxn modelId="{15345920-1E26-417A-9CB4-A84FE20710A5}" srcId="{A6994B87-7C1D-434F-AB68-3489FECB5556}" destId="{25DE9857-52A0-4511-929C-DE1D2744D369}" srcOrd="0" destOrd="0" parTransId="{BEED6C35-F884-4B36-B268-0FEE15EA77D8}" sibTransId="{A9CD0D9B-E58E-44A6-8770-2AA2695781D9}"/>
    <dgm:cxn modelId="{87C35735-08DB-424A-954E-8B33177AEE10}" type="presOf" srcId="{895F6AAE-879A-4EED-AEDD-B63D36567731}" destId="{65D2EE0F-7136-420E-A6ED-6E65A04013E6}" srcOrd="0" destOrd="0" presId="urn:microsoft.com/office/officeart/2005/8/layout/orgChart1"/>
    <dgm:cxn modelId="{C1083B5C-3FAD-4B78-9FC6-9AC735667416}" type="presOf" srcId="{3D023F4E-D46A-4B7F-9602-5AF11B80418F}" destId="{BC351D5D-0BD3-4204-8BCB-589A86569C18}" srcOrd="0" destOrd="0" presId="urn:microsoft.com/office/officeart/2005/8/layout/orgChart1"/>
    <dgm:cxn modelId="{F61A566E-9518-4993-AA64-FD7BA8077248}" srcId="{25DE9857-52A0-4511-929C-DE1D2744D369}" destId="{D260576C-4829-4FC7-8470-4742A56314BF}" srcOrd="1" destOrd="0" parTransId="{83CEEE1F-EE70-4CA5-86A0-7DD9F80B8564}" sibTransId="{3DE1E439-794E-44D1-87DD-0AA9875DF549}"/>
    <dgm:cxn modelId="{FA019C77-C274-4CE1-BCB0-9563C40AE030}" type="presOf" srcId="{83CEEE1F-EE70-4CA5-86A0-7DD9F80B8564}" destId="{0459A8FA-6F90-4BDC-99ED-C6107E9837EA}" srcOrd="0" destOrd="0" presId="urn:microsoft.com/office/officeart/2005/8/layout/orgChart1"/>
    <dgm:cxn modelId="{FE80517B-C7F0-4D99-BB4B-EB9A3CEAE6C1}" srcId="{25DE9857-52A0-4511-929C-DE1D2744D369}" destId="{80D8ADD5-A051-4709-8DD1-B2C102793422}" srcOrd="2" destOrd="0" parTransId="{208F9071-A964-4C1C-B577-8B3146697243}" sibTransId="{13EE41D0-2C4F-4CC7-B058-02AC2EAA24C6}"/>
    <dgm:cxn modelId="{1974B97D-EB7A-4479-BB77-5959419964AD}" type="presOf" srcId="{00F0D235-03CD-4394-89B3-7BFCCD6BF229}" destId="{5DEA012F-91B9-4930-A62C-CD73E607F667}" srcOrd="0" destOrd="0" presId="urn:microsoft.com/office/officeart/2005/8/layout/orgChart1"/>
    <dgm:cxn modelId="{5C08FD7D-C879-4965-9A13-9755850C0B18}" type="presOf" srcId="{D260576C-4829-4FC7-8470-4742A56314BF}" destId="{33E474F1-3233-4F17-A473-5E26E03A9694}" srcOrd="0" destOrd="0" presId="urn:microsoft.com/office/officeart/2005/8/layout/orgChart1"/>
    <dgm:cxn modelId="{473CF695-ECC5-40CD-95AC-7D61AB987457}" type="presOf" srcId="{80D8ADD5-A051-4709-8DD1-B2C102793422}" destId="{E32ECD0F-E42A-4F7C-BC4A-CDE2A5528DD6}" srcOrd="1" destOrd="0" presId="urn:microsoft.com/office/officeart/2005/8/layout/orgChart1"/>
    <dgm:cxn modelId="{FDDBAB9E-FE00-4F5A-B652-FD77274E2C81}" type="presOf" srcId="{2270BE11-18AF-4DC0-A88B-4325D4D19117}" destId="{C79FEADA-174D-4E6E-8710-4218BC6D5B88}" srcOrd="0" destOrd="0" presId="urn:microsoft.com/office/officeart/2005/8/layout/orgChart1"/>
    <dgm:cxn modelId="{1EA0C1A2-20A5-4386-BF31-7225E9B4D9BB}" type="presOf" srcId="{A6994B87-7C1D-434F-AB68-3489FECB5556}" destId="{75FE749B-185F-411C-A583-E3CD7681E829}" srcOrd="0" destOrd="0" presId="urn:microsoft.com/office/officeart/2005/8/layout/orgChart1"/>
    <dgm:cxn modelId="{00B4E6B1-BEB6-4E7C-906A-FD392048B917}" type="presOf" srcId="{208F9071-A964-4C1C-B577-8B3146697243}" destId="{27D9C1CF-8450-4A57-A7AF-15BA58CB00D4}" srcOrd="0" destOrd="0" presId="urn:microsoft.com/office/officeart/2005/8/layout/orgChart1"/>
    <dgm:cxn modelId="{7F56DFB2-6C64-444B-8986-90A923C6483E}" type="presOf" srcId="{00F0D235-03CD-4394-89B3-7BFCCD6BF229}" destId="{A1730E73-A412-42B4-B297-653518944DF5}" srcOrd="1" destOrd="0" presId="urn:microsoft.com/office/officeart/2005/8/layout/orgChart1"/>
    <dgm:cxn modelId="{424D20CE-65FB-416B-997B-659F221B6D63}" srcId="{25DE9857-52A0-4511-929C-DE1D2744D369}" destId="{00F0D235-03CD-4394-89B3-7BFCCD6BF229}" srcOrd="0" destOrd="0" parTransId="{ECD0B815-6D7E-4262-9682-972B3B4DCA9C}" sibTransId="{030F6C65-BAF2-4F00-B2AB-B619F1A567E4}"/>
    <dgm:cxn modelId="{89D942D9-71D3-4525-B102-9C100059F83A}" type="presOf" srcId="{25DE9857-52A0-4511-929C-DE1D2744D369}" destId="{6ACBB84A-5A79-422A-8D0E-FCA7211188AD}" srcOrd="1" destOrd="0" presId="urn:microsoft.com/office/officeart/2005/8/layout/orgChart1"/>
    <dgm:cxn modelId="{7D6E82DA-BCF6-48FF-BB70-762478574092}" type="presOf" srcId="{895F6AAE-879A-4EED-AEDD-B63D36567731}" destId="{40A33772-C1C0-4FAA-92A2-00993B90F454}" srcOrd="1" destOrd="0" presId="urn:microsoft.com/office/officeart/2005/8/layout/orgChart1"/>
    <dgm:cxn modelId="{3C5B1ADE-F6C9-458F-8645-84D35144A64C}" type="presOf" srcId="{ECD0B815-6D7E-4262-9682-972B3B4DCA9C}" destId="{441B4215-7846-4574-A6FC-15152ABB9B59}" srcOrd="0" destOrd="0" presId="urn:microsoft.com/office/officeart/2005/8/layout/orgChart1"/>
    <dgm:cxn modelId="{0B9BC4E9-AC1A-420F-A2E2-87AE64044D56}" srcId="{25DE9857-52A0-4511-929C-DE1D2744D369}" destId="{895F6AAE-879A-4EED-AEDD-B63D36567731}" srcOrd="4" destOrd="0" parTransId="{2270BE11-18AF-4DC0-A88B-4325D4D19117}" sibTransId="{61015638-600B-45F7-A9F0-A945FDB0EB45}"/>
    <dgm:cxn modelId="{1E57D7EB-AA64-42ED-91DA-28FA9A201F71}" type="presOf" srcId="{25DE9857-52A0-4511-929C-DE1D2744D369}" destId="{282DFE4E-1546-4A01-BC18-BEF7668F6DC3}" srcOrd="0" destOrd="0" presId="urn:microsoft.com/office/officeart/2005/8/layout/orgChart1"/>
    <dgm:cxn modelId="{3C042BEE-A4BF-4B58-90A5-FEC9B2DAD151}" type="presOf" srcId="{80D8ADD5-A051-4709-8DD1-B2C102793422}" destId="{9C4BDF55-299B-445D-A796-FC1D4D64B4D8}" srcOrd="0" destOrd="0" presId="urn:microsoft.com/office/officeart/2005/8/layout/orgChart1"/>
    <dgm:cxn modelId="{1F247AF5-2C29-4F34-954B-C1BB4B912716}" type="presOf" srcId="{8EF022DC-3B18-4C0C-B3E3-01C32F6B1C81}" destId="{9874D211-E7C3-4EAC-9FC1-F7584BFAED14}" srcOrd="1" destOrd="0" presId="urn:microsoft.com/office/officeart/2005/8/layout/orgChart1"/>
    <dgm:cxn modelId="{C1DEA2F8-7FFA-4408-9B8F-B6B5861FB39B}" type="presOf" srcId="{D260576C-4829-4FC7-8470-4742A56314BF}" destId="{B8B8F75C-DAF3-47DA-A29F-4EFB00AB6052}" srcOrd="1" destOrd="0" presId="urn:microsoft.com/office/officeart/2005/8/layout/orgChart1"/>
    <dgm:cxn modelId="{EFABC1FF-DEA7-4AB9-AEF8-54B0EB779711}" type="presOf" srcId="{8EF022DC-3B18-4C0C-B3E3-01C32F6B1C81}" destId="{9C205AD1-2E8C-469A-859A-C9702757FF6D}" srcOrd="0" destOrd="0" presId="urn:microsoft.com/office/officeart/2005/8/layout/orgChart1"/>
    <dgm:cxn modelId="{7552B464-32CB-4BD5-A4B7-F5A74EB62A60}" type="presParOf" srcId="{75FE749B-185F-411C-A583-E3CD7681E829}" destId="{FBB0A8E5-E78F-4072-9D1C-05CCCE9A07D9}" srcOrd="0" destOrd="0" presId="urn:microsoft.com/office/officeart/2005/8/layout/orgChart1"/>
    <dgm:cxn modelId="{BEFB8C09-D395-4721-B69D-A563A0690B56}" type="presParOf" srcId="{FBB0A8E5-E78F-4072-9D1C-05CCCE9A07D9}" destId="{83AC311A-B5DB-43B8-A92C-C4628114921A}" srcOrd="0" destOrd="0" presId="urn:microsoft.com/office/officeart/2005/8/layout/orgChart1"/>
    <dgm:cxn modelId="{E6F09D25-C56F-49B9-9E56-8EF4923199A3}" type="presParOf" srcId="{83AC311A-B5DB-43B8-A92C-C4628114921A}" destId="{282DFE4E-1546-4A01-BC18-BEF7668F6DC3}" srcOrd="0" destOrd="0" presId="urn:microsoft.com/office/officeart/2005/8/layout/orgChart1"/>
    <dgm:cxn modelId="{5EEC45B7-5FD6-427F-8FAB-CCDFE71B25F3}" type="presParOf" srcId="{83AC311A-B5DB-43B8-A92C-C4628114921A}" destId="{6ACBB84A-5A79-422A-8D0E-FCA7211188AD}" srcOrd="1" destOrd="0" presId="urn:microsoft.com/office/officeart/2005/8/layout/orgChart1"/>
    <dgm:cxn modelId="{DAF125F0-52C4-4806-9D3D-B05BAB376AF0}" type="presParOf" srcId="{FBB0A8E5-E78F-4072-9D1C-05CCCE9A07D9}" destId="{8C557430-16B6-4362-BA53-5AC80092677F}" srcOrd="1" destOrd="0" presId="urn:microsoft.com/office/officeart/2005/8/layout/orgChart1"/>
    <dgm:cxn modelId="{1E5B6E3C-1891-4120-88F6-42A90BE745E3}" type="presParOf" srcId="{8C557430-16B6-4362-BA53-5AC80092677F}" destId="{441B4215-7846-4574-A6FC-15152ABB9B59}" srcOrd="0" destOrd="0" presId="urn:microsoft.com/office/officeart/2005/8/layout/orgChart1"/>
    <dgm:cxn modelId="{9B74B4B2-5153-44B4-BBF1-6509B703157F}" type="presParOf" srcId="{8C557430-16B6-4362-BA53-5AC80092677F}" destId="{A2B1DF23-227E-4787-9DB5-140C9337EAF0}" srcOrd="1" destOrd="0" presId="urn:microsoft.com/office/officeart/2005/8/layout/orgChart1"/>
    <dgm:cxn modelId="{EC29B5C3-8AAF-4478-A680-82E0C6D74A4D}" type="presParOf" srcId="{A2B1DF23-227E-4787-9DB5-140C9337EAF0}" destId="{5EAE6D3B-CBB0-49BC-97CA-89AF5F587F86}" srcOrd="0" destOrd="0" presId="urn:microsoft.com/office/officeart/2005/8/layout/orgChart1"/>
    <dgm:cxn modelId="{0074E9D3-B804-47C5-AEF5-8FA80B0338F8}" type="presParOf" srcId="{5EAE6D3B-CBB0-49BC-97CA-89AF5F587F86}" destId="{5DEA012F-91B9-4930-A62C-CD73E607F667}" srcOrd="0" destOrd="0" presId="urn:microsoft.com/office/officeart/2005/8/layout/orgChart1"/>
    <dgm:cxn modelId="{71056472-EE38-4D93-9577-63880C027BF0}" type="presParOf" srcId="{5EAE6D3B-CBB0-49BC-97CA-89AF5F587F86}" destId="{A1730E73-A412-42B4-B297-653518944DF5}" srcOrd="1" destOrd="0" presId="urn:microsoft.com/office/officeart/2005/8/layout/orgChart1"/>
    <dgm:cxn modelId="{7800A82E-C4B1-4B9C-BF54-E5552D1ED1AD}" type="presParOf" srcId="{A2B1DF23-227E-4787-9DB5-140C9337EAF0}" destId="{949785F9-E1BB-45D9-9735-65C198DD9DEE}" srcOrd="1" destOrd="0" presId="urn:microsoft.com/office/officeart/2005/8/layout/orgChart1"/>
    <dgm:cxn modelId="{22085042-1C1E-46AF-8301-B3B474E78BD5}" type="presParOf" srcId="{A2B1DF23-227E-4787-9DB5-140C9337EAF0}" destId="{DBC86DC6-78BD-4C16-942E-8C09DFDC4640}" srcOrd="2" destOrd="0" presId="urn:microsoft.com/office/officeart/2005/8/layout/orgChart1"/>
    <dgm:cxn modelId="{2A85D81C-7E91-476C-975F-FD7656C01F41}" type="presParOf" srcId="{8C557430-16B6-4362-BA53-5AC80092677F}" destId="{0459A8FA-6F90-4BDC-99ED-C6107E9837EA}" srcOrd="2" destOrd="0" presId="urn:microsoft.com/office/officeart/2005/8/layout/orgChart1"/>
    <dgm:cxn modelId="{F4AF4F1F-C245-4B8A-8709-2006429DD709}" type="presParOf" srcId="{8C557430-16B6-4362-BA53-5AC80092677F}" destId="{457F5550-50AD-4F51-95AC-6CD009968426}" srcOrd="3" destOrd="0" presId="urn:microsoft.com/office/officeart/2005/8/layout/orgChart1"/>
    <dgm:cxn modelId="{F0C85EAF-CACC-4584-9852-F44CACA4A288}" type="presParOf" srcId="{457F5550-50AD-4F51-95AC-6CD009968426}" destId="{8E730C11-780A-4DD8-8417-3161F0AE374B}" srcOrd="0" destOrd="0" presId="urn:microsoft.com/office/officeart/2005/8/layout/orgChart1"/>
    <dgm:cxn modelId="{C79B0B63-8CEB-43ED-A4EF-E9A83107BD81}" type="presParOf" srcId="{8E730C11-780A-4DD8-8417-3161F0AE374B}" destId="{33E474F1-3233-4F17-A473-5E26E03A9694}" srcOrd="0" destOrd="0" presId="urn:microsoft.com/office/officeart/2005/8/layout/orgChart1"/>
    <dgm:cxn modelId="{2FC24E3B-E0B7-43AF-96E8-932511875C00}" type="presParOf" srcId="{8E730C11-780A-4DD8-8417-3161F0AE374B}" destId="{B8B8F75C-DAF3-47DA-A29F-4EFB00AB6052}" srcOrd="1" destOrd="0" presId="urn:microsoft.com/office/officeart/2005/8/layout/orgChart1"/>
    <dgm:cxn modelId="{508CD443-B4DB-4454-860E-05AC16B051F2}" type="presParOf" srcId="{457F5550-50AD-4F51-95AC-6CD009968426}" destId="{9C8695AF-43E7-4B97-9DD8-FAF2F00A3A18}" srcOrd="1" destOrd="0" presId="urn:microsoft.com/office/officeart/2005/8/layout/orgChart1"/>
    <dgm:cxn modelId="{3F945D7F-3E16-483E-A27F-E0AD1B712BF4}" type="presParOf" srcId="{457F5550-50AD-4F51-95AC-6CD009968426}" destId="{30AEFBC7-FB58-45B6-B2CA-72EDB8AFBF3D}" srcOrd="2" destOrd="0" presId="urn:microsoft.com/office/officeart/2005/8/layout/orgChart1"/>
    <dgm:cxn modelId="{B7E0A9C1-F225-4DF8-B70F-ED19B7458D72}" type="presParOf" srcId="{8C557430-16B6-4362-BA53-5AC80092677F}" destId="{27D9C1CF-8450-4A57-A7AF-15BA58CB00D4}" srcOrd="4" destOrd="0" presId="urn:microsoft.com/office/officeart/2005/8/layout/orgChart1"/>
    <dgm:cxn modelId="{528E5336-1882-4484-BC90-91F9129C4033}" type="presParOf" srcId="{8C557430-16B6-4362-BA53-5AC80092677F}" destId="{90806A8E-4B77-4FCA-9C9D-61EB5BAB2188}" srcOrd="5" destOrd="0" presId="urn:microsoft.com/office/officeart/2005/8/layout/orgChart1"/>
    <dgm:cxn modelId="{918BECDE-72B4-4E41-AA0D-B684176377E1}" type="presParOf" srcId="{90806A8E-4B77-4FCA-9C9D-61EB5BAB2188}" destId="{7D1E953F-0AEA-4B3E-9BD0-BB478AC0856D}" srcOrd="0" destOrd="0" presId="urn:microsoft.com/office/officeart/2005/8/layout/orgChart1"/>
    <dgm:cxn modelId="{EE5F83B4-DF25-4CE4-B0CE-5E03E348C089}" type="presParOf" srcId="{7D1E953F-0AEA-4B3E-9BD0-BB478AC0856D}" destId="{9C4BDF55-299B-445D-A796-FC1D4D64B4D8}" srcOrd="0" destOrd="0" presId="urn:microsoft.com/office/officeart/2005/8/layout/orgChart1"/>
    <dgm:cxn modelId="{E5459E48-E672-4E7E-8E2B-F3D156EAFBEE}" type="presParOf" srcId="{7D1E953F-0AEA-4B3E-9BD0-BB478AC0856D}" destId="{E32ECD0F-E42A-4F7C-BC4A-CDE2A5528DD6}" srcOrd="1" destOrd="0" presId="urn:microsoft.com/office/officeart/2005/8/layout/orgChart1"/>
    <dgm:cxn modelId="{398C5FC9-9FAB-41FF-927D-3029694B020E}" type="presParOf" srcId="{90806A8E-4B77-4FCA-9C9D-61EB5BAB2188}" destId="{794C031C-BDD0-4808-8184-D5A6F28DB849}" srcOrd="1" destOrd="0" presId="urn:microsoft.com/office/officeart/2005/8/layout/orgChart1"/>
    <dgm:cxn modelId="{2F06BE5F-EEAF-45BB-ABE9-B17CCF133F01}" type="presParOf" srcId="{90806A8E-4B77-4FCA-9C9D-61EB5BAB2188}" destId="{A985C133-42A8-4104-999E-0B353FCEE23C}" srcOrd="2" destOrd="0" presId="urn:microsoft.com/office/officeart/2005/8/layout/orgChart1"/>
    <dgm:cxn modelId="{6A616BE8-EBC5-43BF-BF83-F0ACC65A1914}" type="presParOf" srcId="{8C557430-16B6-4362-BA53-5AC80092677F}" destId="{BC351D5D-0BD3-4204-8BCB-589A86569C18}" srcOrd="6" destOrd="0" presId="urn:microsoft.com/office/officeart/2005/8/layout/orgChart1"/>
    <dgm:cxn modelId="{AD5BC790-E97D-41A1-AB41-28A5585CDBEE}" type="presParOf" srcId="{8C557430-16B6-4362-BA53-5AC80092677F}" destId="{6861BCC5-4A07-4BFA-A2E4-21D1F9B9116C}" srcOrd="7" destOrd="0" presId="urn:microsoft.com/office/officeart/2005/8/layout/orgChart1"/>
    <dgm:cxn modelId="{3AFE63EC-D3AD-4B60-A698-9FF20A0DE733}" type="presParOf" srcId="{6861BCC5-4A07-4BFA-A2E4-21D1F9B9116C}" destId="{FE2D6F10-D2DD-4DC6-B081-265E6DFA2CFB}" srcOrd="0" destOrd="0" presId="urn:microsoft.com/office/officeart/2005/8/layout/orgChart1"/>
    <dgm:cxn modelId="{2E22F4D4-C50E-46EB-BC75-057FAF910B90}" type="presParOf" srcId="{FE2D6F10-D2DD-4DC6-B081-265E6DFA2CFB}" destId="{9C205AD1-2E8C-469A-859A-C9702757FF6D}" srcOrd="0" destOrd="0" presId="urn:microsoft.com/office/officeart/2005/8/layout/orgChart1"/>
    <dgm:cxn modelId="{8DF69D41-F26F-4104-BB7D-F494059FF43F}" type="presParOf" srcId="{FE2D6F10-D2DD-4DC6-B081-265E6DFA2CFB}" destId="{9874D211-E7C3-4EAC-9FC1-F7584BFAED14}" srcOrd="1" destOrd="0" presId="urn:microsoft.com/office/officeart/2005/8/layout/orgChart1"/>
    <dgm:cxn modelId="{D7142E7E-1438-4309-A339-C23F45502EC9}" type="presParOf" srcId="{6861BCC5-4A07-4BFA-A2E4-21D1F9B9116C}" destId="{429101E4-15AC-48CD-B834-C0A6E06F545A}" srcOrd="1" destOrd="0" presId="urn:microsoft.com/office/officeart/2005/8/layout/orgChart1"/>
    <dgm:cxn modelId="{F78DC054-A00A-4A9F-91E1-778067F28EE9}" type="presParOf" srcId="{6861BCC5-4A07-4BFA-A2E4-21D1F9B9116C}" destId="{0672A6D0-D8DB-4701-82D4-858C90D961E0}" srcOrd="2" destOrd="0" presId="urn:microsoft.com/office/officeart/2005/8/layout/orgChart1"/>
    <dgm:cxn modelId="{9D0EF438-17EC-4EED-B7F2-5E064CD58F7A}" type="presParOf" srcId="{8C557430-16B6-4362-BA53-5AC80092677F}" destId="{C79FEADA-174D-4E6E-8710-4218BC6D5B88}" srcOrd="8" destOrd="0" presId="urn:microsoft.com/office/officeart/2005/8/layout/orgChart1"/>
    <dgm:cxn modelId="{B1AA620B-5EF2-4E84-9054-CFC198A32956}" type="presParOf" srcId="{8C557430-16B6-4362-BA53-5AC80092677F}" destId="{B5EDE069-D256-417E-8371-6D30E1F69F70}" srcOrd="9" destOrd="0" presId="urn:microsoft.com/office/officeart/2005/8/layout/orgChart1"/>
    <dgm:cxn modelId="{7AB3FEAA-40BA-47F4-B97F-D4599D425123}" type="presParOf" srcId="{B5EDE069-D256-417E-8371-6D30E1F69F70}" destId="{C83A3C5B-CB76-4987-857D-06CCBC47CF27}" srcOrd="0" destOrd="0" presId="urn:microsoft.com/office/officeart/2005/8/layout/orgChart1"/>
    <dgm:cxn modelId="{D561DDF8-C6E5-4DD1-9264-8F8D0C60E91D}" type="presParOf" srcId="{C83A3C5B-CB76-4987-857D-06CCBC47CF27}" destId="{65D2EE0F-7136-420E-A6ED-6E65A04013E6}" srcOrd="0" destOrd="0" presId="urn:microsoft.com/office/officeart/2005/8/layout/orgChart1"/>
    <dgm:cxn modelId="{BDA213FA-E87E-4A45-9ABF-9C8627E2E33A}" type="presParOf" srcId="{C83A3C5B-CB76-4987-857D-06CCBC47CF27}" destId="{40A33772-C1C0-4FAA-92A2-00993B90F454}" srcOrd="1" destOrd="0" presId="urn:microsoft.com/office/officeart/2005/8/layout/orgChart1"/>
    <dgm:cxn modelId="{1064F34B-4214-4A16-8369-E25BD9A441C8}" type="presParOf" srcId="{B5EDE069-D256-417E-8371-6D30E1F69F70}" destId="{00D5794C-CB7C-4345-9EEE-4CFF7A4825A7}" srcOrd="1" destOrd="0" presId="urn:microsoft.com/office/officeart/2005/8/layout/orgChart1"/>
    <dgm:cxn modelId="{AA4FCE14-8F2F-4F16-911B-AB64EB7B96A7}" type="presParOf" srcId="{B5EDE069-D256-417E-8371-6D30E1F69F70}" destId="{366AD342-18F1-434D-BC73-507B7CDEA6B5}" srcOrd="2" destOrd="0" presId="urn:microsoft.com/office/officeart/2005/8/layout/orgChart1"/>
    <dgm:cxn modelId="{A620DCBB-BDCF-481D-B20F-32D224325D2B}" type="presParOf" srcId="{FBB0A8E5-E78F-4072-9D1C-05CCCE9A07D9}" destId="{A12B5573-EC77-472E-8333-8E8022B2A0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CD1BD-0645-46B8-97FA-C1DEB55DE0F5}">
      <dsp:nvSpPr>
        <dsp:cNvPr id="0" name=""/>
        <dsp:cNvSpPr/>
      </dsp:nvSpPr>
      <dsp:spPr>
        <a:xfrm>
          <a:off x="9881256" y="2553369"/>
          <a:ext cx="175250" cy="1519161"/>
        </a:xfrm>
        <a:custGeom>
          <a:avLst/>
          <a:gdLst/>
          <a:ahLst/>
          <a:cxnLst/>
          <a:rect l="0" t="0" r="0" b="0"/>
          <a:pathLst>
            <a:path>
              <a:moveTo>
                <a:pt x="175250" y="0"/>
              </a:moveTo>
              <a:lnTo>
                <a:pt x="175250" y="1519161"/>
              </a:lnTo>
              <a:lnTo>
                <a:pt x="0" y="151916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FEADA-174D-4E6E-8710-4218BC6D5B88}">
      <dsp:nvSpPr>
        <dsp:cNvPr id="0" name=""/>
        <dsp:cNvSpPr/>
      </dsp:nvSpPr>
      <dsp:spPr>
        <a:xfrm>
          <a:off x="5887124" y="1368340"/>
          <a:ext cx="4169382" cy="350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250"/>
              </a:lnTo>
              <a:lnTo>
                <a:pt x="4169382" y="175250"/>
              </a:lnTo>
              <a:lnTo>
                <a:pt x="4169382" y="35050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47C16B-BA7A-49CA-8E88-989512937E69}">
      <dsp:nvSpPr>
        <dsp:cNvPr id="0" name=""/>
        <dsp:cNvSpPr/>
      </dsp:nvSpPr>
      <dsp:spPr>
        <a:xfrm>
          <a:off x="7883831" y="2553369"/>
          <a:ext cx="153119" cy="1532476"/>
        </a:xfrm>
        <a:custGeom>
          <a:avLst/>
          <a:gdLst/>
          <a:ahLst/>
          <a:cxnLst/>
          <a:rect l="0" t="0" r="0" b="0"/>
          <a:pathLst>
            <a:path>
              <a:moveTo>
                <a:pt x="153119" y="0"/>
              </a:moveTo>
              <a:lnTo>
                <a:pt x="153119" y="1532476"/>
              </a:lnTo>
              <a:lnTo>
                <a:pt x="0" y="153247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51D5D-0BD3-4204-8BCB-589A86569C18}">
      <dsp:nvSpPr>
        <dsp:cNvPr id="0" name=""/>
        <dsp:cNvSpPr/>
      </dsp:nvSpPr>
      <dsp:spPr>
        <a:xfrm>
          <a:off x="5887124" y="1368340"/>
          <a:ext cx="2149826" cy="350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250"/>
              </a:lnTo>
              <a:lnTo>
                <a:pt x="2149826" y="175250"/>
              </a:lnTo>
              <a:lnTo>
                <a:pt x="2149826" y="35050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615B9-9E20-42E4-A680-016E5B342A81}">
      <dsp:nvSpPr>
        <dsp:cNvPr id="0" name=""/>
        <dsp:cNvSpPr/>
      </dsp:nvSpPr>
      <dsp:spPr>
        <a:xfrm>
          <a:off x="5842143" y="2553369"/>
          <a:ext cx="175250" cy="1558133"/>
        </a:xfrm>
        <a:custGeom>
          <a:avLst/>
          <a:gdLst/>
          <a:ahLst/>
          <a:cxnLst/>
          <a:rect l="0" t="0" r="0" b="0"/>
          <a:pathLst>
            <a:path>
              <a:moveTo>
                <a:pt x="175250" y="0"/>
              </a:moveTo>
              <a:lnTo>
                <a:pt x="175250" y="1558133"/>
              </a:lnTo>
              <a:lnTo>
                <a:pt x="0" y="155813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9C1CF-8450-4A57-A7AF-15BA58CB00D4}">
      <dsp:nvSpPr>
        <dsp:cNvPr id="0" name=""/>
        <dsp:cNvSpPr/>
      </dsp:nvSpPr>
      <dsp:spPr>
        <a:xfrm>
          <a:off x="5887124" y="1368340"/>
          <a:ext cx="130269" cy="350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250"/>
              </a:lnTo>
              <a:lnTo>
                <a:pt x="130269" y="175250"/>
              </a:lnTo>
              <a:lnTo>
                <a:pt x="130269" y="35050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3C518-0F1B-4878-837E-29132D53A8CF}">
      <dsp:nvSpPr>
        <dsp:cNvPr id="0" name=""/>
        <dsp:cNvSpPr/>
      </dsp:nvSpPr>
      <dsp:spPr>
        <a:xfrm>
          <a:off x="3822586" y="2553369"/>
          <a:ext cx="175250" cy="1557119"/>
        </a:xfrm>
        <a:custGeom>
          <a:avLst/>
          <a:gdLst/>
          <a:ahLst/>
          <a:cxnLst/>
          <a:rect l="0" t="0" r="0" b="0"/>
          <a:pathLst>
            <a:path>
              <a:moveTo>
                <a:pt x="175250" y="0"/>
              </a:moveTo>
              <a:lnTo>
                <a:pt x="175250" y="1557119"/>
              </a:lnTo>
              <a:lnTo>
                <a:pt x="0" y="155711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9A8FA-6F90-4BDC-99ED-C6107E9837EA}">
      <dsp:nvSpPr>
        <dsp:cNvPr id="0" name=""/>
        <dsp:cNvSpPr/>
      </dsp:nvSpPr>
      <dsp:spPr>
        <a:xfrm>
          <a:off x="3997837" y="1368340"/>
          <a:ext cx="1889286" cy="350501"/>
        </a:xfrm>
        <a:custGeom>
          <a:avLst/>
          <a:gdLst/>
          <a:ahLst/>
          <a:cxnLst/>
          <a:rect l="0" t="0" r="0" b="0"/>
          <a:pathLst>
            <a:path>
              <a:moveTo>
                <a:pt x="1889286" y="0"/>
              </a:moveTo>
              <a:lnTo>
                <a:pt x="1889286" y="175250"/>
              </a:lnTo>
              <a:lnTo>
                <a:pt x="0" y="175250"/>
              </a:lnTo>
              <a:lnTo>
                <a:pt x="0" y="35050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E8D6D-4564-4D0F-A154-718A6698F2CE}">
      <dsp:nvSpPr>
        <dsp:cNvPr id="0" name=""/>
        <dsp:cNvSpPr/>
      </dsp:nvSpPr>
      <dsp:spPr>
        <a:xfrm>
          <a:off x="1672760" y="2553369"/>
          <a:ext cx="175250" cy="1546258"/>
        </a:xfrm>
        <a:custGeom>
          <a:avLst/>
          <a:gdLst/>
          <a:ahLst/>
          <a:cxnLst/>
          <a:rect l="0" t="0" r="0" b="0"/>
          <a:pathLst>
            <a:path>
              <a:moveTo>
                <a:pt x="175250" y="0"/>
              </a:moveTo>
              <a:lnTo>
                <a:pt x="175250" y="1546258"/>
              </a:lnTo>
              <a:lnTo>
                <a:pt x="0" y="154625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B4215-7846-4574-A6FC-15152ABB9B59}">
      <dsp:nvSpPr>
        <dsp:cNvPr id="0" name=""/>
        <dsp:cNvSpPr/>
      </dsp:nvSpPr>
      <dsp:spPr>
        <a:xfrm>
          <a:off x="1848011" y="1368340"/>
          <a:ext cx="4039113" cy="350501"/>
        </a:xfrm>
        <a:custGeom>
          <a:avLst/>
          <a:gdLst/>
          <a:ahLst/>
          <a:cxnLst/>
          <a:rect l="0" t="0" r="0" b="0"/>
          <a:pathLst>
            <a:path>
              <a:moveTo>
                <a:pt x="4039113" y="0"/>
              </a:moveTo>
              <a:lnTo>
                <a:pt x="4039113" y="175250"/>
              </a:lnTo>
              <a:lnTo>
                <a:pt x="0" y="175250"/>
              </a:lnTo>
              <a:lnTo>
                <a:pt x="0" y="35050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DFE4E-1546-4A01-BC18-BEF7668F6DC3}">
      <dsp:nvSpPr>
        <dsp:cNvPr id="0" name=""/>
        <dsp:cNvSpPr/>
      </dsp:nvSpPr>
      <dsp:spPr>
        <a:xfrm>
          <a:off x="5052596" y="533812"/>
          <a:ext cx="1669055" cy="834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Fault Injection Attacks</a:t>
          </a:r>
        </a:p>
      </dsp:txBody>
      <dsp:txXfrm>
        <a:off x="5052596" y="533812"/>
        <a:ext cx="1669055" cy="834527"/>
      </dsp:txXfrm>
    </dsp:sp>
    <dsp:sp modelId="{5DEA012F-91B9-4930-A62C-CD73E607F667}">
      <dsp:nvSpPr>
        <dsp:cNvPr id="0" name=""/>
        <dsp:cNvSpPr/>
      </dsp:nvSpPr>
      <dsp:spPr>
        <a:xfrm>
          <a:off x="883213" y="1718841"/>
          <a:ext cx="1929594" cy="834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Voltage Glitch</a:t>
          </a:r>
        </a:p>
      </dsp:txBody>
      <dsp:txXfrm>
        <a:off x="883213" y="1718841"/>
        <a:ext cx="1929594" cy="834527"/>
      </dsp:txXfrm>
    </dsp:sp>
    <dsp:sp modelId="{E1177507-8EF3-440D-8509-4C208AC41678}">
      <dsp:nvSpPr>
        <dsp:cNvPr id="0" name=""/>
        <dsp:cNvSpPr/>
      </dsp:nvSpPr>
      <dsp:spPr>
        <a:xfrm>
          <a:off x="3705" y="2903870"/>
          <a:ext cx="1669055" cy="2391513"/>
        </a:xfrm>
        <a:prstGeom prst="rect">
          <a:avLst/>
        </a:prstGeom>
        <a:noFill/>
        <a:ln w="381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V Depletion: </a:t>
          </a:r>
          <a:r>
            <a:rPr lang="en-US" sz="2000" kern="1200" dirty="0">
              <a:solidFill>
                <a:schemeClr val="tx1"/>
              </a:solidFill>
            </a:rPr>
            <a:t>increases delay in wire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V Spike: </a:t>
          </a:r>
          <a:r>
            <a:rPr lang="en-US" sz="2000" kern="1200" dirty="0">
              <a:solidFill>
                <a:schemeClr val="tx1"/>
              </a:solidFill>
            </a:rPr>
            <a:t>setup time violation</a:t>
          </a:r>
        </a:p>
      </dsp:txBody>
      <dsp:txXfrm>
        <a:off x="3705" y="2903870"/>
        <a:ext cx="1669055" cy="2391513"/>
      </dsp:txXfrm>
    </dsp:sp>
    <dsp:sp modelId="{33E474F1-3233-4F17-A473-5E26E03A9694}">
      <dsp:nvSpPr>
        <dsp:cNvPr id="0" name=""/>
        <dsp:cNvSpPr/>
      </dsp:nvSpPr>
      <dsp:spPr>
        <a:xfrm>
          <a:off x="3163309" y="1718841"/>
          <a:ext cx="1669055" cy="834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Clock Glitch</a:t>
          </a:r>
        </a:p>
      </dsp:txBody>
      <dsp:txXfrm>
        <a:off x="3163309" y="1718841"/>
        <a:ext cx="1669055" cy="834527"/>
      </dsp:txXfrm>
    </dsp:sp>
    <dsp:sp modelId="{EC973653-9A6B-4112-9A22-E00E9F758EDF}">
      <dsp:nvSpPr>
        <dsp:cNvPr id="0" name=""/>
        <dsp:cNvSpPr/>
      </dsp:nvSpPr>
      <dsp:spPr>
        <a:xfrm>
          <a:off x="2153531" y="2903870"/>
          <a:ext cx="1669055" cy="2413236"/>
        </a:xfrm>
        <a:prstGeom prst="rect">
          <a:avLst/>
        </a:prstGeom>
        <a:noFill/>
        <a:ln w="381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Period Decrease: </a:t>
          </a:r>
          <a:br>
            <a:rPr lang="en-US" sz="2000" kern="1200" dirty="0">
              <a:solidFill>
                <a:schemeClr val="tx1"/>
              </a:solidFill>
            </a:rPr>
          </a:br>
          <a:r>
            <a:rPr lang="en-US" sz="2000" kern="1200" dirty="0">
              <a:solidFill>
                <a:schemeClr val="tx1"/>
              </a:solidFill>
            </a:rPr>
            <a:t>Setup/hold time violation</a:t>
          </a:r>
        </a:p>
      </dsp:txBody>
      <dsp:txXfrm>
        <a:off x="2153531" y="2903870"/>
        <a:ext cx="1669055" cy="2413236"/>
      </dsp:txXfrm>
    </dsp:sp>
    <dsp:sp modelId="{9C4BDF55-299B-445D-A796-FC1D4D64B4D8}">
      <dsp:nvSpPr>
        <dsp:cNvPr id="0" name=""/>
        <dsp:cNvSpPr/>
      </dsp:nvSpPr>
      <dsp:spPr>
        <a:xfrm>
          <a:off x="5182866" y="1718841"/>
          <a:ext cx="1669055" cy="834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EMFI</a:t>
          </a:r>
        </a:p>
      </dsp:txBody>
      <dsp:txXfrm>
        <a:off x="5182866" y="1718841"/>
        <a:ext cx="1669055" cy="834527"/>
      </dsp:txXfrm>
    </dsp:sp>
    <dsp:sp modelId="{246A9357-7246-4AF2-8778-93149753FD51}">
      <dsp:nvSpPr>
        <dsp:cNvPr id="0" name=""/>
        <dsp:cNvSpPr/>
      </dsp:nvSpPr>
      <dsp:spPr>
        <a:xfrm>
          <a:off x="4173088" y="2903870"/>
          <a:ext cx="1669055" cy="2415264"/>
        </a:xfrm>
        <a:prstGeom prst="rect">
          <a:avLst/>
        </a:prstGeom>
        <a:noFill/>
        <a:ln w="381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Inducing Eddy Current</a:t>
          </a:r>
        </a:p>
      </dsp:txBody>
      <dsp:txXfrm>
        <a:off x="4173088" y="2903870"/>
        <a:ext cx="1669055" cy="2415264"/>
      </dsp:txXfrm>
    </dsp:sp>
    <dsp:sp modelId="{9C205AD1-2E8C-469A-859A-C9702757FF6D}">
      <dsp:nvSpPr>
        <dsp:cNvPr id="0" name=""/>
        <dsp:cNvSpPr/>
      </dsp:nvSpPr>
      <dsp:spPr>
        <a:xfrm>
          <a:off x="7202423" y="1718841"/>
          <a:ext cx="1669055" cy="834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Laser</a:t>
          </a:r>
        </a:p>
      </dsp:txBody>
      <dsp:txXfrm>
        <a:off x="7202423" y="1718841"/>
        <a:ext cx="1669055" cy="834527"/>
      </dsp:txXfrm>
    </dsp:sp>
    <dsp:sp modelId="{45AC033F-C35A-4E92-8D2D-1FAB8C3683D7}">
      <dsp:nvSpPr>
        <dsp:cNvPr id="0" name=""/>
        <dsp:cNvSpPr/>
      </dsp:nvSpPr>
      <dsp:spPr>
        <a:xfrm>
          <a:off x="6214776" y="2903870"/>
          <a:ext cx="1669055" cy="2363949"/>
        </a:xfrm>
        <a:prstGeom prst="rect">
          <a:avLst/>
        </a:prstGeom>
        <a:noFill/>
        <a:ln w="381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Focused Beam: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tx1"/>
              </a:solidFill>
            </a:rPr>
            <a:t>Transistor states change due to current flow</a:t>
          </a:r>
        </a:p>
      </dsp:txBody>
      <dsp:txXfrm>
        <a:off x="6214776" y="2903870"/>
        <a:ext cx="1669055" cy="2363949"/>
      </dsp:txXfrm>
    </dsp:sp>
    <dsp:sp modelId="{65D2EE0F-7136-420E-A6ED-6E65A04013E6}">
      <dsp:nvSpPr>
        <dsp:cNvPr id="0" name=""/>
        <dsp:cNvSpPr/>
      </dsp:nvSpPr>
      <dsp:spPr>
        <a:xfrm>
          <a:off x="9221979" y="1718841"/>
          <a:ext cx="1669055" cy="834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Optical</a:t>
          </a:r>
        </a:p>
      </dsp:txBody>
      <dsp:txXfrm>
        <a:off x="9221979" y="1718841"/>
        <a:ext cx="1669055" cy="834527"/>
      </dsp:txXfrm>
    </dsp:sp>
    <dsp:sp modelId="{75B13EF8-A548-478E-9089-BCA1309C30D7}">
      <dsp:nvSpPr>
        <dsp:cNvPr id="0" name=""/>
        <dsp:cNvSpPr/>
      </dsp:nvSpPr>
      <dsp:spPr>
        <a:xfrm>
          <a:off x="8212201" y="2903870"/>
          <a:ext cx="1669055" cy="2337319"/>
        </a:xfrm>
        <a:prstGeom prst="rect">
          <a:avLst/>
        </a:prstGeom>
        <a:noFill/>
        <a:ln w="381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Focused Beam: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tx1"/>
              </a:solidFill>
            </a:rPr>
            <a:t>Transistor states change due to current flow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8212201" y="2903870"/>
        <a:ext cx="1669055" cy="23373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FEADA-174D-4E6E-8710-4218BC6D5B88}">
      <dsp:nvSpPr>
        <dsp:cNvPr id="0" name=""/>
        <dsp:cNvSpPr/>
      </dsp:nvSpPr>
      <dsp:spPr>
        <a:xfrm>
          <a:off x="5447370" y="2735862"/>
          <a:ext cx="4534826" cy="381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611"/>
              </a:lnTo>
              <a:lnTo>
                <a:pt x="4534826" y="190611"/>
              </a:lnTo>
              <a:lnTo>
                <a:pt x="4534826" y="3812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51D5D-0BD3-4204-8BCB-589A86569C18}">
      <dsp:nvSpPr>
        <dsp:cNvPr id="0" name=""/>
        <dsp:cNvSpPr/>
      </dsp:nvSpPr>
      <dsp:spPr>
        <a:xfrm>
          <a:off x="5447370" y="2735862"/>
          <a:ext cx="2338257" cy="381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611"/>
              </a:lnTo>
              <a:lnTo>
                <a:pt x="2338257" y="190611"/>
              </a:lnTo>
              <a:lnTo>
                <a:pt x="2338257" y="3812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9C1CF-8450-4A57-A7AF-15BA58CB00D4}">
      <dsp:nvSpPr>
        <dsp:cNvPr id="0" name=""/>
        <dsp:cNvSpPr/>
      </dsp:nvSpPr>
      <dsp:spPr>
        <a:xfrm>
          <a:off x="5447370" y="2735862"/>
          <a:ext cx="141687" cy="381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611"/>
              </a:lnTo>
              <a:lnTo>
                <a:pt x="141687" y="190611"/>
              </a:lnTo>
              <a:lnTo>
                <a:pt x="141687" y="3812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9A8FA-6F90-4BDC-99ED-C6107E9837EA}">
      <dsp:nvSpPr>
        <dsp:cNvPr id="0" name=""/>
        <dsp:cNvSpPr/>
      </dsp:nvSpPr>
      <dsp:spPr>
        <a:xfrm>
          <a:off x="3392488" y="2735862"/>
          <a:ext cx="2054881" cy="381222"/>
        </a:xfrm>
        <a:custGeom>
          <a:avLst/>
          <a:gdLst/>
          <a:ahLst/>
          <a:cxnLst/>
          <a:rect l="0" t="0" r="0" b="0"/>
          <a:pathLst>
            <a:path>
              <a:moveTo>
                <a:pt x="2054881" y="0"/>
              </a:moveTo>
              <a:lnTo>
                <a:pt x="2054881" y="190611"/>
              </a:lnTo>
              <a:lnTo>
                <a:pt x="0" y="190611"/>
              </a:lnTo>
              <a:lnTo>
                <a:pt x="0" y="3812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B4215-7846-4574-A6FC-15152ABB9B59}">
      <dsp:nvSpPr>
        <dsp:cNvPr id="0" name=""/>
        <dsp:cNvSpPr/>
      </dsp:nvSpPr>
      <dsp:spPr>
        <a:xfrm>
          <a:off x="1054231" y="2735862"/>
          <a:ext cx="4393138" cy="381222"/>
        </a:xfrm>
        <a:custGeom>
          <a:avLst/>
          <a:gdLst/>
          <a:ahLst/>
          <a:cxnLst/>
          <a:rect l="0" t="0" r="0" b="0"/>
          <a:pathLst>
            <a:path>
              <a:moveTo>
                <a:pt x="4393138" y="0"/>
              </a:moveTo>
              <a:lnTo>
                <a:pt x="4393138" y="190611"/>
              </a:lnTo>
              <a:lnTo>
                <a:pt x="0" y="190611"/>
              </a:lnTo>
              <a:lnTo>
                <a:pt x="0" y="3812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DFE4E-1546-4A01-BC18-BEF7668F6DC3}">
      <dsp:nvSpPr>
        <dsp:cNvPr id="0" name=""/>
        <dsp:cNvSpPr/>
      </dsp:nvSpPr>
      <dsp:spPr>
        <a:xfrm>
          <a:off x="4539696" y="1828189"/>
          <a:ext cx="1815346" cy="9076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Fault Injection Attacks</a:t>
          </a:r>
        </a:p>
      </dsp:txBody>
      <dsp:txXfrm>
        <a:off x="4539696" y="1828189"/>
        <a:ext cx="1815346" cy="907673"/>
      </dsp:txXfrm>
    </dsp:sp>
    <dsp:sp modelId="{5DEA012F-91B9-4930-A62C-CD73E607F667}">
      <dsp:nvSpPr>
        <dsp:cNvPr id="0" name=""/>
        <dsp:cNvSpPr/>
      </dsp:nvSpPr>
      <dsp:spPr>
        <a:xfrm>
          <a:off x="4869" y="3117085"/>
          <a:ext cx="2098722" cy="9076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Voltage Glitch</a:t>
          </a:r>
        </a:p>
      </dsp:txBody>
      <dsp:txXfrm>
        <a:off x="4869" y="3117085"/>
        <a:ext cx="2098722" cy="907673"/>
      </dsp:txXfrm>
    </dsp:sp>
    <dsp:sp modelId="{33E474F1-3233-4F17-A473-5E26E03A9694}">
      <dsp:nvSpPr>
        <dsp:cNvPr id="0" name=""/>
        <dsp:cNvSpPr/>
      </dsp:nvSpPr>
      <dsp:spPr>
        <a:xfrm>
          <a:off x="2484814" y="3117085"/>
          <a:ext cx="1815346" cy="9076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Clock Glitch</a:t>
          </a:r>
        </a:p>
      </dsp:txBody>
      <dsp:txXfrm>
        <a:off x="2484814" y="3117085"/>
        <a:ext cx="1815346" cy="907673"/>
      </dsp:txXfrm>
    </dsp:sp>
    <dsp:sp modelId="{9C4BDF55-299B-445D-A796-FC1D4D64B4D8}">
      <dsp:nvSpPr>
        <dsp:cNvPr id="0" name=""/>
        <dsp:cNvSpPr/>
      </dsp:nvSpPr>
      <dsp:spPr>
        <a:xfrm>
          <a:off x="4681384" y="3117085"/>
          <a:ext cx="1815346" cy="9076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EMFI</a:t>
          </a:r>
        </a:p>
      </dsp:txBody>
      <dsp:txXfrm>
        <a:off x="4681384" y="3117085"/>
        <a:ext cx="1815346" cy="907673"/>
      </dsp:txXfrm>
    </dsp:sp>
    <dsp:sp modelId="{9C205AD1-2E8C-469A-859A-C9702757FF6D}">
      <dsp:nvSpPr>
        <dsp:cNvPr id="0" name=""/>
        <dsp:cNvSpPr/>
      </dsp:nvSpPr>
      <dsp:spPr>
        <a:xfrm>
          <a:off x="6877953" y="3117085"/>
          <a:ext cx="1815346" cy="9076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Laser</a:t>
          </a:r>
        </a:p>
      </dsp:txBody>
      <dsp:txXfrm>
        <a:off x="6877953" y="3117085"/>
        <a:ext cx="1815346" cy="907673"/>
      </dsp:txXfrm>
    </dsp:sp>
    <dsp:sp modelId="{65D2EE0F-7136-420E-A6ED-6E65A04013E6}">
      <dsp:nvSpPr>
        <dsp:cNvPr id="0" name=""/>
        <dsp:cNvSpPr/>
      </dsp:nvSpPr>
      <dsp:spPr>
        <a:xfrm>
          <a:off x="9074523" y="3117085"/>
          <a:ext cx="1815346" cy="9076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Optical</a:t>
          </a:r>
        </a:p>
      </dsp:txBody>
      <dsp:txXfrm>
        <a:off x="9074523" y="3117085"/>
        <a:ext cx="1815346" cy="907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0FB0B-D09F-42A4-9E41-F7436AC990B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49E5D-F5D5-4032-98BC-3ABBA2DCA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6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6CE0E-F10A-1A38-2630-999FAC9F2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D84FFD-9D39-92BE-B0F9-E17F31FC64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0A5C7-F4A4-7B21-0647-2B53409A9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6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49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181E1-6DF3-318F-ED41-DFC24F2AE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9506F0-B59C-832B-6DCD-29D48663BB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AA2B8B-CE5F-FD06-67B9-300DB49AA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73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F61E7-E7DA-F9F1-6BA0-0CDEE4B01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D339E5-316E-AC8A-00A4-8D87FCFC22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6EEBD5-AE14-2304-3837-71EAF2CE5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0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41FC-E417-AB3B-7371-0B1FCFD3A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B227A-E2B4-49DF-3435-3E6216B64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E4A54-D6E6-FC9D-429F-BF4C7CC4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E057-D1E7-4FFF-90FB-0E3647B9231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8F691-C9B2-50A9-5515-24016B52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79EC5-97D2-BF0B-9B6E-9EEB9330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75D-4363-4766-94A5-FDD6E546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9440-1D9F-2EC2-328C-F99F1F21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7DD74-A396-3726-801D-A43F98DA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74CCA-848E-6F0A-2614-F2D7D291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E057-D1E7-4FFF-90FB-0E3647B9231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1DA68-71A3-3070-1D11-1E0773BF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7861E-416A-F3CE-0CB8-21E7015E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75D-4363-4766-94A5-FDD6E546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3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CE6AB-5B40-6890-6D4C-61A364796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2E5B6-048E-31F9-1C2E-743684972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5BD82-B809-F21F-9CFA-749A4D64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E057-D1E7-4FFF-90FB-0E3647B9231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1EEFA-00E5-E27C-2861-8D6A24EB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B814D-5D97-5F61-60D4-E283F83C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75D-4363-4766-94A5-FDD6E546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21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 userDrawn="1"/>
        </p:nvSpPr>
        <p:spPr>
          <a:xfrm>
            <a:off x="-11906" y="-35717"/>
            <a:ext cx="12203906" cy="473040"/>
          </a:xfrm>
          <a:prstGeom prst="rect">
            <a:avLst/>
          </a:prstGeom>
          <a:solidFill>
            <a:srgbClr val="191EA2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41075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12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0" y="6527602"/>
            <a:ext cx="12227719" cy="330398"/>
          </a:xfrm>
          <a:prstGeom prst="rect">
            <a:avLst/>
          </a:prstGeom>
          <a:solidFill>
            <a:srgbClr val="191EA2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defRPr sz="1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>
              <a:defRPr>
                <a:solidFill>
                  <a:srgbClr val="000000"/>
                </a:solidFill>
                <a:effectLst/>
              </a:defRPr>
            </a:pPr>
            <a:r>
              <a:rPr lang="en-US" sz="1687" dirty="0">
                <a:solidFill>
                  <a:srgbClr val="000000"/>
                </a:solidFill>
                <a:effectLst/>
              </a:rPr>
              <a:t>  </a:t>
            </a:r>
            <a:endParaRPr sz="1687" dirty="0">
              <a:solidFill>
                <a:srgbClr val="000000"/>
              </a:solidFill>
              <a:effectLst/>
            </a:endParaRPr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1190625" y="833878"/>
            <a:ext cx="9810750" cy="2321719"/>
          </a:xfrm>
          <a:prstGeom prst="rect">
            <a:avLst/>
          </a:prstGeom>
        </p:spPr>
        <p:txBody>
          <a:bodyPr lIns="50800" tIns="50800" rIns="50800" bIns="50800"/>
          <a:lstStyle>
            <a:lvl1pPr algn="ctr">
              <a:defRPr sz="48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lang="en-US" sz="5906" dirty="0"/>
              <a:t>Title Text</a:t>
            </a:r>
            <a:endParaRPr sz="5906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E0D210-42C1-480C-961F-8FD90CF58593}"/>
              </a:ext>
            </a:extLst>
          </p:cNvPr>
          <p:cNvGrpSpPr/>
          <p:nvPr userDrawn="1"/>
        </p:nvGrpSpPr>
        <p:grpSpPr>
          <a:xfrm>
            <a:off x="4544724" y="4679203"/>
            <a:ext cx="3102552" cy="1014026"/>
            <a:chOff x="4427207" y="4559460"/>
            <a:chExt cx="3102552" cy="1014026"/>
          </a:xfrm>
        </p:grpSpPr>
        <p:pic>
          <p:nvPicPr>
            <p:cNvPr id="21" name="droppedImage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519450" y="4559460"/>
              <a:ext cx="1010309" cy="10127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7207" y="4560748"/>
              <a:ext cx="1670072" cy="1012738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F14677-353E-6346-9FB7-9ECD12D04C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08364" y="4559460"/>
              <a:ext cx="0" cy="1012738"/>
            </a:xfrm>
            <a:prstGeom prst="line">
              <a:avLst/>
            </a:prstGeom>
            <a:noFill/>
            <a:ln w="38100" cap="flat">
              <a:solidFill>
                <a:schemeClr val="accent1">
                  <a:lumMod val="75000"/>
                </a:schemeClr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4176134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38" y="7697"/>
            <a:ext cx="10216866" cy="708995"/>
          </a:xfrm>
        </p:spPr>
        <p:txBody>
          <a:bodyPr/>
          <a:lstStyle>
            <a:lvl1pPr>
              <a:defRPr sz="3200" b="1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837" y="1116211"/>
            <a:ext cx="11837247" cy="4848820"/>
          </a:xfrm>
        </p:spPr>
        <p:txBody>
          <a:bodyPr/>
          <a:lstStyle>
            <a:lvl1pPr>
              <a:spcBef>
                <a:spcPts val="844"/>
              </a:spcBef>
              <a:buSzPct val="100000"/>
              <a:defRPr sz="2400" b="1" i="0">
                <a:latin typeface="Arial"/>
                <a:cs typeface="Arial"/>
              </a:defRPr>
            </a:lvl1pPr>
            <a:lvl2pPr>
              <a:spcBef>
                <a:spcPts val="844"/>
              </a:spcBef>
              <a:buSzPct val="100000"/>
              <a:defRPr sz="2000" b="1"/>
            </a:lvl2pPr>
            <a:lvl3pPr>
              <a:spcBef>
                <a:spcPts val="844"/>
              </a:spcBef>
              <a:buSzPct val="100000"/>
              <a:defRPr sz="1800" b="1"/>
            </a:lvl3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hape 14"/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51">
              <a:defRPr sz="1266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3F03A6CE-FA7F-4521-8D91-BD78BED430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3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7914F8-236C-45BB-ABEE-2B72355F8280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D225-F810-4DF5-BBF1-89B4135FB0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77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 userDrawn="1"/>
        </p:nvSpPr>
        <p:spPr>
          <a:xfrm>
            <a:off x="-11906" y="-35717"/>
            <a:ext cx="12203906" cy="473040"/>
          </a:xfrm>
          <a:prstGeom prst="rect">
            <a:avLst/>
          </a:prstGeom>
          <a:solidFill>
            <a:srgbClr val="191EA2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41075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12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0" y="6527602"/>
            <a:ext cx="12227719" cy="330398"/>
          </a:xfrm>
          <a:prstGeom prst="rect">
            <a:avLst/>
          </a:prstGeom>
          <a:solidFill>
            <a:srgbClr val="191EA2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defRPr sz="1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>
              <a:defRPr>
                <a:solidFill>
                  <a:srgbClr val="000000"/>
                </a:solidFill>
                <a:effectLst/>
              </a:defRPr>
            </a:pPr>
            <a:r>
              <a:rPr lang="en-US" sz="1687" dirty="0">
                <a:solidFill>
                  <a:srgbClr val="000000"/>
                </a:solidFill>
                <a:effectLst/>
              </a:rPr>
              <a:t>  </a:t>
            </a:r>
            <a:endParaRPr sz="1687" dirty="0">
              <a:solidFill>
                <a:srgbClr val="000000"/>
              </a:solidFill>
              <a:effectLst/>
            </a:endParaRPr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1190625" y="833878"/>
            <a:ext cx="9810750" cy="2321719"/>
          </a:xfrm>
          <a:prstGeom prst="rect">
            <a:avLst/>
          </a:prstGeom>
        </p:spPr>
        <p:txBody>
          <a:bodyPr lIns="50800" tIns="50800" rIns="50800" bIns="50800"/>
          <a:lstStyle>
            <a:lvl1pPr algn="ctr">
              <a:defRPr sz="48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lang="en-US" sz="5906" dirty="0"/>
              <a:t>Title Text</a:t>
            </a:r>
            <a:endParaRPr sz="5906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E0D210-42C1-480C-961F-8FD90CF58593}"/>
              </a:ext>
            </a:extLst>
          </p:cNvPr>
          <p:cNvGrpSpPr/>
          <p:nvPr userDrawn="1"/>
        </p:nvGrpSpPr>
        <p:grpSpPr>
          <a:xfrm>
            <a:off x="4544724" y="4679203"/>
            <a:ext cx="3102552" cy="1014026"/>
            <a:chOff x="4427207" y="4559460"/>
            <a:chExt cx="3102552" cy="1014026"/>
          </a:xfrm>
        </p:grpSpPr>
        <p:pic>
          <p:nvPicPr>
            <p:cNvPr id="21" name="droppedImage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519450" y="4559460"/>
              <a:ext cx="1010309" cy="10127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7207" y="4560748"/>
              <a:ext cx="1670072" cy="1012738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F14677-353E-6346-9FB7-9ECD12D04C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08364" y="4559460"/>
              <a:ext cx="0" cy="1012738"/>
            </a:xfrm>
            <a:prstGeom prst="line">
              <a:avLst/>
            </a:prstGeom>
            <a:noFill/>
            <a:ln w="38100" cap="flat">
              <a:solidFill>
                <a:schemeClr val="accent1">
                  <a:lumMod val="75000"/>
                </a:schemeClr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200917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2C90-20C6-E9D8-47B6-DC8A508A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240B7-87C4-8925-83A2-89E4C7894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52F51-E9F1-FF1D-7065-CAB08A92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E057-D1E7-4FFF-90FB-0E3647B9231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05CFC-9179-38E0-7686-ED952EDA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E591B-7AA1-F3F2-B08A-ECAFC310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75D-4363-4766-94A5-FDD6E546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7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7F42-6CA6-EA4E-831B-39BA143A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03FB7-1805-9582-E667-60130A0CE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B6E63-91A7-C8F4-7A9D-8618CB88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E057-D1E7-4FFF-90FB-0E3647B9231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853C0-0E25-1CBB-C231-B1C7C582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1952E-879E-3BB1-EB57-4E0784DB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75D-4363-4766-94A5-FDD6E546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1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6D0A-F501-8E9A-56A0-89E17C337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6D541-C0F0-64A9-9555-A1C11816F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AE36D-1E36-8D6D-4186-131B2A548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BC0BA-7A8A-C802-4A16-0846072B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E057-D1E7-4FFF-90FB-0E3647B9231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855B7-B661-A2B5-A12F-54E66DCC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8A460-3E7D-3716-EF8F-1A19318E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75D-4363-4766-94A5-FDD6E546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2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27BD-8C2F-6260-9061-CF7B8EF6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B1022-6FBF-B678-5A33-1809ACD6D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BE0A2-B7F7-8226-5EAE-7608EE686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F0E0B-5DED-0908-257C-A9D38D18E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AB213-4A68-0DC6-DF00-CE8EBD253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25E29-10DC-8BDB-DA13-141CA7D2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E057-D1E7-4FFF-90FB-0E3647B9231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C50EE-F74E-4A64-27E8-EB65E91C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AA9EE-13C8-394B-4F15-557315AE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75D-4363-4766-94A5-FDD6E546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2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36D0-7617-BF6F-7E32-F8860F88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73E45F-DC3F-8013-F221-5DA27DAD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E057-D1E7-4FFF-90FB-0E3647B9231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49449-BD4E-A21C-E6B5-C5053488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D918C-0952-ACC3-A40D-ECC0544A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75D-4363-4766-94A5-FDD6E546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6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C3801-CEC6-5F84-3A81-4224C6A2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E057-D1E7-4FFF-90FB-0E3647B9231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468EE-846C-A41C-686B-EA503942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D2940-9643-321C-C046-870B2605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75D-4363-4766-94A5-FDD6E546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1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CF07A-67C3-17D1-2145-C30C98C5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832D-7245-4434-36FA-68B409608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0ADE9-2C9F-88D7-DBAF-C4C69A211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82C61-9255-4318-FE1C-6F47E624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E057-D1E7-4FFF-90FB-0E3647B9231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89BB8-1A08-7D16-367C-B54DBCCF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C495F-FFC4-D258-ED4D-8C115F92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75D-4363-4766-94A5-FDD6E546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3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094F-6A06-19A7-CB1F-C5ED3AE0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863BD-CC39-F36F-E06C-629CC755A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0BFB2-970B-41E7-0A04-D5A3C3B16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C77C4-B793-E656-31E7-A7423EFF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E057-D1E7-4FFF-90FB-0E3647B9231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4B3B2-35FF-3323-CFEF-3A861490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98C1E-EB9E-7B13-8512-B13114F7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75D-4363-4766-94A5-FDD6E546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2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emf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204FC-C8E1-B837-9E4B-08D4FB73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24A0F-42DA-3808-0E8A-DA10D4057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43076-9828-4D0F-92D0-989610B92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03E057-D1E7-4FFF-90FB-0E3647B9231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10801-508A-C943-F537-4397FE53C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85E31-2799-0723-BB4A-EDF07DFB7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45E75D-4363-4766-94A5-FDD6E546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8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59024" y="-1"/>
            <a:ext cx="10280564" cy="723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141271" y="1116211"/>
            <a:ext cx="11788792" cy="484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2953" dirty="0"/>
              <a:t>Body Level One</a:t>
            </a:r>
          </a:p>
          <a:p>
            <a:pPr lvl="1">
              <a:defRPr sz="1800"/>
            </a:pPr>
            <a:r>
              <a:rPr sz="2953" dirty="0"/>
              <a:t>Body Level Two</a:t>
            </a:r>
          </a:p>
          <a:p>
            <a:pPr lvl="2">
              <a:defRPr sz="1800"/>
            </a:pPr>
            <a:r>
              <a:rPr sz="2953" dirty="0"/>
              <a:t>Body Level Three</a:t>
            </a:r>
          </a:p>
          <a:p>
            <a:pPr lvl="3">
              <a:defRPr sz="1800"/>
            </a:pPr>
            <a:r>
              <a:rPr sz="2953" dirty="0"/>
              <a:t>Body Level Four</a:t>
            </a:r>
          </a:p>
          <a:p>
            <a:pPr lvl="4">
              <a:defRPr sz="1800"/>
            </a:pPr>
            <a:r>
              <a:rPr sz="2953"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51">
              <a:defRPr sz="1266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3F03A6CE-FA7F-4521-8D91-BD78BED430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Shape 2"/>
          <p:cNvSpPr/>
          <p:nvPr/>
        </p:nvSpPr>
        <p:spPr>
          <a:xfrm>
            <a:off x="159024" y="678260"/>
            <a:ext cx="10280564" cy="45719"/>
          </a:xfrm>
          <a:prstGeom prst="rect">
            <a:avLst/>
          </a:prstGeom>
          <a:solidFill>
            <a:srgbClr val="191EA2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41075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1E0B38-F2DE-4476-B1A3-D20E07EDDCAF}"/>
              </a:ext>
            </a:extLst>
          </p:cNvPr>
          <p:cNvGrpSpPr/>
          <p:nvPr/>
        </p:nvGrpSpPr>
        <p:grpSpPr>
          <a:xfrm>
            <a:off x="10624419" y="187121"/>
            <a:ext cx="1385681" cy="438727"/>
            <a:chOff x="10560835" y="238594"/>
            <a:chExt cx="1385681" cy="438727"/>
          </a:xfrm>
        </p:grpSpPr>
        <p:pic>
          <p:nvPicPr>
            <p:cNvPr id="19" name="droppedImage.png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1514770" y="238594"/>
              <a:ext cx="431746" cy="43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60835" y="245901"/>
              <a:ext cx="711440" cy="431420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ED036EF-15C7-594A-9336-DFC7BB927525}"/>
                </a:ext>
              </a:extLst>
            </p:cNvPr>
            <p:cNvCxnSpPr>
              <a:cxnSpLocks/>
            </p:cNvCxnSpPr>
            <p:nvPr/>
          </p:nvCxnSpPr>
          <p:spPr>
            <a:xfrm>
              <a:off x="11393522" y="238594"/>
              <a:ext cx="0" cy="431257"/>
            </a:xfrm>
            <a:prstGeom prst="line">
              <a:avLst/>
            </a:prstGeom>
            <a:noFill/>
            <a:ln w="38100" cap="flat">
              <a:solidFill>
                <a:schemeClr val="accent1">
                  <a:lumMod val="75000"/>
                </a:schemeClr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234556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defTabSz="410751" eaLnBrk="1" hangingPunct="1">
        <a:defRPr sz="4400" b="1">
          <a:solidFill>
            <a:srgbClr val="002060"/>
          </a:solidFill>
          <a:latin typeface="Arial"/>
          <a:ea typeface="+mn-ea"/>
          <a:cs typeface="Arial"/>
          <a:sym typeface="Gill Sans Light"/>
        </a:defRPr>
      </a:lvl1pPr>
      <a:lvl2pPr indent="160729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57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86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915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43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72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101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829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56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1pPr>
      <a:lvl2pPr marL="937584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2pPr>
      <a:lvl3pPr marL="1250112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3pPr>
      <a:lvl4pPr marL="1562640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4pPr>
      <a:lvl5pPr marL="1875168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5pPr>
      <a:lvl6pPr marL="2125190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212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235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257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9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57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86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915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43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72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101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829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413B2-7D39-A61D-1629-574ABE0DC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8333-DA3F-3A69-B78B-FF844150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52" y="1051593"/>
            <a:ext cx="9810750" cy="185126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Florida Institute for Cybersecurity Research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FIA Update: Physical Modeling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11C9A-5987-8254-9A26-2B8521556872}"/>
              </a:ext>
            </a:extLst>
          </p:cNvPr>
          <p:cNvSpPr txBox="1"/>
          <p:nvPr/>
        </p:nvSpPr>
        <p:spPr>
          <a:xfrm>
            <a:off x="4741462" y="3760067"/>
            <a:ext cx="270907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ctr" defTabSz="457200" latinLnBrk="1" hangingPunct="0"/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Pantha Protim Sarker</a:t>
            </a:r>
          </a:p>
          <a:p>
            <a:pPr algn="ctr" defTabSz="457200" latinLnBrk="1" hangingPunct="0"/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11/04/2024</a:t>
            </a:r>
          </a:p>
        </p:txBody>
      </p:sp>
    </p:spTree>
    <p:extLst>
      <p:ext uri="{BB962C8B-B14F-4D97-AF65-F5344CB8AC3E}">
        <p14:creationId xmlns:p14="http://schemas.microsoft.com/office/powerpoint/2010/main" val="175937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DB278-B46B-2B9F-04EC-3CC3E8633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5290B-741D-D66B-3818-8498D29CB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115" y="1162878"/>
            <a:ext cx="10515600" cy="475090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Laser Fault Injection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4BB5F-CA6F-D97F-D4E1-68676E72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8AD225-F810-4DF5-BBF1-89B4135FB075}" type="slidenum">
              <a:rPr kumimoji="0" lang="en-US" sz="1266" b="0" i="0" u="none" strike="noStrike" kern="1200" cap="none" spc="0" normalizeH="0" baseline="0" noProof="0" smtClean="0">
                <a:ln>
                  <a:noFill/>
                </a:ln>
                <a:solidFill>
                  <a:srgbClr val="003893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66" b="0" i="0" u="none" strike="noStrike" kern="1200" cap="none" spc="0" normalizeH="0" baseline="0" noProof="0" dirty="0">
              <a:ln>
                <a:noFill/>
              </a:ln>
              <a:solidFill>
                <a:srgbClr val="003893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AEDBA7-2DDF-CC97-BCA4-7427A49CAAD9}"/>
              </a:ext>
            </a:extLst>
          </p:cNvPr>
          <p:cNvSpPr txBox="1">
            <a:spLocks/>
          </p:cNvSpPr>
          <p:nvPr/>
        </p:nvSpPr>
        <p:spPr>
          <a:xfrm>
            <a:off x="699115" y="146410"/>
            <a:ext cx="8795949" cy="591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b"/>
          <a:lstStyle>
            <a:lvl1pPr defTabSz="410751" eaLnBrk="1" hangingPunct="1">
              <a:defRPr sz="6000" b="1">
                <a:solidFill>
                  <a:srgbClr val="002060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marR="0" lvl="0" indent="0" algn="l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Gill Sans Light"/>
              </a:rPr>
              <a:t>Fault Injection Modalities</a:t>
            </a:r>
          </a:p>
        </p:txBody>
      </p:sp>
      <p:pic>
        <p:nvPicPr>
          <p:cNvPr id="2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D6740F88-F435-2EC1-3ED5-D637BAE43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419" y="1515443"/>
            <a:ext cx="3928290" cy="271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diagram of a red circle&#10;&#10;Description automatically generated">
            <a:extLst>
              <a:ext uri="{FF2B5EF4-FFF2-40B4-BE49-F238E27FC236}">
                <a16:creationId xmlns:a16="http://schemas.microsoft.com/office/drawing/2014/main" id="{B039CE78-3644-5E37-A99A-BC6D0F19D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035" y="1521019"/>
            <a:ext cx="2581354" cy="2711672"/>
          </a:xfrm>
          <a:prstGeom prst="rect">
            <a:avLst/>
          </a:prstGeom>
        </p:spPr>
      </p:pic>
      <p:pic>
        <p:nvPicPr>
          <p:cNvPr id="7" name="Picture 6" descr="A diagram of a power grid&#10;&#10;Description automatically generated">
            <a:extLst>
              <a:ext uri="{FF2B5EF4-FFF2-40B4-BE49-F238E27FC236}">
                <a16:creationId xmlns:a16="http://schemas.microsoft.com/office/drawing/2014/main" id="{C66A1735-6797-49C6-BFDF-16A79208E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19" y="4149960"/>
            <a:ext cx="4740541" cy="25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9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95035-36F1-F77E-CE02-76A40A2EE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6D8E-0CDF-1D76-CEE1-78D49D12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Modeling of the Laser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A73999-F121-04B6-9BD6-D7E7FE25F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23" y="1420948"/>
            <a:ext cx="4886325" cy="400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C4CA7E-0D57-F7F9-57EE-BC4F1C420841}"/>
                  </a:ext>
                </a:extLst>
              </p:cNvPr>
              <p:cNvSpPr txBox="1"/>
              <p:nvPr/>
            </p:nvSpPr>
            <p:spPr>
              <a:xfrm>
                <a:off x="805623" y="2393946"/>
                <a:ext cx="6146797" cy="1671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l" defTabSz="321457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Light"/>
                  </a:rPr>
                  <a:t>a</a:t>
                </a: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rPr>
                  <a:t>,b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rPr>
                  <a:t> – Are the parameters related to laser Power.</a:t>
                </a:r>
              </a:p>
              <a:p>
                <a:pPr marL="0" marR="0" lvl="0" indent="0" algn="l" defTabSz="321457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Gill Sans Light"/>
                            <a:cs typeface="Gill Sans Light"/>
                            <a:sym typeface="Gill Sans Light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Gill Sans Light"/>
                            <a:cs typeface="Gill Sans Light"/>
                            <a:sym typeface="Gill Sans Light"/>
                          </a:rPr>
                          <m:t>𝛼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Gill Sans Light"/>
                            <a:cs typeface="Gill Sans Light"/>
                            <a:sym typeface="Gill Sans Light"/>
                          </a:rPr>
                          <m:t>𝑔𝑎𝑢𝑠𝑠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Gill Sans Light"/>
                            <a:cs typeface="Gill Sans Light"/>
                            <a:sym typeface="Gill Sans Light"/>
                          </a:rPr>
                          <m:t>(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Gill Sans Light"/>
                            <a:cs typeface="Gill Sans Light"/>
                            <a:sym typeface="Gill Sans Light"/>
                          </a:rPr>
                          <m:t>𝑥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Gill Sans Light"/>
                            <a:cs typeface="Gill Sans Light"/>
                            <a:sym typeface="Gill Sans Light"/>
                          </a:rPr>
                          <m:t>,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Gill Sans Light"/>
                            <a:cs typeface="Gill Sans Light"/>
                            <a:sym typeface="Gill Sans Light"/>
                          </a:rPr>
                          <m:t>𝑦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Gill Sans Light"/>
                            <a:cs typeface="Gill Sans Light"/>
                            <a:sym typeface="Gill Sans Light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rPr>
                  <a:t>; Is the bivariant distribution of laser beam. Dependent on the lenses.</a:t>
                </a:r>
              </a:p>
              <a:p>
                <a:pPr marL="0" marR="0" lvl="0" indent="0" algn="l" defTabSz="321457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rPr>
                  <a:t>Pulse – Is the laser pulse width</a:t>
                </a:r>
              </a:p>
              <a:p>
                <a:pPr marL="0" marR="0" lvl="0" indent="0" algn="l" defTabSz="321457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Light"/>
                  </a:rPr>
                  <a:t>S – Area of the p-n junction.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Light"/>
                  <a:ea typeface="Gill Sans Light"/>
                  <a:cs typeface="Gill Sans Light"/>
                  <a:sym typeface="Gill Sans Ligh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52799-E8D8-4858-AD84-E90ADEFEC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23" y="2393946"/>
                <a:ext cx="6146797" cy="1671035"/>
              </a:xfrm>
              <a:prstGeom prst="rect">
                <a:avLst/>
              </a:prstGeom>
              <a:blipFill>
                <a:blip r:embed="rId3"/>
                <a:stretch>
                  <a:fillRect l="-1687" t="-1095" b="-583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6E00F58-256B-C316-7359-0D83AFBC6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935" y="1614977"/>
            <a:ext cx="5000625" cy="3228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030913-ABB1-E208-BA65-E0398DC0914A}"/>
              </a:ext>
            </a:extLst>
          </p:cNvPr>
          <p:cNvSpPr txBox="1"/>
          <p:nvPr/>
        </p:nvSpPr>
        <p:spPr>
          <a:xfrm>
            <a:off x="844138" y="4706055"/>
            <a:ext cx="6146797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32145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</a:rPr>
              <a:t>Laser power (1000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</a:rPr>
              <a:t>mW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</a:rPr>
              <a:t> – 5000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</a:rPr>
              <a:t>mW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</a:rPr>
              <a:t>)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</a:rPr>
              <a:t>45 nm Tech node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</a:rPr>
            </a:b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</a:endParaRPr>
          </a:p>
          <a:p>
            <a:pPr marL="0" marR="0" lvl="0" indent="0" algn="l" defTabSz="321457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</a:rPr>
              <a:t>Iph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</a:rPr>
              <a:t>-peak ~ (144 uA-600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</a:rPr>
              <a:t>uA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</a:rPr>
              <a:t>)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029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5F407-9A33-07BF-08C2-FE17F4898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A2BE0-903E-4377-C310-F66657AA0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77" y="121920"/>
            <a:ext cx="10941845" cy="744808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Spice Simulation of Standard Cells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4F5EC7-5963-8702-EE3B-F0BAE6CB931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algn="ctr" defTabSz="410751" rtl="0" eaLnBrk="1" latinLnBrk="0" hangingPunct="1">
              <a:defRPr sz="1266" kern="1200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03A6CE-FA7F-4521-8D91-BD78BED4306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63A267E-E5E7-9F04-3F0F-A350A6265968}"/>
              </a:ext>
            </a:extLst>
          </p:cNvPr>
          <p:cNvSpPr txBox="1">
            <a:spLocks/>
          </p:cNvSpPr>
          <p:nvPr/>
        </p:nvSpPr>
        <p:spPr>
          <a:xfrm>
            <a:off x="335044" y="494324"/>
            <a:ext cx="4279914" cy="5391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625056" indent="-401822" defTabSz="410751" eaLnBrk="1" hangingPunct="1">
              <a:spcBef>
                <a:spcPts val="844"/>
              </a:spcBef>
              <a:buSzPct val="100000"/>
              <a:buChar char="•"/>
              <a:defRPr sz="2400" b="1" i="0">
                <a:latin typeface="Arial"/>
                <a:ea typeface="+mn-ea"/>
                <a:cs typeface="Arial"/>
                <a:sym typeface="Gill Sans Light"/>
              </a:defRPr>
            </a:lvl1pPr>
            <a:lvl2pPr marL="937584" indent="-401822" defTabSz="410751" eaLnBrk="1" hangingPunct="1">
              <a:spcBef>
                <a:spcPts val="844"/>
              </a:spcBef>
              <a:buSzPct val="100000"/>
              <a:buChar char="•"/>
              <a:defRPr sz="2000" b="1">
                <a:latin typeface="Arial"/>
                <a:ea typeface="+mn-ea"/>
                <a:cs typeface="Arial"/>
                <a:sym typeface="Gill Sans Light"/>
              </a:defRPr>
            </a:lvl2pPr>
            <a:lvl3pPr marL="1250112" indent="-401822" defTabSz="410751" eaLnBrk="1" hangingPunct="1">
              <a:spcBef>
                <a:spcPts val="844"/>
              </a:spcBef>
              <a:buSzPct val="100000"/>
              <a:buChar char="•"/>
              <a:defRPr sz="1800" b="1">
                <a:latin typeface="Arial"/>
                <a:ea typeface="+mn-ea"/>
                <a:cs typeface="Arial"/>
                <a:sym typeface="Gill Sans Light"/>
              </a:defRPr>
            </a:lvl3pPr>
            <a:lvl4pPr marL="1562640" indent="-401822" defTabSz="410751" eaLnBrk="1" hangingPunct="1">
              <a:spcBef>
                <a:spcPts val="844"/>
              </a:spcBef>
              <a:buSzPct val="100000"/>
              <a:buChar char="•"/>
              <a:defRPr sz="1969">
                <a:latin typeface="Arial"/>
                <a:ea typeface="+mn-ea"/>
                <a:cs typeface="Arial"/>
                <a:sym typeface="Gill Sans Light"/>
              </a:defRPr>
            </a:lvl4pPr>
            <a:lvl5pPr marL="1875168" indent="-401822" defTabSz="410751" eaLnBrk="1" hangingPunct="1">
              <a:spcBef>
                <a:spcPts val="844"/>
              </a:spcBef>
              <a:buSzPct val="100000"/>
              <a:buChar char="•"/>
              <a:defRPr sz="1969">
                <a:latin typeface="Arial"/>
                <a:ea typeface="+mn-ea"/>
                <a:cs typeface="Arial"/>
                <a:sym typeface="Gill Sans Light"/>
              </a:defRPr>
            </a:lvl5pPr>
            <a:lvl6pPr marL="2125190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212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235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257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indent="0">
              <a:buNone/>
            </a:pPr>
            <a:endParaRPr lang="en-US" sz="3200" b="0" kern="0" dirty="0"/>
          </a:p>
          <a:p>
            <a:pPr marL="967956" lvl="2" indent="-342900"/>
            <a:endParaRPr lang="en-US" sz="2000" kern="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937584" lvl="3" indent="0">
              <a:buNone/>
            </a:pPr>
            <a:endParaRPr lang="en-US" sz="2000" b="0" kern="0" dirty="0"/>
          </a:p>
          <a:p>
            <a:pPr marL="967956" lvl="2" indent="-342900"/>
            <a:endParaRPr lang="en-US" sz="2400" b="0" kern="0" dirty="0"/>
          </a:p>
          <a:p>
            <a:pPr marL="967956" lvl="2" indent="-342900"/>
            <a:endParaRPr lang="en-US" sz="2400" b="0" kern="0" dirty="0"/>
          </a:p>
          <a:p>
            <a:pPr marL="967956" lvl="2" indent="-342900"/>
            <a:endParaRPr lang="en-US" sz="2400" b="0" kern="0" dirty="0"/>
          </a:p>
          <a:p>
            <a:pPr marL="967956" lvl="2" indent="-342900"/>
            <a:endParaRPr lang="en-US" sz="2400" b="0" kern="0" dirty="0"/>
          </a:p>
          <a:p>
            <a:pPr marL="967956" lvl="2" indent="-342900"/>
            <a:endParaRPr lang="en-US" sz="2400" b="0" kern="0" dirty="0"/>
          </a:p>
          <a:p>
            <a:pPr marL="967956" lvl="2" indent="-342900"/>
            <a:endParaRPr lang="en-US" sz="2400" b="0" kern="0" dirty="0"/>
          </a:p>
          <a:p>
            <a:pPr marL="0" indent="0">
              <a:buNone/>
            </a:pPr>
            <a:endParaRPr lang="en-US" sz="3200" b="0" kern="0" dirty="0"/>
          </a:p>
          <a:p>
            <a:pPr marL="655428" lvl="1" indent="-342900"/>
            <a:endParaRPr lang="en-US" sz="2800" b="0" kern="0" dirty="0">
              <a:solidFill>
                <a:schemeClr val="tx1"/>
              </a:solidFill>
            </a:endParaRPr>
          </a:p>
          <a:p>
            <a:pPr marL="655428" lvl="1" indent="-342900"/>
            <a:endParaRPr lang="en-US" sz="2800" b="0" kern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200" b="0" kern="0" dirty="0">
              <a:solidFill>
                <a:schemeClr val="tx1"/>
              </a:solidFill>
            </a:endParaRPr>
          </a:p>
          <a:p>
            <a:pPr marL="967956" lvl="2" indent="-3429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chemeClr val="tx1"/>
              </a:solidFill>
            </a:endParaRPr>
          </a:p>
        </p:txBody>
      </p:sp>
      <p:pic>
        <p:nvPicPr>
          <p:cNvPr id="8" name="Picture 7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CD15420D-2E58-4398-5FF8-4038BBC98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294" y="1647512"/>
            <a:ext cx="3536991" cy="1702997"/>
          </a:xfrm>
          <a:prstGeom prst="rect">
            <a:avLst/>
          </a:prstGeom>
        </p:spPr>
      </p:pic>
      <p:pic>
        <p:nvPicPr>
          <p:cNvPr id="10" name="Picture 9" descr="A graph on a black screen&#10;&#10;Description automatically generated">
            <a:extLst>
              <a:ext uri="{FF2B5EF4-FFF2-40B4-BE49-F238E27FC236}">
                <a16:creationId xmlns:a16="http://schemas.microsoft.com/office/drawing/2014/main" id="{F4EE4124-A210-E085-EA63-4FD8461974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655" y="1638268"/>
            <a:ext cx="3069125" cy="1721484"/>
          </a:xfrm>
          <a:prstGeom prst="rect">
            <a:avLst/>
          </a:prstGeom>
        </p:spPr>
      </p:pic>
      <p:pic>
        <p:nvPicPr>
          <p:cNvPr id="14" name="Picture 13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365D747C-87BB-8311-5B93-58B501A900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294" y="4136106"/>
            <a:ext cx="7805485" cy="2317229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226FB63F-2ACA-2B9E-FE12-F8684300C81D}"/>
              </a:ext>
            </a:extLst>
          </p:cNvPr>
          <p:cNvSpPr/>
          <p:nvPr/>
        </p:nvSpPr>
        <p:spPr>
          <a:xfrm>
            <a:off x="4081569" y="1789583"/>
            <a:ext cx="270025" cy="441858"/>
          </a:xfrm>
          <a:prstGeom prst="ellipse">
            <a:avLst/>
          </a:prstGeom>
          <a:noFill/>
          <a:ln w="25400" cap="flat">
            <a:solidFill>
              <a:srgbClr val="C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049ED5-32B2-3948-A60B-33C765A7E10A}"/>
              </a:ext>
            </a:extLst>
          </p:cNvPr>
          <p:cNvSpPr txBox="1"/>
          <p:nvPr/>
        </p:nvSpPr>
        <p:spPr>
          <a:xfrm>
            <a:off x="2260972" y="3445677"/>
            <a:ext cx="2343633" cy="24109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Laser sensitive region for output state  0 -&gt;1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A1FCE-6C79-DE85-D1CE-06137DC3BB77}"/>
              </a:ext>
            </a:extLst>
          </p:cNvPr>
          <p:cNvSpPr txBox="1"/>
          <p:nvPr/>
        </p:nvSpPr>
        <p:spPr>
          <a:xfrm>
            <a:off x="6945591" y="3402787"/>
            <a:ext cx="2343633" cy="24109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Laser sensitive region for output state  0 -&gt;1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836467-557E-AF68-58B6-D2845829338F}"/>
              </a:ext>
            </a:extLst>
          </p:cNvPr>
          <p:cNvCxnSpPr/>
          <p:nvPr/>
        </p:nvCxnSpPr>
        <p:spPr>
          <a:xfrm flipH="1">
            <a:off x="7573474" y="2594746"/>
            <a:ext cx="1666655" cy="0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9D0ADC-7E49-A465-555C-F7B8CA145AC6}"/>
              </a:ext>
            </a:extLst>
          </p:cNvPr>
          <p:cNvCxnSpPr>
            <a:cxnSpLocks/>
          </p:cNvCxnSpPr>
          <p:nvPr/>
        </p:nvCxnSpPr>
        <p:spPr>
          <a:xfrm flipV="1">
            <a:off x="7573474" y="2603338"/>
            <a:ext cx="0" cy="530229"/>
          </a:xfrm>
          <a:prstGeom prst="line">
            <a:avLst/>
          </a:prstGeom>
          <a:noFill/>
          <a:ln w="19050" cap="flat">
            <a:solidFill>
              <a:srgbClr val="FF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4B984E9-BE38-0288-68EB-261D5D7B450C}"/>
              </a:ext>
            </a:extLst>
          </p:cNvPr>
          <p:cNvSpPr/>
          <p:nvPr/>
        </p:nvSpPr>
        <p:spPr>
          <a:xfrm>
            <a:off x="2484949" y="5932472"/>
            <a:ext cx="270025" cy="441858"/>
          </a:xfrm>
          <a:prstGeom prst="ellipse">
            <a:avLst/>
          </a:prstGeom>
          <a:noFill/>
          <a:ln w="25400" cap="flat">
            <a:solidFill>
              <a:srgbClr val="C0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8DD99C0-846C-AB44-D637-387930088A45}"/>
              </a:ext>
            </a:extLst>
          </p:cNvPr>
          <p:cNvSpPr/>
          <p:nvPr/>
        </p:nvSpPr>
        <p:spPr>
          <a:xfrm>
            <a:off x="4310407" y="5964799"/>
            <a:ext cx="270025" cy="441858"/>
          </a:xfrm>
          <a:prstGeom prst="ellipse">
            <a:avLst/>
          </a:prstGeom>
          <a:noFill/>
          <a:ln w="25400" cap="flat">
            <a:solidFill>
              <a:srgbClr val="C0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72F55C-C5E9-C9DC-1ABA-4D8D845865DC}"/>
              </a:ext>
            </a:extLst>
          </p:cNvPr>
          <p:cNvSpPr/>
          <p:nvPr/>
        </p:nvSpPr>
        <p:spPr>
          <a:xfrm>
            <a:off x="4530962" y="5955811"/>
            <a:ext cx="270025" cy="441858"/>
          </a:xfrm>
          <a:prstGeom prst="ellipse">
            <a:avLst/>
          </a:prstGeom>
          <a:noFill/>
          <a:ln w="25400" cap="flat">
            <a:solidFill>
              <a:srgbClr val="C0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F5540C-9E54-2516-5965-A5BBB5F8E294}"/>
              </a:ext>
            </a:extLst>
          </p:cNvPr>
          <p:cNvSpPr txBox="1"/>
          <p:nvPr/>
        </p:nvSpPr>
        <p:spPr>
          <a:xfrm>
            <a:off x="882392" y="733954"/>
            <a:ext cx="374516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Inverter</a:t>
            </a:r>
          </a:p>
        </p:txBody>
      </p:sp>
    </p:spTree>
    <p:extLst>
      <p:ext uri="{BB962C8B-B14F-4D97-AF65-F5344CB8AC3E}">
        <p14:creationId xmlns:p14="http://schemas.microsoft.com/office/powerpoint/2010/main" val="207838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60AAE-CF97-FE69-D1E0-DC73F6053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435241-4645-2653-B6A6-50C61B4D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77" y="121920"/>
            <a:ext cx="10941845" cy="744808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Cell Simulation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90B141-6D48-ABFB-E3AF-EBF45B5C551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algn="ctr" defTabSz="410751" rtl="0" eaLnBrk="1" latinLnBrk="0" hangingPunct="1">
              <a:defRPr sz="1266" kern="1200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03A6CE-FA7F-4521-8D91-BD78BED4306F}" type="slidenum">
              <a:rPr kumimoji="0" lang="en-US" sz="1266" b="0" i="0" u="none" strike="noStrike" kern="1200" cap="none" spc="0" normalizeH="0" baseline="0" noProof="0" smtClean="0">
                <a:ln>
                  <a:noFill/>
                </a:ln>
                <a:solidFill>
                  <a:srgbClr val="003893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66" b="0" i="0" u="none" strike="noStrike" kern="1200" cap="none" spc="0" normalizeH="0" baseline="0" noProof="0">
              <a:ln>
                <a:noFill/>
              </a:ln>
              <a:solidFill>
                <a:srgbClr val="003893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F6670BB-6BD3-0658-60CB-643935326297}"/>
              </a:ext>
            </a:extLst>
          </p:cNvPr>
          <p:cNvSpPr txBox="1">
            <a:spLocks/>
          </p:cNvSpPr>
          <p:nvPr/>
        </p:nvSpPr>
        <p:spPr>
          <a:xfrm>
            <a:off x="335044" y="494324"/>
            <a:ext cx="4279914" cy="5391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625056" indent="-401822" defTabSz="410751" eaLnBrk="1" hangingPunct="1">
              <a:spcBef>
                <a:spcPts val="844"/>
              </a:spcBef>
              <a:buSzPct val="100000"/>
              <a:buChar char="•"/>
              <a:defRPr sz="2400" b="1" i="0">
                <a:latin typeface="Arial"/>
                <a:ea typeface="+mn-ea"/>
                <a:cs typeface="Arial"/>
                <a:sym typeface="Gill Sans Light"/>
              </a:defRPr>
            </a:lvl1pPr>
            <a:lvl2pPr marL="937584" indent="-401822" defTabSz="410751" eaLnBrk="1" hangingPunct="1">
              <a:spcBef>
                <a:spcPts val="844"/>
              </a:spcBef>
              <a:buSzPct val="100000"/>
              <a:buChar char="•"/>
              <a:defRPr sz="2000" b="1">
                <a:latin typeface="Arial"/>
                <a:ea typeface="+mn-ea"/>
                <a:cs typeface="Arial"/>
                <a:sym typeface="Gill Sans Light"/>
              </a:defRPr>
            </a:lvl2pPr>
            <a:lvl3pPr marL="1250112" indent="-401822" defTabSz="410751" eaLnBrk="1" hangingPunct="1">
              <a:spcBef>
                <a:spcPts val="844"/>
              </a:spcBef>
              <a:buSzPct val="100000"/>
              <a:buChar char="•"/>
              <a:defRPr sz="1800" b="1">
                <a:latin typeface="Arial"/>
                <a:ea typeface="+mn-ea"/>
                <a:cs typeface="Arial"/>
                <a:sym typeface="Gill Sans Light"/>
              </a:defRPr>
            </a:lvl3pPr>
            <a:lvl4pPr marL="1562640" indent="-401822" defTabSz="410751" eaLnBrk="1" hangingPunct="1">
              <a:spcBef>
                <a:spcPts val="844"/>
              </a:spcBef>
              <a:buSzPct val="100000"/>
              <a:buChar char="•"/>
              <a:defRPr sz="1969">
                <a:latin typeface="Arial"/>
                <a:ea typeface="+mn-ea"/>
                <a:cs typeface="Arial"/>
                <a:sym typeface="Gill Sans Light"/>
              </a:defRPr>
            </a:lvl4pPr>
            <a:lvl5pPr marL="1875168" indent="-401822" defTabSz="410751" eaLnBrk="1" hangingPunct="1">
              <a:spcBef>
                <a:spcPts val="844"/>
              </a:spcBef>
              <a:buSzPct val="100000"/>
              <a:buChar char="•"/>
              <a:defRPr sz="1969">
                <a:latin typeface="Arial"/>
                <a:ea typeface="+mn-ea"/>
                <a:cs typeface="Arial"/>
                <a:sym typeface="Gill Sans Light"/>
              </a:defRPr>
            </a:lvl5pPr>
            <a:lvl6pPr marL="2125190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212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235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257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marR="0" lvl="0" indent="0" algn="l" defTabSz="410751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Gill Sans Light"/>
            </a:endParaRPr>
          </a:p>
          <a:p>
            <a:pPr marL="967956" marR="0" lvl="2" indent="-342900" algn="l" defTabSz="410751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53585F">
                  <a:lumMod val="20000"/>
                  <a:lumOff val="80000"/>
                </a:srgbClr>
              </a:solidFill>
              <a:effectLst/>
              <a:uLnTx/>
              <a:uFillTx/>
              <a:latin typeface="Arial"/>
              <a:cs typeface="Arial"/>
              <a:sym typeface="Gill Sans Light"/>
            </a:endParaRPr>
          </a:p>
          <a:p>
            <a:pPr marL="937584" marR="0" lvl="3" indent="0" algn="l" defTabSz="410751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Gill Sans Light"/>
            </a:endParaRPr>
          </a:p>
          <a:p>
            <a:pPr marL="967956" marR="0" lvl="2" indent="-342900" algn="l" defTabSz="410751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Gill Sans Light"/>
            </a:endParaRPr>
          </a:p>
          <a:p>
            <a:pPr marL="967956" marR="0" lvl="2" indent="-342900" algn="l" defTabSz="410751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Gill Sans Light"/>
            </a:endParaRPr>
          </a:p>
          <a:p>
            <a:pPr marL="967956" marR="0" lvl="2" indent="-342900" algn="l" defTabSz="410751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Gill Sans Light"/>
            </a:endParaRPr>
          </a:p>
          <a:p>
            <a:pPr marL="967956" marR="0" lvl="2" indent="-342900" algn="l" defTabSz="410751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Gill Sans Light"/>
            </a:endParaRPr>
          </a:p>
          <a:p>
            <a:pPr marL="967956" marR="0" lvl="2" indent="-342900" algn="l" defTabSz="410751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Gill Sans Light"/>
            </a:endParaRPr>
          </a:p>
          <a:p>
            <a:pPr marL="967956" marR="0" lvl="2" indent="-342900" algn="l" defTabSz="410751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Gill Sans Light"/>
            </a:endParaRPr>
          </a:p>
          <a:p>
            <a:pPr marL="0" marR="0" lvl="0" indent="0" algn="l" defTabSz="410751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Gill Sans Light"/>
            </a:endParaRPr>
          </a:p>
          <a:p>
            <a:pPr marL="655428" marR="0" lvl="1" indent="-342900" algn="l" defTabSz="410751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Gill Sans Light"/>
            </a:endParaRPr>
          </a:p>
          <a:p>
            <a:pPr marL="655428" marR="0" lvl="1" indent="-342900" algn="l" defTabSz="410751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Gill Sans Light"/>
            </a:endParaRPr>
          </a:p>
          <a:p>
            <a:pPr marL="0" marR="0" lvl="0" indent="0" algn="l" defTabSz="410751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Gill Sans Light"/>
            </a:endParaRPr>
          </a:p>
          <a:p>
            <a:pPr marL="967956" marR="0" lvl="2" indent="-342900" algn="l" defTabSz="410751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Gill Sans Ligh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8EE5CD6-2A66-8B7C-F21D-DB371DF2B0D7}"/>
              </a:ext>
            </a:extLst>
          </p:cNvPr>
          <p:cNvGraphicFramePr>
            <a:graphicFrameLocks noGrp="1"/>
          </p:cNvGraphicFramePr>
          <p:nvPr/>
        </p:nvGraphicFramePr>
        <p:xfrm>
          <a:off x="1513840" y="1288726"/>
          <a:ext cx="8576090" cy="537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022">
                  <a:extLst>
                    <a:ext uri="{9D8B030D-6E8A-4147-A177-3AD203B41FA5}">
                      <a16:colId xmlns:a16="http://schemas.microsoft.com/office/drawing/2014/main" val="1332998489"/>
                    </a:ext>
                  </a:extLst>
                </a:gridCol>
                <a:gridCol w="2317103">
                  <a:extLst>
                    <a:ext uri="{9D8B030D-6E8A-4147-A177-3AD203B41FA5}">
                      <a16:colId xmlns:a16="http://schemas.microsoft.com/office/drawing/2014/main" val="3088037578"/>
                    </a:ext>
                  </a:extLst>
                </a:gridCol>
                <a:gridCol w="2404007">
                  <a:extLst>
                    <a:ext uri="{9D8B030D-6E8A-4147-A177-3AD203B41FA5}">
                      <a16:colId xmlns:a16="http://schemas.microsoft.com/office/drawing/2014/main" val="3147194741"/>
                    </a:ext>
                  </a:extLst>
                </a:gridCol>
                <a:gridCol w="1710958">
                  <a:extLst>
                    <a:ext uri="{9D8B030D-6E8A-4147-A177-3AD203B41FA5}">
                      <a16:colId xmlns:a16="http://schemas.microsoft.com/office/drawing/2014/main" val="2770559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Iph</a:t>
                      </a:r>
                      <a:r>
                        <a:rPr lang="en-US" dirty="0"/>
                        <a:t> Threshold (0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1</a:t>
                      </a:r>
                      <a:r>
                        <a:rPr lang="en-US" dirty="0"/>
                        <a:t>) (</a:t>
                      </a:r>
                      <a:r>
                        <a:rPr lang="en-US" dirty="0" err="1"/>
                        <a:t>uA</a:t>
                      </a:r>
                      <a:r>
                        <a:rPr lang="en-US" dirty="0"/>
                        <a:t>) for Gate Size of 120nm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Iph</a:t>
                      </a:r>
                      <a:r>
                        <a:rPr lang="en-US" dirty="0"/>
                        <a:t> Threshold (0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1</a:t>
                      </a:r>
                      <a:r>
                        <a:rPr lang="en-US" dirty="0"/>
                        <a:t>) (</a:t>
                      </a:r>
                      <a:r>
                        <a:rPr lang="en-US" dirty="0" err="1"/>
                        <a:t>uA</a:t>
                      </a:r>
                      <a:r>
                        <a:rPr lang="en-US" dirty="0"/>
                        <a:t>) for Gate Size of 240 nm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1075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Iph</a:t>
                      </a:r>
                      <a:r>
                        <a:rPr lang="en-US" dirty="0"/>
                        <a:t> Threshold (0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1</a:t>
                      </a:r>
                      <a:r>
                        <a:rPr lang="en-US" dirty="0"/>
                        <a:t>) (</a:t>
                      </a:r>
                      <a:r>
                        <a:rPr lang="en-US" dirty="0" err="1"/>
                        <a:t>uA</a:t>
                      </a:r>
                      <a:r>
                        <a:rPr lang="en-US" dirty="0"/>
                        <a:t>) for Gate Size of 480nm (X4)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0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Inverter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40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Nand2x1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32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And2x1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052835"/>
                  </a:ext>
                </a:extLst>
              </a:tr>
              <a:tr h="509426">
                <a:tc>
                  <a:txBody>
                    <a:bodyPr/>
                    <a:lstStyle/>
                    <a:p>
                      <a:r>
                        <a:rPr lang="en-US" dirty="0"/>
                        <a:t>Nor2x1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29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Or2x1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434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Xor2x1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3104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dirty="0"/>
                        <a:t>Xnor2x1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60633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r>
                        <a:rPr lang="en-US" dirty="0"/>
                        <a:t>AOI21x1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65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OAI21x1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6844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AO21x1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4267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DFF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1139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53DFBD4-48B1-6306-E657-3A4779F3970E}"/>
              </a:ext>
            </a:extLst>
          </p:cNvPr>
          <p:cNvSpPr txBox="1"/>
          <p:nvPr/>
        </p:nvSpPr>
        <p:spPr>
          <a:xfrm>
            <a:off x="1212224" y="787562"/>
            <a:ext cx="726851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Spice simulation for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45 nm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tech mode during pull-up</a:t>
            </a:r>
          </a:p>
        </p:txBody>
      </p:sp>
    </p:spTree>
    <p:extLst>
      <p:ext uri="{BB962C8B-B14F-4D97-AF65-F5344CB8AC3E}">
        <p14:creationId xmlns:p14="http://schemas.microsoft.com/office/powerpoint/2010/main" val="183124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104F57D-FB31-AF32-7F2B-68A9F202A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1D70B2-9941-0FA1-48A8-27B93C70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77" y="121920"/>
            <a:ext cx="10941845" cy="744808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 from Last Meeting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36D909-F157-9A68-022A-C3B975A099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algn="ctr" defTabSz="410751" rtl="0" eaLnBrk="1" latinLnBrk="0" hangingPunct="1">
              <a:defRPr sz="1266" kern="1200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03A6CE-FA7F-4521-8D91-BD78BED4306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2BF1937-6191-CBD8-2008-399CFCA96D1F}"/>
              </a:ext>
            </a:extLst>
          </p:cNvPr>
          <p:cNvSpPr txBox="1">
            <a:spLocks/>
          </p:cNvSpPr>
          <p:nvPr/>
        </p:nvSpPr>
        <p:spPr>
          <a:xfrm>
            <a:off x="335044" y="494324"/>
            <a:ext cx="10515600" cy="5391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625056" indent="-401822" defTabSz="410751" eaLnBrk="1" hangingPunct="1">
              <a:spcBef>
                <a:spcPts val="844"/>
              </a:spcBef>
              <a:buSzPct val="100000"/>
              <a:buChar char="•"/>
              <a:defRPr sz="2400" b="1" i="0">
                <a:latin typeface="Arial"/>
                <a:ea typeface="+mn-ea"/>
                <a:cs typeface="Arial"/>
                <a:sym typeface="Gill Sans Light"/>
              </a:defRPr>
            </a:lvl1pPr>
            <a:lvl2pPr marL="937584" indent="-401822" defTabSz="410751" eaLnBrk="1" hangingPunct="1">
              <a:spcBef>
                <a:spcPts val="844"/>
              </a:spcBef>
              <a:buSzPct val="100000"/>
              <a:buChar char="•"/>
              <a:defRPr sz="2000" b="1">
                <a:latin typeface="Arial"/>
                <a:ea typeface="+mn-ea"/>
                <a:cs typeface="Arial"/>
                <a:sym typeface="Gill Sans Light"/>
              </a:defRPr>
            </a:lvl2pPr>
            <a:lvl3pPr marL="1250112" indent="-401822" defTabSz="410751" eaLnBrk="1" hangingPunct="1">
              <a:spcBef>
                <a:spcPts val="844"/>
              </a:spcBef>
              <a:buSzPct val="100000"/>
              <a:buChar char="•"/>
              <a:defRPr sz="1800" b="1">
                <a:latin typeface="Arial"/>
                <a:ea typeface="+mn-ea"/>
                <a:cs typeface="Arial"/>
                <a:sym typeface="Gill Sans Light"/>
              </a:defRPr>
            </a:lvl3pPr>
            <a:lvl4pPr marL="1562640" indent="-401822" defTabSz="410751" eaLnBrk="1" hangingPunct="1">
              <a:spcBef>
                <a:spcPts val="844"/>
              </a:spcBef>
              <a:buSzPct val="100000"/>
              <a:buChar char="•"/>
              <a:defRPr sz="1969">
                <a:latin typeface="Arial"/>
                <a:ea typeface="+mn-ea"/>
                <a:cs typeface="Arial"/>
                <a:sym typeface="Gill Sans Light"/>
              </a:defRPr>
            </a:lvl4pPr>
            <a:lvl5pPr marL="1875168" indent="-401822" defTabSz="410751" eaLnBrk="1" hangingPunct="1">
              <a:spcBef>
                <a:spcPts val="844"/>
              </a:spcBef>
              <a:buSzPct val="100000"/>
              <a:buChar char="•"/>
              <a:defRPr sz="1969">
                <a:latin typeface="Arial"/>
                <a:ea typeface="+mn-ea"/>
                <a:cs typeface="Arial"/>
                <a:sym typeface="Gill Sans Light"/>
              </a:defRPr>
            </a:lvl5pPr>
            <a:lvl6pPr marL="2125190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212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235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257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indent="0">
              <a:buNone/>
            </a:pPr>
            <a:endParaRPr lang="en-US" sz="3200" b="0" kern="0" dirty="0"/>
          </a:p>
          <a:p>
            <a:pPr marL="1280484" lvl="3" indent="-342900"/>
            <a:r>
              <a:rPr lang="en-US" sz="2000" kern="0" dirty="0"/>
              <a:t>Goal: </a:t>
            </a:r>
          </a:p>
          <a:p>
            <a:pPr marL="1250112" lvl="4" indent="0">
              <a:buNone/>
            </a:pPr>
            <a:r>
              <a:rPr lang="en-US" sz="2000" kern="0" dirty="0"/>
              <a:t>ML based physical modeling for Fault Injection analysis </a:t>
            </a:r>
          </a:p>
          <a:p>
            <a:pPr marL="1280484" lvl="3" indent="-342900"/>
            <a:r>
              <a:rPr lang="en-US" sz="2000" kern="0" dirty="0"/>
              <a:t>Task 1: </a:t>
            </a:r>
          </a:p>
          <a:p>
            <a:pPr marL="1250112" lvl="4" indent="0">
              <a:buNone/>
            </a:pPr>
            <a:r>
              <a:rPr lang="en-US" sz="2000" kern="0" dirty="0"/>
              <a:t>Physical modeling of Laser Fault injection</a:t>
            </a:r>
          </a:p>
          <a:p>
            <a:pPr marL="1250112" lvl="4" indent="0">
              <a:buNone/>
            </a:pPr>
            <a:endParaRPr lang="en-US" sz="2000" kern="0" dirty="0"/>
          </a:p>
          <a:p>
            <a:pPr marL="1280484" lvl="3" indent="-342900"/>
            <a:r>
              <a:rPr lang="en-US" sz="2000" kern="0" dirty="0"/>
              <a:t>Paper</a:t>
            </a:r>
          </a:p>
          <a:p>
            <a:pPr marL="1593012" lvl="4" indent="-342900"/>
            <a:r>
              <a:rPr lang="en-US" sz="2000" kern="0" dirty="0" err="1"/>
              <a:t>GOMACTech</a:t>
            </a:r>
            <a:r>
              <a:rPr lang="en-US" sz="2000" kern="0" dirty="0"/>
              <a:t>: Two-page abstract submitted, full paper work in progress</a:t>
            </a:r>
          </a:p>
          <a:p>
            <a:pPr marL="1593012" lvl="4" indent="-342900"/>
            <a:r>
              <a:rPr lang="en-US" sz="2000" kern="0" dirty="0"/>
              <a:t>HOST: ML based EMFI analysis,  currently working with Ansys team. </a:t>
            </a:r>
            <a:endParaRPr lang="en-US" sz="2400" b="0" kern="0" dirty="0"/>
          </a:p>
          <a:p>
            <a:pPr marL="967956" lvl="2" indent="-342900"/>
            <a:endParaRPr lang="en-US" sz="2400" b="0" kern="0" dirty="0"/>
          </a:p>
          <a:p>
            <a:pPr marL="967956" lvl="2" indent="-342900"/>
            <a:endParaRPr lang="en-US" sz="2400" b="0" kern="0" dirty="0"/>
          </a:p>
          <a:p>
            <a:pPr marL="967956" lvl="2" indent="-342900"/>
            <a:endParaRPr lang="en-US" sz="2400" b="0" kern="0" dirty="0"/>
          </a:p>
          <a:p>
            <a:pPr marL="967956" lvl="2" indent="-342900"/>
            <a:endParaRPr lang="en-US" sz="2400" b="0" kern="0" dirty="0"/>
          </a:p>
          <a:p>
            <a:pPr marL="967956" lvl="2" indent="-342900"/>
            <a:endParaRPr lang="en-US" sz="2400" b="0" kern="0" dirty="0"/>
          </a:p>
          <a:p>
            <a:pPr marL="0" indent="0">
              <a:buNone/>
            </a:pPr>
            <a:endParaRPr lang="en-US" sz="3200" b="0" kern="0" dirty="0"/>
          </a:p>
          <a:p>
            <a:pPr marL="655428" lvl="1" indent="-342900"/>
            <a:endParaRPr lang="en-US" sz="2800" b="0" kern="0" dirty="0">
              <a:solidFill>
                <a:schemeClr val="tx1"/>
              </a:solidFill>
            </a:endParaRPr>
          </a:p>
          <a:p>
            <a:pPr marL="655428" lvl="1" indent="-342900"/>
            <a:endParaRPr lang="en-US" sz="2800" b="0" kern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200" b="0" kern="0" dirty="0">
              <a:solidFill>
                <a:schemeClr val="tx1"/>
              </a:solidFill>
            </a:endParaRPr>
          </a:p>
          <a:p>
            <a:pPr marL="967956" lvl="2" indent="-342900">
              <a:buFont typeface="Arial" panose="020B0604020202020204" pitchFamily="34" charset="0"/>
              <a:buChar char="•"/>
            </a:pPr>
            <a:endParaRPr lang="en-US" sz="24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17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541D2-B858-6C8D-A228-4AA04F9DA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115" y="1162878"/>
            <a:ext cx="10515600" cy="554871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Problem 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Developing an end-to-end approach for fault injection vulnerability assessment based on physical modeling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Fault can be single fault or multi fault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Developing a vulnerability assessment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Should consider the effect of technology node sizing, and CAD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Develop a ML based assessment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Research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Can the modeling assessment be independent of the attack modalities (Ex.: Laser, Flash gun, EM coils etc.)?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Can larger sized gates in a security critical location (from SOFI) be an effective countermeasure without affecting the performance and overhead?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From gate level to layout level, increasing gate sizing will lead to optimization problem. How to optimize the place and route?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6ABDF-659F-DF91-A709-E6884F85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8AD225-F810-4DF5-BBF1-89B4135FB075}" type="slidenum">
              <a:rPr kumimoji="0" lang="en-US" sz="1266" b="0" i="0" u="none" strike="noStrike" kern="1200" cap="none" spc="0" normalizeH="0" baseline="0" noProof="0" smtClean="0">
                <a:ln>
                  <a:noFill/>
                </a:ln>
                <a:solidFill>
                  <a:srgbClr val="003893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66" b="0" i="0" u="none" strike="noStrike" kern="1200" cap="none" spc="0" normalizeH="0" baseline="0" noProof="0" dirty="0">
              <a:ln>
                <a:noFill/>
              </a:ln>
              <a:solidFill>
                <a:srgbClr val="003893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08E100-01BB-6B7B-43B1-BE2FEC666A2E}"/>
              </a:ext>
            </a:extLst>
          </p:cNvPr>
          <p:cNvSpPr txBox="1">
            <a:spLocks/>
          </p:cNvSpPr>
          <p:nvPr/>
        </p:nvSpPr>
        <p:spPr>
          <a:xfrm>
            <a:off x="699115" y="146410"/>
            <a:ext cx="9861090" cy="591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b"/>
          <a:lstStyle>
            <a:lvl1pPr defTabSz="410751" eaLnBrk="1" hangingPunct="1">
              <a:defRPr sz="6000" b="1">
                <a:solidFill>
                  <a:srgbClr val="002060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marR="0" lvl="0" indent="0" algn="l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/>
              <a:t>ML Based Physical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Gill Sans Light"/>
              </a:rPr>
              <a:t>Modeling of Fault Injection</a:t>
            </a:r>
          </a:p>
        </p:txBody>
      </p:sp>
    </p:spTree>
    <p:extLst>
      <p:ext uri="{BB962C8B-B14F-4D97-AF65-F5344CB8AC3E}">
        <p14:creationId xmlns:p14="http://schemas.microsoft.com/office/powerpoint/2010/main" val="4860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7C36A-F4B5-C4CC-4C60-98AC1F972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D2577-62D9-211B-DE56-811FDAF5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8AD225-F810-4DF5-BBF1-89B4135FB075}" type="slidenum">
              <a:rPr kumimoji="0" lang="en-US" sz="1266" b="0" i="0" u="none" strike="noStrike" kern="1200" cap="none" spc="0" normalizeH="0" baseline="0" noProof="0" smtClean="0">
                <a:ln>
                  <a:noFill/>
                </a:ln>
                <a:solidFill>
                  <a:srgbClr val="003893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66" b="0" i="0" u="none" strike="noStrike" kern="1200" cap="none" spc="0" normalizeH="0" baseline="0" noProof="0" dirty="0">
              <a:ln>
                <a:noFill/>
              </a:ln>
              <a:solidFill>
                <a:srgbClr val="003893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2C4B10-31A1-924D-8C6D-6D65A354C374}"/>
              </a:ext>
            </a:extLst>
          </p:cNvPr>
          <p:cNvSpPr txBox="1">
            <a:spLocks/>
          </p:cNvSpPr>
          <p:nvPr/>
        </p:nvSpPr>
        <p:spPr>
          <a:xfrm>
            <a:off x="699115" y="146410"/>
            <a:ext cx="8795949" cy="591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b"/>
          <a:lstStyle>
            <a:lvl1pPr defTabSz="410751" eaLnBrk="1" hangingPunct="1">
              <a:defRPr sz="6000" b="1">
                <a:solidFill>
                  <a:srgbClr val="002060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marR="0" lvl="0" indent="0" algn="l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Gill Sans Light"/>
              </a:rPr>
              <a:t>Fault Injection Attacks Overview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3DB1156-33C3-C4D1-A0F5-C0ABA77D285D}"/>
              </a:ext>
            </a:extLst>
          </p:cNvPr>
          <p:cNvGraphicFramePr/>
          <p:nvPr/>
        </p:nvGraphicFramePr>
        <p:xfrm>
          <a:off x="858645" y="858642"/>
          <a:ext cx="10894740" cy="5852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32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0F14D-D804-8D91-3736-9254A2378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051D5-E75B-E1E5-A466-A2DE5791A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115" y="1162878"/>
            <a:ext cx="10515600" cy="475090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Laser Fault Injection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CACE9-A740-B057-C87D-594EAB6B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8AD225-F810-4DF5-BBF1-89B4135FB075}" type="slidenum">
              <a:rPr kumimoji="0" lang="en-US" sz="1266" b="0" i="0" u="none" strike="noStrike" kern="1200" cap="none" spc="0" normalizeH="0" baseline="0" noProof="0" smtClean="0">
                <a:ln>
                  <a:noFill/>
                </a:ln>
                <a:solidFill>
                  <a:srgbClr val="003893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66" b="0" i="0" u="none" strike="noStrike" kern="1200" cap="none" spc="0" normalizeH="0" baseline="0" noProof="0" dirty="0">
              <a:ln>
                <a:noFill/>
              </a:ln>
              <a:solidFill>
                <a:srgbClr val="003893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746821-FC84-9695-1D42-9CEE3F9F6FB7}"/>
              </a:ext>
            </a:extLst>
          </p:cNvPr>
          <p:cNvSpPr txBox="1">
            <a:spLocks/>
          </p:cNvSpPr>
          <p:nvPr/>
        </p:nvSpPr>
        <p:spPr>
          <a:xfrm>
            <a:off x="699115" y="146410"/>
            <a:ext cx="8795949" cy="591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b"/>
          <a:lstStyle>
            <a:lvl1pPr defTabSz="410751" eaLnBrk="1" hangingPunct="1">
              <a:defRPr sz="6000" b="1">
                <a:solidFill>
                  <a:srgbClr val="002060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marR="0" lvl="0" indent="0" algn="l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Gill Sans Light"/>
              </a:rPr>
              <a:t>Fault Injection Modalities</a:t>
            </a:r>
          </a:p>
        </p:txBody>
      </p:sp>
      <p:pic>
        <p:nvPicPr>
          <p:cNvPr id="2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A0208BEE-6D9E-D93E-3232-54DA400DF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419" y="1515443"/>
            <a:ext cx="3928290" cy="271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diagram of a red circle&#10;&#10;Description automatically generated">
            <a:extLst>
              <a:ext uri="{FF2B5EF4-FFF2-40B4-BE49-F238E27FC236}">
                <a16:creationId xmlns:a16="http://schemas.microsoft.com/office/drawing/2014/main" id="{2140541B-0E9A-7BCB-AD7D-0D5441D1F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035" y="1521019"/>
            <a:ext cx="2581354" cy="2711672"/>
          </a:xfrm>
          <a:prstGeom prst="rect">
            <a:avLst/>
          </a:prstGeom>
        </p:spPr>
      </p:pic>
      <p:pic>
        <p:nvPicPr>
          <p:cNvPr id="7" name="Picture 6" descr="A diagram of a power grid&#10;&#10;Description automatically generated">
            <a:extLst>
              <a:ext uri="{FF2B5EF4-FFF2-40B4-BE49-F238E27FC236}">
                <a16:creationId xmlns:a16="http://schemas.microsoft.com/office/drawing/2014/main" id="{4B43A22E-077D-FB51-72F6-A96D5279D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19" y="4149960"/>
            <a:ext cx="4740541" cy="25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4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9ABDF2-FBCC-436C-9F38-CA7F32EA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2" y="121920"/>
            <a:ext cx="10941845" cy="744808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Optical Fault Injection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E9F578-59F4-49C3-BEF5-E1745560E76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algn="ctr" defTabSz="410751" rtl="0" eaLnBrk="1" latinLnBrk="0" hangingPunct="1">
              <a:defRPr sz="1266" kern="1200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03A6CE-FA7F-4521-8D91-BD78BED4306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5303DDC-9D60-E079-61EC-FBB0B6A63C82}"/>
              </a:ext>
            </a:extLst>
          </p:cNvPr>
          <p:cNvSpPr txBox="1">
            <a:spLocks/>
          </p:cNvSpPr>
          <p:nvPr/>
        </p:nvSpPr>
        <p:spPr>
          <a:xfrm>
            <a:off x="838200" y="1003851"/>
            <a:ext cx="10515600" cy="5081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625056" indent="-401822" defTabSz="410751" eaLnBrk="1" hangingPunct="1">
              <a:spcBef>
                <a:spcPts val="844"/>
              </a:spcBef>
              <a:buSzPct val="100000"/>
              <a:buChar char="•"/>
              <a:defRPr sz="2400" b="1" i="0">
                <a:latin typeface="Arial"/>
                <a:ea typeface="+mn-ea"/>
                <a:cs typeface="Arial"/>
                <a:sym typeface="Gill Sans Light"/>
              </a:defRPr>
            </a:lvl1pPr>
            <a:lvl2pPr marL="937584" indent="-401822" defTabSz="410751" eaLnBrk="1" hangingPunct="1">
              <a:spcBef>
                <a:spcPts val="844"/>
              </a:spcBef>
              <a:buSzPct val="100000"/>
              <a:buChar char="•"/>
              <a:defRPr sz="2000" b="1">
                <a:latin typeface="Arial"/>
                <a:ea typeface="+mn-ea"/>
                <a:cs typeface="Arial"/>
                <a:sym typeface="Gill Sans Light"/>
              </a:defRPr>
            </a:lvl2pPr>
            <a:lvl3pPr marL="1250112" indent="-401822" defTabSz="410751" eaLnBrk="1" hangingPunct="1">
              <a:spcBef>
                <a:spcPts val="844"/>
              </a:spcBef>
              <a:buSzPct val="100000"/>
              <a:buChar char="•"/>
              <a:defRPr sz="1800" b="1">
                <a:latin typeface="Arial"/>
                <a:ea typeface="+mn-ea"/>
                <a:cs typeface="Arial"/>
                <a:sym typeface="Gill Sans Light"/>
              </a:defRPr>
            </a:lvl3pPr>
            <a:lvl4pPr marL="1562640" indent="-401822" defTabSz="410751" eaLnBrk="1" hangingPunct="1">
              <a:spcBef>
                <a:spcPts val="844"/>
              </a:spcBef>
              <a:buSzPct val="100000"/>
              <a:buChar char="•"/>
              <a:defRPr sz="1969">
                <a:latin typeface="Arial"/>
                <a:ea typeface="+mn-ea"/>
                <a:cs typeface="Arial"/>
                <a:sym typeface="Gill Sans Light"/>
              </a:defRPr>
            </a:lvl4pPr>
            <a:lvl5pPr marL="1875168" indent="-401822" defTabSz="410751" eaLnBrk="1" hangingPunct="1">
              <a:spcBef>
                <a:spcPts val="844"/>
              </a:spcBef>
              <a:buSzPct val="100000"/>
              <a:buChar char="•"/>
              <a:defRPr sz="1969">
                <a:latin typeface="Arial"/>
                <a:ea typeface="+mn-ea"/>
                <a:cs typeface="Arial"/>
                <a:sym typeface="Gill Sans Light"/>
              </a:defRPr>
            </a:lvl5pPr>
            <a:lvl6pPr marL="2125190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212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235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257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indent="0">
              <a:buNone/>
            </a:pPr>
            <a:r>
              <a:rPr lang="en-US" b="0" kern="0" dirty="0"/>
              <a:t>Optical fault injection preliminaries</a:t>
            </a:r>
          </a:p>
          <a:p>
            <a:pPr marL="342900" indent="-342900"/>
            <a:r>
              <a:rPr lang="en-US" b="0" kern="0" dirty="0"/>
              <a:t>Backside </a:t>
            </a:r>
          </a:p>
          <a:p>
            <a:pPr marL="655428" lvl="1" indent="-342900"/>
            <a:r>
              <a:rPr lang="en-US" b="0" kern="0" dirty="0"/>
              <a:t>Si bulk is transparent to ~</a:t>
            </a:r>
            <a:r>
              <a:rPr lang="en-US" b="0" kern="0" dirty="0">
                <a:solidFill>
                  <a:srgbClr val="C00000"/>
                </a:solidFill>
              </a:rPr>
              <a:t>1050-1300</a:t>
            </a:r>
            <a:r>
              <a:rPr lang="en-US" b="0" kern="0" dirty="0"/>
              <a:t> nm</a:t>
            </a:r>
          </a:p>
          <a:p>
            <a:pPr marL="655428" lvl="1" indent="-342900"/>
            <a:r>
              <a:rPr lang="en-US" b="0" kern="0" dirty="0"/>
              <a:t>Which is near infrared region</a:t>
            </a:r>
          </a:p>
          <a:p>
            <a:pPr marL="655428" lvl="1" indent="-342900"/>
            <a:r>
              <a:rPr lang="en-US" b="0" kern="0" dirty="0"/>
              <a:t>Visible light wavelength 380-700 nm</a:t>
            </a:r>
          </a:p>
          <a:p>
            <a:pPr marL="655428" lvl="1" indent="-342900"/>
            <a:r>
              <a:rPr lang="en-US" b="0" kern="0" dirty="0"/>
              <a:t>Optical sources (other than near infrared laser) will not penetrate the bulk Si.</a:t>
            </a:r>
          </a:p>
          <a:p>
            <a:pPr marL="655428" lvl="1" indent="-342900"/>
            <a:r>
              <a:rPr lang="en-US" b="0" kern="0" dirty="0"/>
              <a:t>No high energy near infrared source(other than the laser source) is available.</a:t>
            </a:r>
          </a:p>
          <a:p>
            <a:pPr marL="342900" indent="-342900"/>
            <a:r>
              <a:rPr lang="en-US" b="0" kern="0" dirty="0"/>
              <a:t>Frontside</a:t>
            </a:r>
          </a:p>
          <a:p>
            <a:pPr marL="655428" lvl="1" indent="-342900"/>
            <a:r>
              <a:rPr lang="en-US" b="0" kern="0" dirty="0"/>
              <a:t> High power flashgun available in the market</a:t>
            </a:r>
          </a:p>
          <a:p>
            <a:pPr marL="655428" lvl="1" indent="-342900"/>
            <a:r>
              <a:rPr lang="en-US" b="0" kern="0" dirty="0"/>
              <a:t>Literature review: older technology node</a:t>
            </a:r>
          </a:p>
          <a:p>
            <a:pPr marL="967956" lvl="2" indent="-342900"/>
            <a:r>
              <a:rPr lang="en-US" b="0" kern="0" dirty="0"/>
              <a:t> 350 nm technology</a:t>
            </a:r>
          </a:p>
          <a:p>
            <a:pPr marL="967956" lvl="2" indent="-342900"/>
            <a:r>
              <a:rPr lang="en-US" b="0" kern="0" dirty="0"/>
              <a:t> EEPROM, Flash memory</a:t>
            </a:r>
          </a:p>
          <a:p>
            <a:pPr marL="967956" lvl="2" indent="-342900"/>
            <a:r>
              <a:rPr lang="en-US" b="0" kern="0" dirty="0"/>
              <a:t>Latest 130 nm custom chip (Latest paper 2016)</a:t>
            </a:r>
            <a:br>
              <a:rPr lang="en-US" b="0" kern="0" dirty="0"/>
            </a:br>
            <a:endParaRPr lang="en-US" b="0" kern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922C4E-2A2D-0571-7C38-B030A0EBD185}"/>
              </a:ext>
            </a:extLst>
          </p:cNvPr>
          <p:cNvCxnSpPr>
            <a:cxnSpLocks/>
          </p:cNvCxnSpPr>
          <p:nvPr/>
        </p:nvCxnSpPr>
        <p:spPr>
          <a:xfrm>
            <a:off x="6882011" y="2414161"/>
            <a:ext cx="35482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5532626-88B3-BF12-4236-D8DEB79202D0}"/>
              </a:ext>
            </a:extLst>
          </p:cNvPr>
          <p:cNvSpPr txBox="1"/>
          <p:nvPr/>
        </p:nvSpPr>
        <p:spPr>
          <a:xfrm>
            <a:off x="7687081" y="2516524"/>
            <a:ext cx="2514600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Si Substrate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69F4B1-163E-3831-D525-353D67A0AE51}"/>
              </a:ext>
            </a:extLst>
          </p:cNvPr>
          <p:cNvSpPr/>
          <p:nvPr/>
        </p:nvSpPr>
        <p:spPr>
          <a:xfrm>
            <a:off x="6882011" y="2803782"/>
            <a:ext cx="3548270" cy="295651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69ED5-47F7-5C22-D369-F1480DF550BC}"/>
              </a:ext>
            </a:extLst>
          </p:cNvPr>
          <p:cNvSpPr txBox="1"/>
          <p:nvPr/>
        </p:nvSpPr>
        <p:spPr>
          <a:xfrm>
            <a:off x="7763281" y="2807978"/>
            <a:ext cx="2514600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Active region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83769A-1DA3-28E3-D5B6-D753E3C900BA}"/>
              </a:ext>
            </a:extLst>
          </p:cNvPr>
          <p:cNvSpPr txBox="1"/>
          <p:nvPr/>
        </p:nvSpPr>
        <p:spPr>
          <a:xfrm>
            <a:off x="7266743" y="1421748"/>
            <a:ext cx="2514600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Visible light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7598A5-08CB-7362-B7E9-EA198065BABE}"/>
              </a:ext>
            </a:extLst>
          </p:cNvPr>
          <p:cNvCxnSpPr>
            <a:cxnSpLocks/>
          </p:cNvCxnSpPr>
          <p:nvPr/>
        </p:nvCxnSpPr>
        <p:spPr>
          <a:xfrm>
            <a:off x="7475465" y="1709006"/>
            <a:ext cx="535474" cy="69037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420A86-DF7C-83FC-63EF-0264A2C7619F}"/>
              </a:ext>
            </a:extLst>
          </p:cNvPr>
          <p:cNvCxnSpPr>
            <a:cxnSpLocks/>
          </p:cNvCxnSpPr>
          <p:nvPr/>
        </p:nvCxnSpPr>
        <p:spPr>
          <a:xfrm>
            <a:off x="8010939" y="1664574"/>
            <a:ext cx="645207" cy="75415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42FD79-FF89-4CCB-EEB7-3300309822A4}"/>
              </a:ext>
            </a:extLst>
          </p:cNvPr>
          <p:cNvCxnSpPr>
            <a:cxnSpLocks/>
          </p:cNvCxnSpPr>
          <p:nvPr/>
        </p:nvCxnSpPr>
        <p:spPr>
          <a:xfrm>
            <a:off x="8601682" y="1565377"/>
            <a:ext cx="741101" cy="84258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D64905-2BD0-A011-DD5C-BB76329A0B89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8010939" y="1709006"/>
            <a:ext cx="513104" cy="68180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339CAF-7828-1301-53BF-8F41CA889F05}"/>
              </a:ext>
            </a:extLst>
          </p:cNvPr>
          <p:cNvCxnSpPr>
            <a:cxnSpLocks/>
          </p:cNvCxnSpPr>
          <p:nvPr/>
        </p:nvCxnSpPr>
        <p:spPr>
          <a:xfrm flipV="1">
            <a:off x="8656146" y="1808203"/>
            <a:ext cx="493635" cy="582608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B8DA30-363F-3F4A-5D20-DDCB846C661B}"/>
              </a:ext>
            </a:extLst>
          </p:cNvPr>
          <p:cNvCxnSpPr>
            <a:cxnSpLocks/>
          </p:cNvCxnSpPr>
          <p:nvPr/>
        </p:nvCxnSpPr>
        <p:spPr>
          <a:xfrm flipV="1">
            <a:off x="9342783" y="1709006"/>
            <a:ext cx="590743" cy="68180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AF0ECE-AB20-2E70-E935-380C959AE189}"/>
              </a:ext>
            </a:extLst>
          </p:cNvPr>
          <p:cNvCxnSpPr>
            <a:cxnSpLocks/>
          </p:cNvCxnSpPr>
          <p:nvPr/>
        </p:nvCxnSpPr>
        <p:spPr>
          <a:xfrm>
            <a:off x="6740379" y="6439940"/>
            <a:ext cx="35482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EDF1D5-A9F6-D190-BA78-C2D4A675F22C}"/>
              </a:ext>
            </a:extLst>
          </p:cNvPr>
          <p:cNvSpPr txBox="1"/>
          <p:nvPr/>
        </p:nvSpPr>
        <p:spPr>
          <a:xfrm>
            <a:off x="7598208" y="6006656"/>
            <a:ext cx="2514600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Si Substrate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9F9362-3C49-F2CA-8E63-3A58DB069144}"/>
              </a:ext>
            </a:extLst>
          </p:cNvPr>
          <p:cNvSpPr/>
          <p:nvPr/>
        </p:nvSpPr>
        <p:spPr>
          <a:xfrm>
            <a:off x="6834556" y="5579881"/>
            <a:ext cx="3548270" cy="295651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D5059F-3C3F-1227-59AA-51F3140DE86A}"/>
              </a:ext>
            </a:extLst>
          </p:cNvPr>
          <p:cNvSpPr txBox="1"/>
          <p:nvPr/>
        </p:nvSpPr>
        <p:spPr>
          <a:xfrm>
            <a:off x="7715826" y="5584077"/>
            <a:ext cx="2514600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Active region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F6980C-131F-FAB8-D0DC-44AFFF986608}"/>
              </a:ext>
            </a:extLst>
          </p:cNvPr>
          <p:cNvSpPr txBox="1"/>
          <p:nvPr/>
        </p:nvSpPr>
        <p:spPr>
          <a:xfrm>
            <a:off x="7058021" y="4038193"/>
            <a:ext cx="2514600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Visible light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52622F7-72C5-323E-A5C0-4F0A704737F1}"/>
              </a:ext>
            </a:extLst>
          </p:cNvPr>
          <p:cNvCxnSpPr>
            <a:cxnSpLocks/>
          </p:cNvCxnSpPr>
          <p:nvPr/>
        </p:nvCxnSpPr>
        <p:spPr>
          <a:xfrm>
            <a:off x="7266743" y="4325451"/>
            <a:ext cx="535474" cy="69037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43643D-4EA0-DA8A-4454-0E93EB223A3B}"/>
              </a:ext>
            </a:extLst>
          </p:cNvPr>
          <p:cNvCxnSpPr>
            <a:cxnSpLocks/>
          </p:cNvCxnSpPr>
          <p:nvPr/>
        </p:nvCxnSpPr>
        <p:spPr>
          <a:xfrm>
            <a:off x="7802217" y="4281019"/>
            <a:ext cx="645207" cy="75415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19FDE4-1956-6F88-EDAC-B1E311731D2C}"/>
              </a:ext>
            </a:extLst>
          </p:cNvPr>
          <p:cNvCxnSpPr>
            <a:cxnSpLocks/>
          </p:cNvCxnSpPr>
          <p:nvPr/>
        </p:nvCxnSpPr>
        <p:spPr>
          <a:xfrm>
            <a:off x="8392960" y="4181822"/>
            <a:ext cx="741101" cy="84258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2" name="Picture 41" descr="A picture containing screenshot, text, black and white, monochrome&#10;&#10;Description automatically generated">
            <a:extLst>
              <a:ext uri="{FF2B5EF4-FFF2-40B4-BE49-F238E27FC236}">
                <a16:creationId xmlns:a16="http://schemas.microsoft.com/office/drawing/2014/main" id="{BEFE7D22-7956-2DF9-0908-2143E2951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555" y="4970775"/>
            <a:ext cx="3548269" cy="61153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14FD7E4-A5E6-8DB2-06E7-0CEF36879131}"/>
              </a:ext>
            </a:extLst>
          </p:cNvPr>
          <p:cNvSpPr txBox="1"/>
          <p:nvPr/>
        </p:nvSpPr>
        <p:spPr>
          <a:xfrm>
            <a:off x="10599507" y="5035173"/>
            <a:ext cx="1058528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Metal Layers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7005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F3ED5-95DF-01C5-83BA-6E3672923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E7683-A721-A614-7C4F-FB708FA3D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115" y="1162878"/>
            <a:ext cx="10515600" cy="4750905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728AC-1E44-8BDF-CE15-47281C1D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8AD225-F810-4DF5-BBF1-89B4135FB075}" type="slidenum">
              <a:rPr kumimoji="0" lang="en-US" sz="1266" b="0" i="0" u="none" strike="noStrike" kern="1200" cap="none" spc="0" normalizeH="0" baseline="0" noProof="0" smtClean="0">
                <a:ln>
                  <a:noFill/>
                </a:ln>
                <a:solidFill>
                  <a:srgbClr val="003893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66" b="0" i="0" u="none" strike="noStrike" kern="1200" cap="none" spc="0" normalizeH="0" baseline="0" noProof="0" dirty="0">
              <a:ln>
                <a:noFill/>
              </a:ln>
              <a:solidFill>
                <a:srgbClr val="003893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F1C5B19-2B1C-9543-90FF-044442F5A667}"/>
              </a:ext>
            </a:extLst>
          </p:cNvPr>
          <p:cNvSpPr txBox="1">
            <a:spLocks/>
          </p:cNvSpPr>
          <p:nvPr/>
        </p:nvSpPr>
        <p:spPr>
          <a:xfrm>
            <a:off x="699115" y="146410"/>
            <a:ext cx="8795949" cy="591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b"/>
          <a:lstStyle>
            <a:lvl1pPr defTabSz="410751" eaLnBrk="1" hangingPunct="1">
              <a:defRPr sz="6000" b="1">
                <a:solidFill>
                  <a:srgbClr val="002060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marR="0" lvl="0" indent="0" algn="l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Gill Sans Light"/>
              </a:rPr>
              <a:t>EM Fault Injection</a:t>
            </a:r>
          </a:p>
        </p:txBody>
      </p:sp>
      <p:pic>
        <p:nvPicPr>
          <p:cNvPr id="8" name="Picture 7" descr="A computer chip with wires and wires&#10;&#10;Description automatically generated">
            <a:extLst>
              <a:ext uri="{FF2B5EF4-FFF2-40B4-BE49-F238E27FC236}">
                <a16:creationId xmlns:a16="http://schemas.microsoft.com/office/drawing/2014/main" id="{C27165AD-43B2-2694-40BF-737A1BA19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36" y="1183893"/>
            <a:ext cx="2437535" cy="2476066"/>
          </a:xfrm>
          <a:prstGeom prst="rect">
            <a:avLst/>
          </a:prstGeom>
        </p:spPr>
      </p:pic>
      <p:pic>
        <p:nvPicPr>
          <p:cNvPr id="9" name="Picture 8" descr="A diagram of a circuit board&#10;&#10;Description automatically generated">
            <a:extLst>
              <a:ext uri="{FF2B5EF4-FFF2-40B4-BE49-F238E27FC236}">
                <a16:creationId xmlns:a16="http://schemas.microsoft.com/office/drawing/2014/main" id="{7F0C266E-241A-7306-D59C-E1F73E977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6170" y="4161668"/>
            <a:ext cx="3195145" cy="18630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EC3D72D3-98FB-8833-AD89-2E9F84A7EB4C}"/>
              </a:ext>
            </a:extLst>
          </p:cNvPr>
          <p:cNvSpPr txBox="1"/>
          <p:nvPr/>
        </p:nvSpPr>
        <p:spPr>
          <a:xfrm>
            <a:off x="1902141" y="6113979"/>
            <a:ext cx="273401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Calibri"/>
                <a:cs typeface="Calibri"/>
              </a:rPr>
              <a:t>Eddy current on the PG grid</a:t>
            </a:r>
          </a:p>
        </p:txBody>
      </p:sp>
      <p:pic>
        <p:nvPicPr>
          <p:cNvPr id="11" name="Content Placeholder 7" descr="A screen shot of a grid&#10;&#10;Description automatically generated">
            <a:extLst>
              <a:ext uri="{FF2B5EF4-FFF2-40B4-BE49-F238E27FC236}">
                <a16:creationId xmlns:a16="http://schemas.microsoft.com/office/drawing/2014/main" id="{EA54A6BF-439C-EAD8-0C7B-421644EFB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722" y="833235"/>
            <a:ext cx="3165970" cy="289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pic>
        <p:nvPicPr>
          <p:cNvPr id="12" name="Picture 11" descr="A screen shot of a graph&#10;&#10;Description automatically generated">
            <a:extLst>
              <a:ext uri="{FF2B5EF4-FFF2-40B4-BE49-F238E27FC236}">
                <a16:creationId xmlns:a16="http://schemas.microsoft.com/office/drawing/2014/main" id="{EEDA163F-5FB6-1019-0686-730340B038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4967" y="833235"/>
            <a:ext cx="3172454" cy="2895599"/>
          </a:xfrm>
          <a:prstGeom prst="rect">
            <a:avLst/>
          </a:prstGeom>
        </p:spPr>
      </p:pic>
      <p:pic>
        <p:nvPicPr>
          <p:cNvPr id="14" name="Picture 1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FA189D7-E704-F212-1197-C5C315E63B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391" y="4161668"/>
            <a:ext cx="301486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5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605E7-9BC9-8B84-590E-82E636954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40758D-2609-00CE-D157-CF2656B0F785}"/>
              </a:ext>
            </a:extLst>
          </p:cNvPr>
          <p:cNvSpPr/>
          <p:nvPr/>
        </p:nvSpPr>
        <p:spPr>
          <a:xfrm>
            <a:off x="5058632" y="2397512"/>
            <a:ext cx="6872868" cy="27253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AC253A-927C-E079-D824-57B89CA465DC}"/>
              </a:ext>
            </a:extLst>
          </p:cNvPr>
          <p:cNvSpPr/>
          <p:nvPr/>
        </p:nvSpPr>
        <p:spPr>
          <a:xfrm>
            <a:off x="7233120" y="2486721"/>
            <a:ext cx="4363187" cy="1694986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974D8-C3DF-2026-FB73-86F05AAD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215" y="5909471"/>
            <a:ext cx="198772" cy="194797"/>
          </a:xfrm>
        </p:spPr>
        <p:txBody>
          <a:bodyPr/>
          <a:lstStyle/>
          <a:p>
            <a:pPr marL="0" marR="0" lvl="0" indent="0" algn="ctr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8AD225-F810-4DF5-BBF1-89B4135FB075}" type="slidenum">
              <a:rPr kumimoji="0" lang="en-US" sz="1266" b="0" i="0" u="none" strike="noStrike" kern="1200" cap="none" spc="0" normalizeH="0" baseline="0" noProof="0" smtClean="0">
                <a:ln>
                  <a:noFill/>
                </a:ln>
                <a:solidFill>
                  <a:srgbClr val="003893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66" b="0" i="0" u="none" strike="noStrike" kern="1200" cap="none" spc="0" normalizeH="0" baseline="0" noProof="0" dirty="0">
              <a:ln>
                <a:noFill/>
              </a:ln>
              <a:solidFill>
                <a:srgbClr val="003893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5C277C-6F2D-EF8B-F849-6BD84F459FA6}"/>
              </a:ext>
            </a:extLst>
          </p:cNvPr>
          <p:cNvSpPr txBox="1">
            <a:spLocks/>
          </p:cNvSpPr>
          <p:nvPr/>
        </p:nvSpPr>
        <p:spPr>
          <a:xfrm>
            <a:off x="699115" y="146410"/>
            <a:ext cx="8795949" cy="591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b"/>
          <a:lstStyle>
            <a:lvl1pPr defTabSz="410751" eaLnBrk="1" hangingPunct="1">
              <a:defRPr sz="6000" b="1">
                <a:solidFill>
                  <a:srgbClr val="002060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marR="0" lvl="0" indent="0" algn="l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Gill Sans Light"/>
              </a:rPr>
              <a:t>Fault Injection Attacks Overview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BE52FDE-EECF-D383-36A8-96313DA4CC62}"/>
              </a:ext>
            </a:extLst>
          </p:cNvPr>
          <p:cNvGraphicFramePr/>
          <p:nvPr/>
        </p:nvGraphicFramePr>
        <p:xfrm>
          <a:off x="598145" y="-535261"/>
          <a:ext cx="10894740" cy="5852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2DA241A-606E-6C33-7250-CFE3E4223375}"/>
              </a:ext>
            </a:extLst>
          </p:cNvPr>
          <p:cNvSpPr txBox="1"/>
          <p:nvPr/>
        </p:nvSpPr>
        <p:spPr>
          <a:xfrm>
            <a:off x="8097339" y="3683788"/>
            <a:ext cx="277665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Focused Beam: Photocurrent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7BD57-1010-529F-C4C6-03F7B09417B5}"/>
              </a:ext>
            </a:extLst>
          </p:cNvPr>
          <p:cNvSpPr txBox="1"/>
          <p:nvPr/>
        </p:nvSpPr>
        <p:spPr>
          <a:xfrm>
            <a:off x="6457911" y="4431048"/>
            <a:ext cx="481195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Radiation and focused beam: Induced Current?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00657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9C740-D577-6B6E-1D7B-8D8301F87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E22F-7060-2824-4F9E-79A81400B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115" y="1162878"/>
            <a:ext cx="10515600" cy="475090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Threat Model and Assumptions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An adversary’s objective is to tamper with security-critical locations and violate security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Grey box attack model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Require physical access to the target device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Non-invasive or semi-invasive(backside polishing) fault injection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Attacker has access to certain optical/opto-electrical setup-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Laser source, ex: Diode laser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Optical source, ex: Flash gun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XYZ stand for precise placement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Measurement tools, ex: PC, oscilloscope etc.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5F066-22F9-CB7A-2DAD-AA42D263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8AD225-F810-4DF5-BBF1-89B4135FB075}" type="slidenum">
              <a:rPr kumimoji="0" lang="en-US" sz="1266" b="0" i="0" u="none" strike="noStrike" kern="1200" cap="none" spc="0" normalizeH="0" baseline="0" noProof="0" smtClean="0">
                <a:ln>
                  <a:noFill/>
                </a:ln>
                <a:solidFill>
                  <a:srgbClr val="003893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66" b="0" i="0" u="none" strike="noStrike" kern="1200" cap="none" spc="0" normalizeH="0" baseline="0" noProof="0" dirty="0">
              <a:ln>
                <a:noFill/>
              </a:ln>
              <a:solidFill>
                <a:srgbClr val="003893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36B681-B935-57AB-2B7D-7AC995E829D2}"/>
              </a:ext>
            </a:extLst>
          </p:cNvPr>
          <p:cNvSpPr txBox="1">
            <a:spLocks/>
          </p:cNvSpPr>
          <p:nvPr/>
        </p:nvSpPr>
        <p:spPr>
          <a:xfrm>
            <a:off x="699115" y="146410"/>
            <a:ext cx="8795949" cy="591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b"/>
          <a:lstStyle>
            <a:lvl1pPr defTabSz="410751" eaLnBrk="1" hangingPunct="1">
              <a:defRPr sz="6000" b="1">
                <a:solidFill>
                  <a:srgbClr val="002060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marR="0" lvl="0" indent="0" algn="l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Gill Sans Light"/>
              </a:rPr>
              <a:t>Threat Model for Optical/Laser Fault Injection</a:t>
            </a:r>
          </a:p>
        </p:txBody>
      </p:sp>
    </p:spTree>
    <p:extLst>
      <p:ext uri="{BB962C8B-B14F-4D97-AF65-F5344CB8AC3E}">
        <p14:creationId xmlns:p14="http://schemas.microsoft.com/office/powerpoint/2010/main" val="305387280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FICS Research template - wide.pptx" id="{7454FCA8-590D-4451-9206-889B825FDFD7}" vid="{D2508B6E-59A3-4D46-9DD4-65346D92BB1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4605</TotalTime>
  <Words>704</Words>
  <Application>Microsoft Office PowerPoint</Application>
  <PresentationFormat>Widescreen</PresentationFormat>
  <Paragraphs>201</Paragraphs>
  <Slides>13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Cambria Math</vt:lpstr>
      <vt:lpstr>Gill Sans</vt:lpstr>
      <vt:lpstr>Gill Sans Light</vt:lpstr>
      <vt:lpstr>Helvetica</vt:lpstr>
      <vt:lpstr>Wingdings</vt:lpstr>
      <vt:lpstr>Office Theme</vt:lpstr>
      <vt:lpstr>White</vt:lpstr>
      <vt:lpstr>Florida Institute for Cybersecurity Research  FIA Update: Physical Modeling</vt:lpstr>
      <vt:lpstr>Direction from Last Meeting</vt:lpstr>
      <vt:lpstr>PowerPoint Presentation</vt:lpstr>
      <vt:lpstr>PowerPoint Presentation</vt:lpstr>
      <vt:lpstr>PowerPoint Presentation</vt:lpstr>
      <vt:lpstr>Optical Fault Injection</vt:lpstr>
      <vt:lpstr>PowerPoint Presentation</vt:lpstr>
      <vt:lpstr>PowerPoint Presentation</vt:lpstr>
      <vt:lpstr>PowerPoint Presentation</vt:lpstr>
      <vt:lpstr>PowerPoint Presentation</vt:lpstr>
      <vt:lpstr>Electrical Modeling of the Laser</vt:lpstr>
      <vt:lpstr>Spice Simulation of Standard Cells</vt:lpstr>
      <vt:lpstr>Standard Cell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Florida Institute for Cybersecurity Research  FIA Update: Physical Modeling</dc:title>
  <dc:creator>Pantha Sarker</dc:creator>
  <cp:lastModifiedBy>Basu, Arunabho</cp:lastModifiedBy>
  <cp:revision>3</cp:revision>
  <dcterms:created xsi:type="dcterms:W3CDTF">2025-02-27T01:57:40Z</dcterms:created>
  <dcterms:modified xsi:type="dcterms:W3CDTF">2025-03-02T06:53:52Z</dcterms:modified>
</cp:coreProperties>
</file>