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30" autoAdjust="0"/>
  </p:normalViewPr>
  <p:slideViewPr>
    <p:cSldViewPr>
      <p:cViewPr varScale="1">
        <p:scale>
          <a:sx n="45" d="100"/>
          <a:sy n="45" d="100"/>
        </p:scale>
        <p:origin x="72" y="1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9D057C-C781-10E7-816E-ED4CD880D1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E5BCC-2636-9BA7-E260-3A5366CD2F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C676-2EC2-4B9A-AB72-60C67EF2FF0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9D206-79B7-5280-E668-BEF45A1D8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4885E-B463-392B-A5AC-16406CEA24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4526F-4685-4778-B9F0-FF74A5A67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6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1FA28-4ABF-468A-A77C-6499CDC2F1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4A84A-AEDB-4C19-93CE-6410AF8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 userDrawn="1"/>
        </p:nvSpPr>
        <p:spPr bwMode="auto">
          <a:xfrm>
            <a:off x="2255574" y="6477000"/>
            <a:ext cx="7680853" cy="36933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DISTRIBUTION STATEMENT A.  Approved for public release: distribution is unlimited. Approval ID: &lt;e.g. XXXX-2025-XXXX&gt;.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 (MARKED FOR DEMO PURPOSES ONLY)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11F50E4A-D896-3364-7C7F-F13F4ACF2D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0800" y="3124200"/>
            <a:ext cx="53848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FontTx/>
              <a:buNone/>
              <a:defRPr/>
            </a:pPr>
            <a:endParaRPr lang="en-US" sz="2000" b="1" i="0" dirty="0">
              <a:effectLst/>
              <a:latin typeface="Arial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AEA7CFB-1906-DD5F-8055-7D3C27168F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16000" y="2286000"/>
            <a:ext cx="10160000" cy="16764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 b="1">
                <a:latin typeface="Arial Narrow" panose="020B0606020202030204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67D0C54-597C-0E60-9488-85A4FA84416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016000" y="3962400"/>
            <a:ext cx="10160000" cy="5334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000" b="1">
                <a:latin typeface="Arial Narrow" panose="020B0606020202030204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Date: DD MMM YYYY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7201014-3C1E-780B-FBE7-B4DA9404F60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722725" y="4679576"/>
            <a:ext cx="5231362" cy="167640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 b="1">
                <a:latin typeface="Arial Narrow" panose="020B0606020202030204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Company/Organization</a:t>
            </a:r>
          </a:p>
          <a:p>
            <a:pPr lvl="0"/>
            <a:endParaRPr lang="en-US" dirty="0"/>
          </a:p>
        </p:txBody>
      </p:sp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516C4EEB-0B8F-8921-FBDA-DB2B75567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88277"/>
            <a:ext cx="2192656" cy="2216410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A6184D-B6BD-132E-3BE0-5A06AC7B2A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7492" y="727502"/>
            <a:ext cx="82770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2060"/>
                </a:solidFill>
                <a:latin typeface="Arial Narrow" panose="020B0606020202030204" pitchFamily="34" charset="0"/>
              </a:rPr>
              <a:t>GOMACTech-2025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71842-2241-9D96-5FA0-4B79839216E5}"/>
              </a:ext>
            </a:extLst>
          </p:cNvPr>
          <p:cNvSpPr/>
          <p:nvPr userDrawn="1"/>
        </p:nvSpPr>
        <p:spPr>
          <a:xfrm>
            <a:off x="166145" y="5751493"/>
            <a:ext cx="155658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Company</a:t>
            </a:r>
          </a:p>
          <a:p>
            <a:pPr algn="ctr"/>
            <a:r>
              <a:rPr lang="en-US" sz="2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552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895601"/>
            <a:ext cx="10972800" cy="1079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11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1"/>
            <a:ext cx="6815667" cy="54863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76451"/>
            <a:ext cx="4011084" cy="4324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69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02225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68963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1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0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7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09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53848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399"/>
            <a:ext cx="5384800" cy="2666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09600" y="3733800"/>
            <a:ext cx="5384800" cy="26670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6197600" y="3733799"/>
            <a:ext cx="5384800" cy="266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27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733800"/>
            <a:ext cx="109728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914400"/>
            <a:ext cx="10972800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5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54163"/>
            <a:ext cx="5386917" cy="4846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54163"/>
            <a:ext cx="5389033" cy="4846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9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8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95600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000" b="1" baseline="0"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[Intentionally Left Blank]</a:t>
            </a:r>
          </a:p>
        </p:txBody>
      </p:sp>
    </p:spTree>
    <p:extLst>
      <p:ext uri="{BB962C8B-B14F-4D97-AF65-F5344CB8AC3E}">
        <p14:creationId xmlns:p14="http://schemas.microsoft.com/office/powerpoint/2010/main" val="232813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"/>
            <a:ext cx="100584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10972800" cy="5468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255574" y="6477000"/>
            <a:ext cx="7680853" cy="36933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DISTRIBUTION STATEMENT A.  Approved for public release: distribution is unlimited. Approval ID: &lt;e.g. XXXX-2025-XXXX&gt;.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  <a:latin typeface="Arial Narrow" panose="020B0606020202030204" pitchFamily="34" charset="0"/>
                <a:cs typeface="Arial" pitchFamily="34" charset="0"/>
              </a:rPr>
              <a:t> (MARKED FOR DEMO PURPOSES ONLY)</a:t>
            </a:r>
          </a:p>
        </p:txBody>
      </p:sp>
      <p:sp>
        <p:nvSpPr>
          <p:cNvPr id="18" name="Text Box 49"/>
          <p:cNvSpPr txBox="1">
            <a:spLocks noChangeArrowheads="1"/>
          </p:cNvSpPr>
          <p:nvPr userDrawn="1"/>
        </p:nvSpPr>
        <p:spPr bwMode="auto">
          <a:xfrm>
            <a:off x="9753600" y="6550224"/>
            <a:ext cx="24384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 b="0">
                <a:latin typeface="Arial Narrow" panose="020B0606020202030204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b="0" dirty="0">
              <a:latin typeface="Arial Narrow" panose="020B0606020202030204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8DF81FD-B53F-1217-29A0-56B46A1E0E1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" y="-2416"/>
            <a:ext cx="673301" cy="680596"/>
          </a:xfrm>
          <a:prstGeom prst="rect">
            <a:avLst/>
          </a:prstGeom>
          <a:noFill/>
        </p:spPr>
      </p:pic>
      <p:cxnSp>
        <p:nvCxnSpPr>
          <p:cNvPr id="17" name="AutoShape 7"/>
          <p:cNvCxnSpPr>
            <a:cxnSpLocks noChangeShapeType="1"/>
          </p:cNvCxnSpPr>
          <p:nvPr userDrawn="1"/>
        </p:nvCxnSpPr>
        <p:spPr bwMode="auto">
          <a:xfrm>
            <a:off x="0" y="695660"/>
            <a:ext cx="12192000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 userDrawn="1"/>
        </p:nvSpPr>
        <p:spPr>
          <a:xfrm>
            <a:off x="11125200" y="18288"/>
            <a:ext cx="10623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Company</a:t>
            </a:r>
          </a:p>
          <a:p>
            <a:pPr algn="ctr"/>
            <a:r>
              <a:rPr lang="en-US" sz="1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Logo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596390"/>
            <a:ext cx="3158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2025 </a:t>
            </a:r>
            <a:r>
              <a:rPr lang="en-US" sz="1000" dirty="0" err="1"/>
              <a:t>GOMACTech</a:t>
            </a:r>
            <a:r>
              <a:rPr lang="en-US" sz="1000" baseline="0" dirty="0"/>
              <a:t>  |  &lt;Date of Presentation e.g. 19 MAR 2025&gt;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151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1" r:id="rId6"/>
    <p:sldLayoutId id="2147483653" r:id="rId7"/>
    <p:sldLayoutId id="2147483654" r:id="rId8"/>
    <p:sldLayoutId id="2147483655" r:id="rId9"/>
    <p:sldLayoutId id="2147483660" r:id="rId10"/>
    <p:sldLayoutId id="2147483656" r:id="rId11"/>
    <p:sldLayoutId id="2147483657" r:id="rId12"/>
    <p:sldLayoutId id="2147483658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320B-4185-09BB-D1A6-E0BF11B073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6E67E-6BD1-A8C7-428D-54753F59429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12016-F137-0515-B73A-9E21FEEDC93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template is for publicly approved materials.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DISTRIBUTION STATEMENT A.  Approved for public release: distribution is unlimited. Approval ID: &lt;e.g. XXXX-2025-XXXX&gt;. </a:t>
            </a:r>
            <a:r>
              <a:rPr lang="en-US" dirty="0"/>
              <a:t>is to be used at the bottom of each slide.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Please be sure that the year on the title slide and slide master reflect the year of GOMAC the presentation will be given. (e.g. 2025)</a:t>
            </a:r>
          </a:p>
          <a:p>
            <a:pPr lvl="1"/>
            <a:r>
              <a:rPr lang="en-US" dirty="0"/>
              <a:t>In MSPPT 365 (Version 2406), click on the ‘View’ ribbon tab then the ‘Slide Master’ button.</a:t>
            </a:r>
          </a:p>
          <a:p>
            <a:r>
              <a:rPr lang="en-US" dirty="0">
                <a:effectLst/>
              </a:rPr>
              <a:t>Be aware of what </a:t>
            </a:r>
            <a:r>
              <a:rPr lang="en-US">
                <a:effectLst/>
              </a:rPr>
              <a:t>proprietary information </a:t>
            </a:r>
            <a:r>
              <a:rPr lang="en-US" dirty="0">
                <a:effectLst/>
              </a:rPr>
              <a:t>you are sharing as </a:t>
            </a:r>
            <a:r>
              <a:rPr lang="en-US" dirty="0" err="1">
                <a:effectLst/>
              </a:rPr>
              <a:t>GOMACTech’s</a:t>
            </a:r>
            <a:r>
              <a:rPr lang="en-US" dirty="0">
                <a:effectLst/>
              </a:rPr>
              <a:t> audience comprises U.S. citizens and U.S. permanent residents.</a:t>
            </a:r>
            <a:endParaRPr lang="en-US" dirty="0"/>
          </a:p>
          <a:p>
            <a:r>
              <a:rPr lang="en-US" dirty="0"/>
              <a:t>For further guidance, please refer to “Information Markings Guidance: Markings for </a:t>
            </a:r>
            <a:r>
              <a:rPr lang="en-US" dirty="0" err="1"/>
              <a:t>GOMACTech</a:t>
            </a:r>
            <a:r>
              <a:rPr lang="en-US" dirty="0"/>
              <a:t> Papers” found alongside the conference templates.</a:t>
            </a:r>
          </a:p>
        </p:txBody>
      </p:sp>
    </p:spTree>
    <p:extLst>
      <p:ext uri="{BB962C8B-B14F-4D97-AF65-F5344CB8AC3E}">
        <p14:creationId xmlns:p14="http://schemas.microsoft.com/office/powerpoint/2010/main" val="1839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E0E03126CA34E937DCB6DE3E384A4" ma:contentTypeVersion="18" ma:contentTypeDescription="Create a new document." ma:contentTypeScope="" ma:versionID="f3723c533f198d02d8a05890d7e2f6fa">
  <xsd:schema xmlns:xsd="http://www.w3.org/2001/XMLSchema" xmlns:xs="http://www.w3.org/2001/XMLSchema" xmlns:p="http://schemas.microsoft.com/office/2006/metadata/properties" xmlns:ns2="5805353f-423f-480f-983e-3e19d9945d2f" xmlns:ns3="21b61124-9aa1-4b0c-a0e7-3f915d955e7c" targetNamespace="http://schemas.microsoft.com/office/2006/metadata/properties" ma:root="true" ma:fieldsID="5c6ff6f46df5601c85f45474463cf254" ns2:_="" ns3:_="">
    <xsd:import namespace="5805353f-423f-480f-983e-3e19d9945d2f"/>
    <xsd:import namespace="21b61124-9aa1-4b0c-a0e7-3f915d955e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5353f-423f-480f-983e-3e19d9945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e1492c-afcc-44bd-a6e6-77057cb467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61124-9aa1-4b0c-a0e7-3f915d955e7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e51404f-418e-42dd-a2ec-f21ee543b674}" ma:internalName="TaxCatchAll" ma:showField="CatchAllData" ma:web="21b61124-9aa1-4b0c-a0e7-3f915d955e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b61124-9aa1-4b0c-a0e7-3f915d955e7c" xsi:nil="true"/>
    <lcf76f155ced4ddcb4097134ff3c332f xmlns="5805353f-423f-480f-983e-3e19d9945d2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5E5146-45DA-4913-A9B4-BDB130618B82}"/>
</file>

<file path=customXml/itemProps2.xml><?xml version="1.0" encoding="utf-8"?>
<ds:datastoreItem xmlns:ds="http://schemas.openxmlformats.org/officeDocument/2006/customXml" ds:itemID="{F0650878-510C-448F-B89C-5509501415CA}"/>
</file>

<file path=customXml/itemProps3.xml><?xml version="1.0" encoding="utf-8"?>
<ds:datastoreItem xmlns:ds="http://schemas.openxmlformats.org/officeDocument/2006/customXml" ds:itemID="{411CBF85-537E-4BD2-9148-5F8C303EF952}"/>
</file>

<file path=docProps/app.xml><?xml version="1.0" encoding="utf-8"?>
<Properties xmlns="http://schemas.openxmlformats.org/officeDocument/2006/extended-properties" xmlns:vt="http://schemas.openxmlformats.org/officeDocument/2006/docPropsVTypes">
  <TotalTime>9589</TotalTime>
  <Words>145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PowerPoint Presentation</vt:lpstr>
      <vt:lpstr>PowerPoint Presentation</vt:lpstr>
    </vt:vector>
  </TitlesOfParts>
  <Company>GOMACTech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GOMACTech MSPPT Template</dc:title>
  <dc:creator>GOMAC</dc:creator>
  <cp:lastModifiedBy>Vipul J. Patel</cp:lastModifiedBy>
  <cp:revision>31</cp:revision>
  <dcterms:created xsi:type="dcterms:W3CDTF">2015-11-19T17:43:58Z</dcterms:created>
  <dcterms:modified xsi:type="dcterms:W3CDTF">2024-09-12T14:20:49Z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0x010100C3FE0E03126CA34E937DCB6DE3E384A4</vt:lpwstr>
  </property>
</Properties>
</file>