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27432000" cy="36576000"/>
  <p:notesSz cx="6858000" cy="9236075"/>
  <p:embeddedFontLst>
    <p:embeddedFont>
      <p:font typeface="Tahoma" panose="020B0604030504040204" pitchFamily="34" charset="0"/>
      <p:regular r:id="rId8"/>
      <p:bold r:id="rId9"/>
    </p:embeddedFont>
  </p:embeddedFont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363538" indent="93663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727075" indent="187325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090613" indent="280988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454150" indent="374650" algn="l" rtl="0" fontAlgn="base">
      <a:spcBef>
        <a:spcPct val="0"/>
      </a:spcBef>
      <a:spcAft>
        <a:spcPct val="0"/>
      </a:spcAft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4">
          <p15:clr>
            <a:srgbClr val="A4A3A4"/>
          </p15:clr>
        </p15:guide>
        <p15:guide id="2" pos="76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FF9"/>
    <a:srgbClr val="FED2FE"/>
    <a:srgbClr val="FEDEE1"/>
    <a:srgbClr val="FFFFB9"/>
    <a:srgbClr val="B9FFED"/>
    <a:srgbClr val="000099"/>
    <a:srgbClr val="0000FF"/>
    <a:srgbClr val="006600"/>
    <a:srgbClr val="FF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0" autoAdjust="0"/>
    <p:restoredTop sz="97397" autoAdjust="0"/>
  </p:normalViewPr>
  <p:slideViewPr>
    <p:cSldViewPr>
      <p:cViewPr>
        <p:scale>
          <a:sx n="50" d="100"/>
          <a:sy n="50" d="100"/>
        </p:scale>
        <p:origin x="-6" y="-426"/>
      </p:cViewPr>
      <p:guideLst>
        <p:guide orient="horz" pos="21184"/>
        <p:guide pos="7689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A9A3197-D2D7-43B6-BE6C-052927D401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0425" y="692150"/>
            <a:ext cx="25987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87850"/>
            <a:ext cx="5029200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74113"/>
            <a:ext cx="2971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C74480FA-CF5B-4A4F-B2E4-831FDF3643F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 pitchFamily="-65" charset="-128"/>
      </a:defRPr>
    </a:lvl1pPr>
    <a:lvl2pPr marL="3635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2pPr>
    <a:lvl3pPr marL="7270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3pPr>
    <a:lvl4pPr marL="109061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4pPr>
    <a:lvl5pPr marL="14541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ＭＳ Ｐゴシック" pitchFamily="-65" charset="-128"/>
        <a:cs typeface="+mn-cs"/>
      </a:defRPr>
    </a:lvl5pPr>
    <a:lvl6pPr marL="1818284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81941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5598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9255" algn="l" defTabSz="72731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035" y="11362973"/>
            <a:ext cx="23317933" cy="78387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984" y="20725696"/>
            <a:ext cx="19202034" cy="9348611"/>
          </a:xfrm>
        </p:spPr>
        <p:txBody>
          <a:bodyPr/>
          <a:lstStyle>
            <a:lvl1pPr marL="0" indent="0" algn="ctr">
              <a:buNone/>
              <a:defRPr/>
            </a:lvl1pPr>
            <a:lvl2pPr marL="363657" indent="0" algn="ctr">
              <a:buNone/>
              <a:defRPr/>
            </a:lvl2pPr>
            <a:lvl3pPr marL="727314" indent="0" algn="ctr">
              <a:buNone/>
              <a:defRPr/>
            </a:lvl3pPr>
            <a:lvl4pPr marL="1090971" indent="0" algn="ctr">
              <a:buNone/>
              <a:defRPr/>
            </a:lvl4pPr>
            <a:lvl5pPr marL="1454628" indent="0" algn="ctr">
              <a:buNone/>
              <a:defRPr/>
            </a:lvl5pPr>
            <a:lvl6pPr marL="1818284" indent="0" algn="ctr">
              <a:buNone/>
              <a:defRPr/>
            </a:lvl6pPr>
            <a:lvl7pPr marL="2181941" indent="0" algn="ctr">
              <a:buNone/>
              <a:defRPr/>
            </a:lvl7pPr>
            <a:lvl8pPr marL="2545598" indent="0" algn="ctr">
              <a:buNone/>
              <a:defRPr/>
            </a:lvl8pPr>
            <a:lvl9pPr marL="290925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D6C17-AEDE-4252-9649-66C21A9456C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EF03-6D5D-4E2E-9D2E-EE2B17949E8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45485" y="3250848"/>
            <a:ext cx="5828567" cy="292611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7951" y="3250848"/>
            <a:ext cx="17399611" cy="29261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1AEF5-374C-479B-A454-AE146DD0D59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33506-5D21-47C1-B17F-B69E5C047FA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938" y="23503822"/>
            <a:ext cx="23317017" cy="726369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6938" y="15502820"/>
            <a:ext cx="23317017" cy="8001000"/>
          </a:xfrm>
        </p:spPr>
        <p:txBody>
          <a:bodyPr anchor="b"/>
          <a:lstStyle>
            <a:lvl1pPr marL="0" indent="0">
              <a:buNone/>
              <a:defRPr sz="1600"/>
            </a:lvl1pPr>
            <a:lvl2pPr marL="363657" indent="0">
              <a:buNone/>
              <a:defRPr sz="1400"/>
            </a:lvl2pPr>
            <a:lvl3pPr marL="727314" indent="0">
              <a:buNone/>
              <a:defRPr sz="1300"/>
            </a:lvl3pPr>
            <a:lvl4pPr marL="1090971" indent="0">
              <a:buNone/>
              <a:defRPr sz="1100"/>
            </a:lvl4pPr>
            <a:lvl5pPr marL="1454628" indent="0">
              <a:buNone/>
              <a:defRPr sz="1100"/>
            </a:lvl5pPr>
            <a:lvl6pPr marL="1818284" indent="0">
              <a:buNone/>
              <a:defRPr sz="1100"/>
            </a:lvl6pPr>
            <a:lvl7pPr marL="2181941" indent="0">
              <a:buNone/>
              <a:defRPr sz="1100"/>
            </a:lvl7pPr>
            <a:lvl8pPr marL="2545598" indent="0">
              <a:buNone/>
              <a:defRPr sz="1100"/>
            </a:lvl8pPr>
            <a:lvl9pPr marL="2909255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EFC5D-32F8-4F72-90C7-B0A783246DF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57950" y="10565697"/>
            <a:ext cx="11614089" cy="219463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59963" y="10565697"/>
            <a:ext cx="11614089" cy="21946305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038C9-77F1-4FCB-B35F-1F6E54F64A4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968" y="1464028"/>
            <a:ext cx="24688067" cy="609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968" y="8187976"/>
            <a:ext cx="12120563" cy="34113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657" indent="0">
              <a:buNone/>
              <a:defRPr sz="1600" b="1"/>
            </a:lvl2pPr>
            <a:lvl3pPr marL="727314" indent="0">
              <a:buNone/>
              <a:defRPr sz="1400" b="1"/>
            </a:lvl3pPr>
            <a:lvl4pPr marL="1090971" indent="0">
              <a:buNone/>
              <a:defRPr sz="1300" b="1"/>
            </a:lvl4pPr>
            <a:lvl5pPr marL="1454628" indent="0">
              <a:buNone/>
              <a:defRPr sz="1300" b="1"/>
            </a:lvl5pPr>
            <a:lvl6pPr marL="1818284" indent="0">
              <a:buNone/>
              <a:defRPr sz="1300" b="1"/>
            </a:lvl6pPr>
            <a:lvl7pPr marL="2181941" indent="0">
              <a:buNone/>
              <a:defRPr sz="1300" b="1"/>
            </a:lvl7pPr>
            <a:lvl8pPr marL="2545598" indent="0">
              <a:buNone/>
              <a:defRPr sz="1300" b="1"/>
            </a:lvl8pPr>
            <a:lvl9pPr marL="2909255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968" y="11599335"/>
            <a:ext cx="12120563" cy="210731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34894" y="8187976"/>
            <a:ext cx="12125141" cy="341136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3657" indent="0">
              <a:buNone/>
              <a:defRPr sz="1600" b="1"/>
            </a:lvl2pPr>
            <a:lvl3pPr marL="727314" indent="0">
              <a:buNone/>
              <a:defRPr sz="1400" b="1"/>
            </a:lvl3pPr>
            <a:lvl4pPr marL="1090971" indent="0">
              <a:buNone/>
              <a:defRPr sz="1300" b="1"/>
            </a:lvl4pPr>
            <a:lvl5pPr marL="1454628" indent="0">
              <a:buNone/>
              <a:defRPr sz="1300" b="1"/>
            </a:lvl5pPr>
            <a:lvl6pPr marL="1818284" indent="0">
              <a:buNone/>
              <a:defRPr sz="1300" b="1"/>
            </a:lvl6pPr>
            <a:lvl7pPr marL="2181941" indent="0">
              <a:buNone/>
              <a:defRPr sz="1300" b="1"/>
            </a:lvl7pPr>
            <a:lvl8pPr marL="2545598" indent="0">
              <a:buNone/>
              <a:defRPr sz="1300" b="1"/>
            </a:lvl8pPr>
            <a:lvl9pPr marL="2909255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34894" y="11599335"/>
            <a:ext cx="12125141" cy="2107318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7D08F-763B-472B-A72C-512BF851474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B3F9-952D-4613-AB00-F1AB34F414F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3E28C-80FB-497E-A262-5777F1B076B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967" y="1456974"/>
            <a:ext cx="9024938" cy="619654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24784" y="1456974"/>
            <a:ext cx="15335250" cy="31215543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967" y="7653515"/>
            <a:ext cx="9024938" cy="25019000"/>
          </a:xfrm>
        </p:spPr>
        <p:txBody>
          <a:bodyPr/>
          <a:lstStyle>
            <a:lvl1pPr marL="0" indent="0">
              <a:buNone/>
              <a:defRPr sz="1100"/>
            </a:lvl1pPr>
            <a:lvl2pPr marL="363657" indent="0">
              <a:buNone/>
              <a:defRPr sz="1000"/>
            </a:lvl2pPr>
            <a:lvl3pPr marL="727314" indent="0">
              <a:buNone/>
              <a:defRPr sz="800"/>
            </a:lvl3pPr>
            <a:lvl4pPr marL="1090971" indent="0">
              <a:buNone/>
              <a:defRPr sz="700"/>
            </a:lvl4pPr>
            <a:lvl5pPr marL="1454628" indent="0">
              <a:buNone/>
              <a:defRPr sz="700"/>
            </a:lvl5pPr>
            <a:lvl6pPr marL="1818284" indent="0">
              <a:buNone/>
              <a:defRPr sz="700"/>
            </a:lvl6pPr>
            <a:lvl7pPr marL="2181941" indent="0">
              <a:buNone/>
              <a:defRPr sz="700"/>
            </a:lvl7pPr>
            <a:lvl8pPr marL="2545598" indent="0">
              <a:buNone/>
              <a:defRPr sz="700"/>
            </a:lvl8pPr>
            <a:lvl9pPr marL="290925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04EA0-B36C-4A74-A401-A0F39E02F62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7048" y="25602850"/>
            <a:ext cx="16459016" cy="302330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77048" y="3268488"/>
            <a:ext cx="16459016" cy="21944541"/>
          </a:xfrm>
        </p:spPr>
        <p:txBody>
          <a:bodyPr/>
          <a:lstStyle>
            <a:lvl1pPr marL="0" indent="0">
              <a:buNone/>
              <a:defRPr sz="2500"/>
            </a:lvl1pPr>
            <a:lvl2pPr marL="363657" indent="0">
              <a:buNone/>
              <a:defRPr sz="2200"/>
            </a:lvl2pPr>
            <a:lvl3pPr marL="727314" indent="0">
              <a:buNone/>
              <a:defRPr sz="1900"/>
            </a:lvl3pPr>
            <a:lvl4pPr marL="1090971" indent="0">
              <a:buNone/>
              <a:defRPr sz="1600"/>
            </a:lvl4pPr>
            <a:lvl5pPr marL="1454628" indent="0">
              <a:buNone/>
              <a:defRPr sz="1600"/>
            </a:lvl5pPr>
            <a:lvl6pPr marL="1818284" indent="0">
              <a:buNone/>
              <a:defRPr sz="1600"/>
            </a:lvl6pPr>
            <a:lvl7pPr marL="2181941" indent="0">
              <a:buNone/>
              <a:defRPr sz="1600"/>
            </a:lvl7pPr>
            <a:lvl8pPr marL="2545598" indent="0">
              <a:buNone/>
              <a:defRPr sz="1600"/>
            </a:lvl8pPr>
            <a:lvl9pPr marL="2909255" indent="0">
              <a:buNone/>
              <a:defRPr sz="1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7048" y="28626155"/>
            <a:ext cx="16459016" cy="4291541"/>
          </a:xfrm>
        </p:spPr>
        <p:txBody>
          <a:bodyPr/>
          <a:lstStyle>
            <a:lvl1pPr marL="0" indent="0">
              <a:buNone/>
              <a:defRPr sz="1100"/>
            </a:lvl1pPr>
            <a:lvl2pPr marL="363657" indent="0">
              <a:buNone/>
              <a:defRPr sz="1000"/>
            </a:lvl2pPr>
            <a:lvl3pPr marL="727314" indent="0">
              <a:buNone/>
              <a:defRPr sz="800"/>
            </a:lvl3pPr>
            <a:lvl4pPr marL="1090971" indent="0">
              <a:buNone/>
              <a:defRPr sz="700"/>
            </a:lvl4pPr>
            <a:lvl5pPr marL="1454628" indent="0">
              <a:buNone/>
              <a:defRPr sz="700"/>
            </a:lvl5pPr>
            <a:lvl6pPr marL="1818284" indent="0">
              <a:buNone/>
              <a:defRPr sz="700"/>
            </a:lvl6pPr>
            <a:lvl7pPr marL="2181941" indent="0">
              <a:buNone/>
              <a:defRPr sz="700"/>
            </a:lvl7pPr>
            <a:lvl8pPr marL="2545598" indent="0">
              <a:buNone/>
              <a:defRPr sz="700"/>
            </a:lvl8pPr>
            <a:lvl9pPr marL="2909255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BF96D-63AA-48B4-86F1-3396FAA0E99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251200"/>
            <a:ext cx="23317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111" tIns="174555" rIns="349111" bIns="17455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0566400"/>
            <a:ext cx="23317200" cy="2194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57400" y="333248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372600" y="33324800"/>
            <a:ext cx="8686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 algn="ctr"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659600" y="33324800"/>
            <a:ext cx="5715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49111" tIns="174555" rIns="349111" bIns="174555" numCol="1" anchor="t" anchorCtr="0" compatLnSpc="1">
            <a:prstTxWarp prst="textNoShape">
              <a:avLst/>
            </a:prstTxWarp>
          </a:bodyPr>
          <a:lstStyle>
            <a:lvl1pPr algn="r">
              <a:defRPr sz="5300">
                <a:latin typeface="Times New Roman" pitchFamily="-65" charset="0"/>
                <a:ea typeface="ＭＳ Ｐゴシック" pitchFamily="-65" charset="-128"/>
              </a:defRPr>
            </a:lvl1pPr>
          </a:lstStyle>
          <a:p>
            <a:pPr>
              <a:defRPr/>
            </a:pPr>
            <a:fld id="{E9062F27-410B-4FCC-9E48-0A90623FBBE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2pPr>
      <a:lvl3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3pPr>
      <a:lvl4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4pPr>
      <a:lvl5pPr algn="ctr" defTabSz="3490913" rtl="0" eaLnBrk="0" fontAlgn="base" hangingPunct="0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  <a:ea typeface="ＭＳ Ｐゴシック" pitchFamily="-65" charset="-128"/>
          <a:cs typeface="ＭＳ Ｐゴシック" pitchFamily="-65" charset="-128"/>
        </a:defRPr>
      </a:lvl5pPr>
      <a:lvl6pPr marL="363657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6pPr>
      <a:lvl7pPr marL="727314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7pPr>
      <a:lvl8pPr marL="1090971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8pPr>
      <a:lvl9pPr marL="1454628" algn="ctr" defTabSz="3491359" rtl="0" fontAlgn="base">
        <a:spcBef>
          <a:spcPct val="0"/>
        </a:spcBef>
        <a:spcAft>
          <a:spcPct val="0"/>
        </a:spcAft>
        <a:defRPr sz="16800">
          <a:solidFill>
            <a:schemeClr val="tx2"/>
          </a:solidFill>
          <a:latin typeface="Times New Roman" pitchFamily="18" charset="0"/>
        </a:defRPr>
      </a:lvl9pPr>
    </p:titleStyle>
    <p:bodyStyle>
      <a:lvl1pPr marL="1308100" indent="-1308100" algn="l" defTabSz="3490913" rtl="0" eaLnBrk="0" fontAlgn="base" hangingPunct="0">
        <a:spcBef>
          <a:spcPct val="20000"/>
        </a:spcBef>
        <a:spcAft>
          <a:spcPct val="0"/>
        </a:spcAft>
        <a:buChar char="•"/>
        <a:defRPr sz="12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835275" indent="-1090613" algn="l" defTabSz="3490913" rtl="0" eaLnBrk="0" fontAlgn="base" hangingPunct="0">
        <a:spcBef>
          <a:spcPct val="20000"/>
        </a:spcBef>
        <a:spcAft>
          <a:spcPct val="0"/>
        </a:spcAft>
        <a:buChar char="–"/>
        <a:defRPr sz="10700">
          <a:solidFill>
            <a:schemeClr val="tx1"/>
          </a:solidFill>
          <a:latin typeface="+mn-lt"/>
          <a:ea typeface="ＭＳ Ｐゴシック" pitchFamily="-65" charset="-128"/>
        </a:defRPr>
      </a:lvl2pPr>
      <a:lvl3pPr marL="4362450" indent="-871538" algn="l" defTabSz="3490913" rtl="0" eaLnBrk="0" fontAlgn="base" hangingPunct="0">
        <a:spcBef>
          <a:spcPct val="2000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  <a:ea typeface="ＭＳ Ｐゴシック" pitchFamily="-65" charset="-128"/>
        </a:defRPr>
      </a:lvl3pPr>
      <a:lvl4pPr marL="6108700" indent="-871538" algn="l" defTabSz="3490913" rtl="0" eaLnBrk="0" fontAlgn="base" hangingPunct="0">
        <a:spcBef>
          <a:spcPct val="20000"/>
        </a:spcBef>
        <a:spcAft>
          <a:spcPct val="0"/>
        </a:spcAft>
        <a:buChar char="–"/>
        <a:defRPr sz="7600">
          <a:solidFill>
            <a:schemeClr val="tx1"/>
          </a:solidFill>
          <a:latin typeface="+mn-lt"/>
          <a:ea typeface="ＭＳ Ｐゴシック" pitchFamily="-65" charset="-128"/>
        </a:defRPr>
      </a:lvl4pPr>
      <a:lvl5pPr marL="7854950" indent="-871538" algn="l" defTabSz="3490913" rtl="0" eaLnBrk="0" fontAlgn="base" hangingPunct="0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  <a:ea typeface="ＭＳ Ｐゴシック" pitchFamily="-65" charset="-128"/>
        </a:defRPr>
      </a:lvl5pPr>
      <a:lvl6pPr marL="8218898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6pPr>
      <a:lvl7pPr marL="8582555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7pPr>
      <a:lvl8pPr marL="8946212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8pPr>
      <a:lvl9pPr marL="9309869" indent="-872524" algn="l" defTabSz="3491359" rtl="0" fontAlgn="base">
        <a:spcBef>
          <a:spcPct val="20000"/>
        </a:spcBef>
        <a:spcAft>
          <a:spcPct val="0"/>
        </a:spcAft>
        <a:buChar char="»"/>
        <a:defRPr sz="7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657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7314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0971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4628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8284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81941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5598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9255" algn="l" defTabSz="72731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D63BD1-5555-B458-298B-B4E0D4A4140D}"/>
              </a:ext>
            </a:extLst>
          </p:cNvPr>
          <p:cNvSpPr/>
          <p:nvPr/>
        </p:nvSpPr>
        <p:spPr>
          <a:xfrm>
            <a:off x="15396914" y="7392006"/>
            <a:ext cx="8011026" cy="2618874"/>
          </a:xfrm>
          <a:prstGeom prst="roundRect">
            <a:avLst/>
          </a:prstGeom>
          <a:solidFill>
            <a:srgbClr val="FEA4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2919E2B-6EAF-4E8F-FE80-9CCB4F05477C}"/>
              </a:ext>
            </a:extLst>
          </p:cNvPr>
          <p:cNvSpPr/>
          <p:nvPr/>
        </p:nvSpPr>
        <p:spPr>
          <a:xfrm>
            <a:off x="20233608" y="5362679"/>
            <a:ext cx="3021932" cy="8000999"/>
          </a:xfrm>
          <a:prstGeom prst="roundRect">
            <a:avLst/>
          </a:prstGeom>
          <a:solidFill>
            <a:srgbClr val="F8FE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226FB49-DE18-0716-6DD6-BFA2B675DE49}"/>
              </a:ext>
            </a:extLst>
          </p:cNvPr>
          <p:cNvSpPr/>
          <p:nvPr/>
        </p:nvSpPr>
        <p:spPr>
          <a:xfrm>
            <a:off x="10480008" y="3143799"/>
            <a:ext cx="7746332" cy="2723147"/>
          </a:xfrm>
          <a:prstGeom prst="roundRect">
            <a:avLst/>
          </a:prstGeom>
          <a:solidFill>
            <a:srgbClr val="FDD3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CEC9263-2172-0BDF-C5CB-0E0F8DC02D5D}"/>
              </a:ext>
            </a:extLst>
          </p:cNvPr>
          <p:cNvSpPr/>
          <p:nvPr/>
        </p:nvSpPr>
        <p:spPr>
          <a:xfrm>
            <a:off x="5272340" y="3457679"/>
            <a:ext cx="3200400" cy="6553200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1183BBD-830C-8E42-B370-D81ABB6DE40D}"/>
              </a:ext>
            </a:extLst>
          </p:cNvPr>
          <p:cNvSpPr/>
          <p:nvPr/>
        </p:nvSpPr>
        <p:spPr>
          <a:xfrm>
            <a:off x="852740" y="7724879"/>
            <a:ext cx="12689306" cy="2057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1A3660-FFE4-E9EF-E934-984E4BA117DE}"/>
              </a:ext>
            </a:extLst>
          </p:cNvPr>
          <p:cNvSpPr/>
          <p:nvPr/>
        </p:nvSpPr>
        <p:spPr>
          <a:xfrm>
            <a:off x="5577141" y="3934054"/>
            <a:ext cx="2514600" cy="7945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RTL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B63B20-C2C9-B9B0-DF13-0AEE7A0FF361}"/>
              </a:ext>
            </a:extLst>
          </p:cNvPr>
          <p:cNvSpPr/>
          <p:nvPr/>
        </p:nvSpPr>
        <p:spPr>
          <a:xfrm>
            <a:off x="5539040" y="7941176"/>
            <a:ext cx="2514600" cy="147558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Fabricated Chip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4D3F5B-52E3-7BDA-CCC1-13AF140F8088}"/>
              </a:ext>
            </a:extLst>
          </p:cNvPr>
          <p:cNvSpPr/>
          <p:nvPr/>
        </p:nvSpPr>
        <p:spPr>
          <a:xfrm>
            <a:off x="5577140" y="5937615"/>
            <a:ext cx="2514600" cy="79454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Layout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9BA333-ED56-5F53-07DF-BC53C4180586}"/>
              </a:ext>
            </a:extLst>
          </p:cNvPr>
          <p:cNvCxnSpPr>
            <a:cxnSpLocks/>
          </p:cNvCxnSpPr>
          <p:nvPr/>
        </p:nvCxnSpPr>
        <p:spPr>
          <a:xfrm>
            <a:off x="6780298" y="6962879"/>
            <a:ext cx="16042" cy="762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B45C36-7F1B-E262-B703-DB52158BED90}"/>
              </a:ext>
            </a:extLst>
          </p:cNvPr>
          <p:cNvCxnSpPr>
            <a:cxnSpLocks/>
          </p:cNvCxnSpPr>
          <p:nvPr/>
        </p:nvCxnSpPr>
        <p:spPr>
          <a:xfrm>
            <a:off x="6788319" y="4959318"/>
            <a:ext cx="16042" cy="7620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360724-1EA5-8598-BDED-6C24AB9F53C1}"/>
              </a:ext>
            </a:extLst>
          </p:cNvPr>
          <p:cNvSpPr/>
          <p:nvPr/>
        </p:nvSpPr>
        <p:spPr>
          <a:xfrm>
            <a:off x="1081340" y="7604393"/>
            <a:ext cx="2514600" cy="21566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Simulated FIA/SCA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E32D96F-846F-F7DE-319D-76680ACEF0C2}"/>
              </a:ext>
            </a:extLst>
          </p:cNvPr>
          <p:cNvSpPr/>
          <p:nvPr/>
        </p:nvSpPr>
        <p:spPr>
          <a:xfrm>
            <a:off x="9996740" y="7600655"/>
            <a:ext cx="3200400" cy="21566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Vulnerability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Analysis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49B6F9-C005-6E2F-85E9-1BA82CF7C900}"/>
              </a:ext>
            </a:extLst>
          </p:cNvPr>
          <p:cNvCxnSpPr>
            <a:cxnSpLocks/>
          </p:cNvCxnSpPr>
          <p:nvPr/>
        </p:nvCxnSpPr>
        <p:spPr>
          <a:xfrm>
            <a:off x="3748340" y="8678964"/>
            <a:ext cx="167640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624F77-4821-B0B2-B831-3124A823353B}"/>
              </a:ext>
            </a:extLst>
          </p:cNvPr>
          <p:cNvCxnSpPr>
            <a:cxnSpLocks/>
          </p:cNvCxnSpPr>
          <p:nvPr/>
        </p:nvCxnSpPr>
        <p:spPr>
          <a:xfrm>
            <a:off x="8244140" y="8678964"/>
            <a:ext cx="167640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95F8E7-7824-4689-9B41-60750005853D}"/>
              </a:ext>
            </a:extLst>
          </p:cNvPr>
          <p:cNvSpPr/>
          <p:nvPr/>
        </p:nvSpPr>
        <p:spPr>
          <a:xfrm>
            <a:off x="10708608" y="3120497"/>
            <a:ext cx="2442411" cy="2788047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Physical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Attack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Modeling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05B5F7-6AAC-80B3-3E33-9AA4E3C8C923}"/>
              </a:ext>
            </a:extLst>
          </p:cNvPr>
          <p:cNvSpPr/>
          <p:nvPr/>
        </p:nvSpPr>
        <p:spPr>
          <a:xfrm>
            <a:off x="15290632" y="3375530"/>
            <a:ext cx="2442412" cy="21566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Security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Properties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F63301B-1D12-5FB1-C50D-700279E692EB}"/>
              </a:ext>
            </a:extLst>
          </p:cNvPr>
          <p:cNvSpPr/>
          <p:nvPr/>
        </p:nvSpPr>
        <p:spPr>
          <a:xfrm>
            <a:off x="8661232" y="3677918"/>
            <a:ext cx="1727058" cy="1426567"/>
          </a:xfrm>
          <a:prstGeom prst="rightArrow">
            <a:avLst/>
          </a:prstGeom>
          <a:solidFill>
            <a:srgbClr val="FFFF99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BE7F665-D1CB-3C43-5DB1-4FC97432A127}"/>
              </a:ext>
            </a:extLst>
          </p:cNvPr>
          <p:cNvSpPr/>
          <p:nvPr/>
        </p:nvSpPr>
        <p:spPr>
          <a:xfrm rot="16200000">
            <a:off x="10873040" y="6089059"/>
            <a:ext cx="1447800" cy="142656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975068-B79E-B432-54D7-168AF27729D4}"/>
              </a:ext>
            </a:extLst>
          </p:cNvPr>
          <p:cNvCxnSpPr>
            <a:cxnSpLocks/>
          </p:cNvCxnSpPr>
          <p:nvPr/>
        </p:nvCxnSpPr>
        <p:spPr>
          <a:xfrm>
            <a:off x="13268325" y="4453839"/>
            <a:ext cx="183381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33D6673-D75A-B37F-E7DD-8317727CE648}"/>
              </a:ext>
            </a:extLst>
          </p:cNvPr>
          <p:cNvSpPr/>
          <p:nvPr/>
        </p:nvSpPr>
        <p:spPr>
          <a:xfrm>
            <a:off x="15649577" y="7272538"/>
            <a:ext cx="2576763" cy="28128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Code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Hardening 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Addon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C68F8E-639E-BA95-8F64-AE8DE1BC148A}"/>
              </a:ext>
            </a:extLst>
          </p:cNvPr>
          <p:cNvSpPr/>
          <p:nvPr/>
        </p:nvSpPr>
        <p:spPr>
          <a:xfrm>
            <a:off x="20396035" y="7600655"/>
            <a:ext cx="2576763" cy="2156619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Physically Aware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Compiler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B743EBD3-644F-07BD-B947-6B68F1E83AF9}"/>
              </a:ext>
            </a:extLst>
          </p:cNvPr>
          <p:cNvSpPr/>
          <p:nvPr/>
        </p:nvSpPr>
        <p:spPr>
          <a:xfrm rot="5400000">
            <a:off x="16222320" y="5893705"/>
            <a:ext cx="1246790" cy="1426567"/>
          </a:xfrm>
          <a:prstGeom prst="rightArrow">
            <a:avLst/>
          </a:prstGeom>
          <a:solidFill>
            <a:srgbClr val="FDD3D7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66A9E7-EB84-FE3D-7843-296D3AE27764}"/>
              </a:ext>
            </a:extLst>
          </p:cNvPr>
          <p:cNvCxnSpPr>
            <a:cxnSpLocks/>
          </p:cNvCxnSpPr>
          <p:nvPr/>
        </p:nvCxnSpPr>
        <p:spPr>
          <a:xfrm>
            <a:off x="18409318" y="8678963"/>
            <a:ext cx="187442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30B89D-E1FF-B595-E2E0-B8423FA4C81D}"/>
              </a:ext>
            </a:extLst>
          </p:cNvPr>
          <p:cNvSpPr/>
          <p:nvPr/>
        </p:nvSpPr>
        <p:spPr>
          <a:xfrm>
            <a:off x="20486271" y="5379338"/>
            <a:ext cx="2576763" cy="1475581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Code Input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755AE55-4C0D-FC7B-4207-2FF4F06959CD}"/>
              </a:ext>
            </a:extLst>
          </p:cNvPr>
          <p:cNvSpPr/>
          <p:nvPr/>
        </p:nvSpPr>
        <p:spPr>
          <a:xfrm>
            <a:off x="20396035" y="10673363"/>
            <a:ext cx="2576763" cy="281285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Physically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Hardened Code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D1E945-1673-4F6D-5A9E-6965B9B2BC81}"/>
              </a:ext>
            </a:extLst>
          </p:cNvPr>
          <p:cNvCxnSpPr>
            <a:cxnSpLocks/>
          </p:cNvCxnSpPr>
          <p:nvPr/>
        </p:nvCxnSpPr>
        <p:spPr>
          <a:xfrm>
            <a:off x="21696448" y="9946873"/>
            <a:ext cx="0" cy="84902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4882E1-5904-0E87-BC9D-1BDD8101AB90}"/>
              </a:ext>
            </a:extLst>
          </p:cNvPr>
          <p:cNvCxnSpPr>
            <a:cxnSpLocks/>
          </p:cNvCxnSpPr>
          <p:nvPr/>
        </p:nvCxnSpPr>
        <p:spPr>
          <a:xfrm>
            <a:off x="21668374" y="6633015"/>
            <a:ext cx="0" cy="84902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5138CE4-5BE2-0B4E-D6F6-FD26283A40FD}"/>
              </a:ext>
            </a:extLst>
          </p:cNvPr>
          <p:cNvCxnSpPr>
            <a:cxnSpLocks/>
          </p:cNvCxnSpPr>
          <p:nvPr/>
        </p:nvCxnSpPr>
        <p:spPr>
          <a:xfrm flipV="1">
            <a:off x="6780298" y="9568199"/>
            <a:ext cx="0" cy="25115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03EF056-FA24-257F-3937-000B05E9CAE0}"/>
              </a:ext>
            </a:extLst>
          </p:cNvPr>
          <p:cNvCxnSpPr>
            <a:cxnSpLocks/>
          </p:cNvCxnSpPr>
          <p:nvPr/>
        </p:nvCxnSpPr>
        <p:spPr>
          <a:xfrm flipV="1">
            <a:off x="6780298" y="12030058"/>
            <a:ext cx="13499432" cy="4973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0C4EC9-9D3D-6A50-A19C-6AEC29E596B9}"/>
              </a:ext>
            </a:extLst>
          </p:cNvPr>
          <p:cNvSpPr txBox="1"/>
          <p:nvPr/>
        </p:nvSpPr>
        <p:spPr>
          <a:xfrm>
            <a:off x="932634" y="7201659"/>
            <a:ext cx="360656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38100" dir="2700000" algn="tl">
                    <a:srgbClr val="85FFE0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Attack Simulation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AC00221-CE70-DE43-418E-677B84209DAF}"/>
              </a:ext>
            </a:extLst>
          </p:cNvPr>
          <p:cNvSpPr txBox="1"/>
          <p:nvPr/>
        </p:nvSpPr>
        <p:spPr>
          <a:xfrm>
            <a:off x="5558090" y="2922403"/>
            <a:ext cx="252184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Fabrication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E0025D-41A4-537F-B54A-3FAEBD6C94FF}"/>
              </a:ext>
            </a:extLst>
          </p:cNvPr>
          <p:cNvSpPr txBox="1"/>
          <p:nvPr/>
        </p:nvSpPr>
        <p:spPr>
          <a:xfrm>
            <a:off x="10744200" y="2590800"/>
            <a:ext cx="609493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Modeling to Security Properties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D12A42-7701-2276-1856-FDA6C00578BA}"/>
              </a:ext>
            </a:extLst>
          </p:cNvPr>
          <p:cNvSpPr txBox="1"/>
          <p:nvPr/>
        </p:nvSpPr>
        <p:spPr>
          <a:xfrm>
            <a:off x="15432258" y="10109775"/>
            <a:ext cx="449834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 Compiler Development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32BCBE-559C-7165-EDA1-E242EED05566}"/>
              </a:ext>
            </a:extLst>
          </p:cNvPr>
          <p:cNvSpPr txBox="1"/>
          <p:nvPr/>
        </p:nvSpPr>
        <p:spPr>
          <a:xfrm>
            <a:off x="20522889" y="4780152"/>
            <a:ext cx="220284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Objective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766647-A151-ABE4-3396-98DA68959F56}"/>
              </a:ext>
            </a:extLst>
          </p:cNvPr>
          <p:cNvSpPr txBox="1"/>
          <p:nvPr/>
        </p:nvSpPr>
        <p:spPr>
          <a:xfrm>
            <a:off x="10727700" y="11542012"/>
            <a:ext cx="240161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 Evaluation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D719A3-090A-F531-1219-68D8F57DA929}"/>
              </a:ext>
            </a:extLst>
          </p:cNvPr>
          <p:cNvSpPr txBox="1"/>
          <p:nvPr/>
        </p:nvSpPr>
        <p:spPr>
          <a:xfrm>
            <a:off x="8719887" y="4028621"/>
            <a:ext cx="1452641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3AD273-492C-DC32-2836-73D8F2AA0B23}"/>
              </a:ext>
            </a:extLst>
          </p:cNvPr>
          <p:cNvSpPr txBox="1"/>
          <p:nvPr/>
        </p:nvSpPr>
        <p:spPr>
          <a:xfrm>
            <a:off x="11121160" y="6448399"/>
            <a:ext cx="96853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E04197-25E4-A99C-FA22-B4C4770893B2}"/>
              </a:ext>
            </a:extLst>
          </p:cNvPr>
          <p:cNvSpPr txBox="1"/>
          <p:nvPr/>
        </p:nvSpPr>
        <p:spPr>
          <a:xfrm>
            <a:off x="16226796" y="6280730"/>
            <a:ext cx="1237838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15B4B08-67D6-B2A2-D5D8-289481D21466}"/>
              </a:ext>
            </a:extLst>
          </p:cNvPr>
          <p:cNvSpPr/>
          <p:nvPr/>
        </p:nvSpPr>
        <p:spPr>
          <a:xfrm>
            <a:off x="14746554" y="21878957"/>
            <a:ext cx="6840300" cy="2395640"/>
          </a:xfrm>
          <a:prstGeom prst="roundRect">
            <a:avLst/>
          </a:prstGeom>
          <a:solidFill>
            <a:srgbClr val="FED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9D11098-E723-5D02-65C4-6682C6735A67}"/>
              </a:ext>
            </a:extLst>
          </p:cNvPr>
          <p:cNvSpPr/>
          <p:nvPr/>
        </p:nvSpPr>
        <p:spPr>
          <a:xfrm>
            <a:off x="19058793" y="18720178"/>
            <a:ext cx="2329754" cy="9055255"/>
          </a:xfrm>
          <a:prstGeom prst="roundRect">
            <a:avLst/>
          </a:prstGeom>
          <a:solidFill>
            <a:srgbClr val="E0D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711B4C9-7060-8260-7FC5-2979F9B574CD}"/>
              </a:ext>
            </a:extLst>
          </p:cNvPr>
          <p:cNvSpPr/>
          <p:nvPr/>
        </p:nvSpPr>
        <p:spPr>
          <a:xfrm>
            <a:off x="11138378" y="17571747"/>
            <a:ext cx="5466478" cy="2406842"/>
          </a:xfrm>
          <a:prstGeom prst="roundRect">
            <a:avLst/>
          </a:prstGeom>
          <a:solidFill>
            <a:srgbClr val="FEDE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83E4D52-9184-F806-5398-FBC39DE203FB}"/>
              </a:ext>
            </a:extLst>
          </p:cNvPr>
          <p:cNvSpPr/>
          <p:nvPr/>
        </p:nvSpPr>
        <p:spPr>
          <a:xfrm>
            <a:off x="7086985" y="17483589"/>
            <a:ext cx="2023751" cy="7022547"/>
          </a:xfrm>
          <a:prstGeom prst="roundRect">
            <a:avLst/>
          </a:prstGeom>
          <a:solidFill>
            <a:srgbClr val="FFFF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18FA880A-5E71-CA01-18E9-B48082118C82}"/>
              </a:ext>
            </a:extLst>
          </p:cNvPr>
          <p:cNvSpPr/>
          <p:nvPr/>
        </p:nvSpPr>
        <p:spPr>
          <a:xfrm>
            <a:off x="5726789" y="22220136"/>
            <a:ext cx="7359287" cy="2057400"/>
          </a:xfrm>
          <a:prstGeom prst="roundRect">
            <a:avLst/>
          </a:prstGeom>
          <a:solidFill>
            <a:srgbClr val="B9FF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7E1FBA7-3A83-B415-6435-3C8D9F41112D}"/>
              </a:ext>
            </a:extLst>
          </p:cNvPr>
          <p:cNvCxnSpPr>
            <a:cxnSpLocks/>
          </p:cNvCxnSpPr>
          <p:nvPr/>
        </p:nvCxnSpPr>
        <p:spPr>
          <a:xfrm>
            <a:off x="8100764" y="21431157"/>
            <a:ext cx="0" cy="95405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34AC56-A236-40F7-5443-748E934DC393}"/>
              </a:ext>
            </a:extLst>
          </p:cNvPr>
          <p:cNvCxnSpPr>
            <a:cxnSpLocks/>
          </p:cNvCxnSpPr>
          <p:nvPr/>
        </p:nvCxnSpPr>
        <p:spPr>
          <a:xfrm>
            <a:off x="8117103" y="19105035"/>
            <a:ext cx="0" cy="804287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AC4D107-3D6F-B077-A01A-B07AA5B9644D}"/>
              </a:ext>
            </a:extLst>
          </p:cNvPr>
          <p:cNvCxnSpPr>
            <a:cxnSpLocks/>
          </p:cNvCxnSpPr>
          <p:nvPr/>
        </p:nvCxnSpPr>
        <p:spPr>
          <a:xfrm>
            <a:off x="8819959" y="23025143"/>
            <a:ext cx="260019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95B3796B-5063-A1E1-6F81-1161FDD52A50}"/>
              </a:ext>
            </a:extLst>
          </p:cNvPr>
          <p:cNvSpPr/>
          <p:nvPr/>
        </p:nvSpPr>
        <p:spPr>
          <a:xfrm>
            <a:off x="9267840" y="17897883"/>
            <a:ext cx="1727058" cy="1426567"/>
          </a:xfrm>
          <a:prstGeom prst="rightArrow">
            <a:avLst/>
          </a:prstGeom>
          <a:solidFill>
            <a:srgbClr val="FFFFB9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CFEEAF8E-71BC-5FC1-3341-24B844193028}"/>
              </a:ext>
            </a:extLst>
          </p:cNvPr>
          <p:cNvSpPr/>
          <p:nvPr/>
        </p:nvSpPr>
        <p:spPr>
          <a:xfrm rot="16200000">
            <a:off x="11032487" y="20367563"/>
            <a:ext cx="1928093" cy="1426567"/>
          </a:xfrm>
          <a:prstGeom prst="rightArrow">
            <a:avLst/>
          </a:prstGeom>
          <a:solidFill>
            <a:srgbClr val="B9FFED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63A7D51-C903-A4C2-72AF-3B06C4B1A82C}"/>
              </a:ext>
            </a:extLst>
          </p:cNvPr>
          <p:cNvCxnSpPr>
            <a:cxnSpLocks/>
          </p:cNvCxnSpPr>
          <p:nvPr/>
        </p:nvCxnSpPr>
        <p:spPr>
          <a:xfrm>
            <a:off x="12766598" y="18301459"/>
            <a:ext cx="246531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E4B91754-DCDD-09FB-733B-828CF9D068AC}"/>
              </a:ext>
            </a:extLst>
          </p:cNvPr>
          <p:cNvSpPr/>
          <p:nvPr/>
        </p:nvSpPr>
        <p:spPr>
          <a:xfrm rot="5400000">
            <a:off x="14911477" y="20219052"/>
            <a:ext cx="1683453" cy="1426567"/>
          </a:xfrm>
          <a:prstGeom prst="rightArrow">
            <a:avLst/>
          </a:prstGeom>
          <a:solidFill>
            <a:srgbClr val="FEDEE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584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0907447-13A9-BDD3-2174-5C5198DB8ED8}"/>
              </a:ext>
            </a:extLst>
          </p:cNvPr>
          <p:cNvCxnSpPr>
            <a:cxnSpLocks/>
          </p:cNvCxnSpPr>
          <p:nvPr/>
        </p:nvCxnSpPr>
        <p:spPr>
          <a:xfrm>
            <a:off x="16668236" y="22670538"/>
            <a:ext cx="273273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4DB8A5D-0F41-B96F-5BB5-750B7B977F5C}"/>
              </a:ext>
            </a:extLst>
          </p:cNvPr>
          <p:cNvCxnSpPr>
            <a:cxnSpLocks/>
          </p:cNvCxnSpPr>
          <p:nvPr/>
        </p:nvCxnSpPr>
        <p:spPr>
          <a:xfrm>
            <a:off x="20250371" y="23762038"/>
            <a:ext cx="6593" cy="127717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50A0FE6-7DC2-F520-0CA5-943ADDA1FADC}"/>
              </a:ext>
            </a:extLst>
          </p:cNvPr>
          <p:cNvCxnSpPr>
            <a:cxnSpLocks/>
          </p:cNvCxnSpPr>
          <p:nvPr/>
        </p:nvCxnSpPr>
        <p:spPr>
          <a:xfrm>
            <a:off x="20234867" y="20707042"/>
            <a:ext cx="5593" cy="104765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4E043D7-130E-6486-B16B-E997F120F99D}"/>
              </a:ext>
            </a:extLst>
          </p:cNvPr>
          <p:cNvCxnSpPr>
            <a:cxnSpLocks/>
            <a:endCxn id="18" idx="2"/>
          </p:cNvCxnSpPr>
          <p:nvPr/>
        </p:nvCxnSpPr>
        <p:spPr>
          <a:xfrm flipH="1" flipV="1">
            <a:off x="8076701" y="24221242"/>
            <a:ext cx="24063" cy="192927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C0F08A-33DB-1B85-1921-0324CD80CF01}"/>
              </a:ext>
            </a:extLst>
          </p:cNvPr>
          <p:cNvCxnSpPr>
            <a:cxnSpLocks/>
          </p:cNvCxnSpPr>
          <p:nvPr/>
        </p:nvCxnSpPr>
        <p:spPr>
          <a:xfrm>
            <a:off x="8084722" y="26150518"/>
            <a:ext cx="11574878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F1D445E-F855-0896-DB5C-9F92540D6E3B}"/>
              </a:ext>
            </a:extLst>
          </p:cNvPr>
          <p:cNvSpPr txBox="1"/>
          <p:nvPr/>
        </p:nvSpPr>
        <p:spPr>
          <a:xfrm>
            <a:off x="4081265" y="24372572"/>
            <a:ext cx="3606565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>
                  <a:outerShdw blurRad="38100" dist="38100" dir="2700000" algn="tl">
                    <a:srgbClr val="85FFE0">
                      <a:alpha val="43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 Attack 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0FEDD5E-F0C0-CD0D-4E12-C764CC25E96A}"/>
              </a:ext>
            </a:extLst>
          </p:cNvPr>
          <p:cNvSpPr txBox="1"/>
          <p:nvPr/>
        </p:nvSpPr>
        <p:spPr>
          <a:xfrm>
            <a:off x="6855767" y="16922610"/>
            <a:ext cx="2521844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1. Fabrication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123D1A-BCA1-39C1-87A3-03B02F6CBB85}"/>
              </a:ext>
            </a:extLst>
          </p:cNvPr>
          <p:cNvSpPr txBox="1"/>
          <p:nvPr/>
        </p:nvSpPr>
        <p:spPr>
          <a:xfrm>
            <a:off x="10860967" y="16960369"/>
            <a:ext cx="6094938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3. Modeling to Security Properties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B311BC-1906-84C6-1241-4596AC6B83F7}"/>
              </a:ext>
            </a:extLst>
          </p:cNvPr>
          <p:cNvSpPr txBox="1"/>
          <p:nvPr/>
        </p:nvSpPr>
        <p:spPr>
          <a:xfrm>
            <a:off x="14352663" y="24296090"/>
            <a:ext cx="449834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4. Compiler Development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678EAFE-C6A6-577B-1368-4A5F54EAF451}"/>
              </a:ext>
            </a:extLst>
          </p:cNvPr>
          <p:cNvSpPr txBox="1"/>
          <p:nvPr/>
        </p:nvSpPr>
        <p:spPr>
          <a:xfrm>
            <a:off x="18982298" y="18183862"/>
            <a:ext cx="2202847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 Objective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01784D1-AD30-D126-E6FD-FB0AFC4FAC8F}"/>
              </a:ext>
            </a:extLst>
          </p:cNvPr>
          <p:cNvSpPr txBox="1"/>
          <p:nvPr/>
        </p:nvSpPr>
        <p:spPr>
          <a:xfrm>
            <a:off x="12482912" y="25657267"/>
            <a:ext cx="2401619" cy="52322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6. Evaluation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88D8539-21CE-06F4-0EBF-48FD24EB7D71}"/>
              </a:ext>
            </a:extLst>
          </p:cNvPr>
          <p:cNvSpPr txBox="1"/>
          <p:nvPr/>
        </p:nvSpPr>
        <p:spPr>
          <a:xfrm>
            <a:off x="9419980" y="18288000"/>
            <a:ext cx="132600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FF12D74-ACDB-6321-CCF0-6E6AC6ECF571}"/>
              </a:ext>
            </a:extLst>
          </p:cNvPr>
          <p:cNvSpPr txBox="1"/>
          <p:nvPr/>
        </p:nvSpPr>
        <p:spPr>
          <a:xfrm>
            <a:off x="11520754" y="20967049"/>
            <a:ext cx="968534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C4F58-BD7A-A358-94A0-24E614C16011}"/>
              </a:ext>
            </a:extLst>
          </p:cNvPr>
          <p:cNvSpPr txBox="1"/>
          <p:nvPr/>
        </p:nvSpPr>
        <p:spPr>
          <a:xfrm>
            <a:off x="15040977" y="20559549"/>
            <a:ext cx="141542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Policy</a:t>
            </a:r>
          </a:p>
        </p:txBody>
      </p:sp>
      <p:pic>
        <p:nvPicPr>
          <p:cNvPr id="142" name="Picture 141" descr="A blue and black symbol&#10;&#10;Description automatically generated with medium confidence">
            <a:extLst>
              <a:ext uri="{FF2B5EF4-FFF2-40B4-BE49-F238E27FC236}">
                <a16:creationId xmlns:a16="http://schemas.microsoft.com/office/drawing/2014/main" id="{AEDC195F-F5B2-7386-F8C1-03222AD07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277" y="17464314"/>
            <a:ext cx="1438390" cy="1438390"/>
          </a:xfrm>
          <a:prstGeom prst="rect">
            <a:avLst/>
          </a:prstGeom>
        </p:spPr>
      </p:pic>
      <p:pic>
        <p:nvPicPr>
          <p:cNvPr id="146" name="Picture 145" descr="A blue and black icon with a map pin&#10;&#10;Description automatically generated">
            <a:extLst>
              <a:ext uri="{FF2B5EF4-FFF2-40B4-BE49-F238E27FC236}">
                <a16:creationId xmlns:a16="http://schemas.microsoft.com/office/drawing/2014/main" id="{4366C5AE-9D74-531E-1935-803BD922D2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411" y="19775792"/>
            <a:ext cx="1500340" cy="1500340"/>
          </a:xfrm>
          <a:prstGeom prst="rect">
            <a:avLst/>
          </a:prstGeom>
        </p:spPr>
      </p:pic>
      <p:pic>
        <p:nvPicPr>
          <p:cNvPr id="148" name="Picture 147" descr="A blue and white square with points&#10;&#10;Description automatically generated">
            <a:extLst>
              <a:ext uri="{FF2B5EF4-FFF2-40B4-BE49-F238E27FC236}">
                <a16:creationId xmlns:a16="http://schemas.microsoft.com/office/drawing/2014/main" id="{A82C1CA5-611C-BB58-96F3-457A235A1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77" y="22243543"/>
            <a:ext cx="1563201" cy="1563201"/>
          </a:xfrm>
          <a:prstGeom prst="rect">
            <a:avLst/>
          </a:prstGeom>
        </p:spPr>
      </p:pic>
      <p:pic>
        <p:nvPicPr>
          <p:cNvPr id="150" name="Picture 149" descr="A blue lightning bolt on a black background&#10;&#10;Description automatically generated">
            <a:extLst>
              <a:ext uri="{FF2B5EF4-FFF2-40B4-BE49-F238E27FC236}">
                <a16:creationId xmlns:a16="http://schemas.microsoft.com/office/drawing/2014/main" id="{8CB94CA8-22A9-7391-0A38-E182B773A1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12692">
            <a:off x="6322331" y="22101610"/>
            <a:ext cx="1119487" cy="1119487"/>
          </a:xfrm>
          <a:prstGeom prst="rect">
            <a:avLst/>
          </a:prstGeom>
        </p:spPr>
      </p:pic>
      <p:pic>
        <p:nvPicPr>
          <p:cNvPr id="152" name="Picture 151" descr="A blue arrow pointing to a wave&#10;&#10;Description automatically generated">
            <a:extLst>
              <a:ext uri="{FF2B5EF4-FFF2-40B4-BE49-F238E27FC236}">
                <a16:creationId xmlns:a16="http://schemas.microsoft.com/office/drawing/2014/main" id="{EE9B8160-3188-6619-6984-17E870F785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55182">
            <a:off x="6293542" y="22817668"/>
            <a:ext cx="1161074" cy="1161074"/>
          </a:xfrm>
          <a:prstGeom prst="rect">
            <a:avLst/>
          </a:prstGeom>
        </p:spPr>
      </p:pic>
      <p:pic>
        <p:nvPicPr>
          <p:cNvPr id="154" name="Picture 153" descr="A blue line drawing of a document with a shield&#10;&#10;Description automatically generated">
            <a:extLst>
              <a:ext uri="{FF2B5EF4-FFF2-40B4-BE49-F238E27FC236}">
                <a16:creationId xmlns:a16="http://schemas.microsoft.com/office/drawing/2014/main" id="{18FE820F-1FC1-4FB1-D951-45AD0423F5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763" y="22225919"/>
            <a:ext cx="1434210" cy="1434210"/>
          </a:xfrm>
          <a:prstGeom prst="rect">
            <a:avLst/>
          </a:prstGeom>
        </p:spPr>
      </p:pic>
      <p:pic>
        <p:nvPicPr>
          <p:cNvPr id="156" name="Picture 155" descr="A computer screen with gears and arrows&#10;&#10;Description automatically generated">
            <a:extLst>
              <a:ext uri="{FF2B5EF4-FFF2-40B4-BE49-F238E27FC236}">
                <a16:creationId xmlns:a16="http://schemas.microsoft.com/office/drawing/2014/main" id="{89F942A7-8177-EF50-B76F-6057C60E4B3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311" y="17614070"/>
            <a:ext cx="1528452" cy="1528452"/>
          </a:xfrm>
          <a:prstGeom prst="rect">
            <a:avLst/>
          </a:prstGeom>
        </p:spPr>
      </p:pic>
      <p:pic>
        <p:nvPicPr>
          <p:cNvPr id="158" name="Picture 157" descr="A blue outline of a paper with a shield on it&#10;&#10;Description automatically generated">
            <a:extLst>
              <a:ext uri="{FF2B5EF4-FFF2-40B4-BE49-F238E27FC236}">
                <a16:creationId xmlns:a16="http://schemas.microsoft.com/office/drawing/2014/main" id="{5C03AF1D-8B52-1365-9614-FEC126C4278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554" y="17640145"/>
            <a:ext cx="1476301" cy="1476301"/>
          </a:xfrm>
          <a:prstGeom prst="rect">
            <a:avLst/>
          </a:prstGeom>
        </p:spPr>
      </p:pic>
      <p:pic>
        <p:nvPicPr>
          <p:cNvPr id="3" name="Picture 2" descr="A grey icon with a shield and text&#10;&#10;Description automatically generated">
            <a:extLst>
              <a:ext uri="{FF2B5EF4-FFF2-40B4-BE49-F238E27FC236}">
                <a16:creationId xmlns:a16="http://schemas.microsoft.com/office/drawing/2014/main" id="{306B56B4-D49E-FBEB-64D6-4A4B9747565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8547" y="24820153"/>
            <a:ext cx="1941907" cy="1941907"/>
          </a:xfrm>
          <a:prstGeom prst="rect">
            <a:avLst/>
          </a:prstGeom>
        </p:spPr>
      </p:pic>
      <p:pic>
        <p:nvPicPr>
          <p:cNvPr id="8" name="Picture 7" descr="A black and grey icon of a file&#10;&#10;Description automatically generated">
            <a:extLst>
              <a:ext uri="{FF2B5EF4-FFF2-40B4-BE49-F238E27FC236}">
                <a16:creationId xmlns:a16="http://schemas.microsoft.com/office/drawing/2014/main" id="{F412D74B-4D6D-3656-FA62-EA8DB14E84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616" y="18711447"/>
            <a:ext cx="1799819" cy="1799819"/>
          </a:xfrm>
          <a:prstGeom prst="rect">
            <a:avLst/>
          </a:prstGeom>
        </p:spPr>
      </p:pic>
      <p:pic>
        <p:nvPicPr>
          <p:cNvPr id="11" name="Picture 10" descr="A computer code and lock&#10;&#10;Description automatically generated">
            <a:extLst>
              <a:ext uri="{FF2B5EF4-FFF2-40B4-BE49-F238E27FC236}">
                <a16:creationId xmlns:a16="http://schemas.microsoft.com/office/drawing/2014/main" id="{C23EB5CB-E703-D792-DCEE-29622E17E5C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276" y="21850752"/>
            <a:ext cx="1740960" cy="1740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5025FD-27BC-9486-FD48-797E79921DD8}"/>
              </a:ext>
            </a:extLst>
          </p:cNvPr>
          <p:cNvSpPr txBox="1"/>
          <p:nvPr/>
        </p:nvSpPr>
        <p:spPr>
          <a:xfrm>
            <a:off x="7782634" y="18720178"/>
            <a:ext cx="633508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7934F-0A44-3C85-DBE3-25C0C7F2235D}"/>
              </a:ext>
            </a:extLst>
          </p:cNvPr>
          <p:cNvSpPr txBox="1"/>
          <p:nvPr/>
        </p:nvSpPr>
        <p:spPr>
          <a:xfrm>
            <a:off x="7592096" y="21030774"/>
            <a:ext cx="97334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E95119-8482-EAFC-1148-DFF65DF919AE}"/>
              </a:ext>
            </a:extLst>
          </p:cNvPr>
          <p:cNvSpPr txBox="1"/>
          <p:nvPr/>
        </p:nvSpPr>
        <p:spPr>
          <a:xfrm>
            <a:off x="7400875" y="23574911"/>
            <a:ext cx="1351652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Fabricated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E372BF-BBFD-9089-9688-460B6EBA8A26}"/>
              </a:ext>
            </a:extLst>
          </p:cNvPr>
          <p:cNvSpPr txBox="1"/>
          <p:nvPr/>
        </p:nvSpPr>
        <p:spPr>
          <a:xfrm>
            <a:off x="5856384" y="22439568"/>
            <a:ext cx="556563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B144D0-5625-D46B-48BE-C972DCC536C3}"/>
              </a:ext>
            </a:extLst>
          </p:cNvPr>
          <p:cNvSpPr txBox="1"/>
          <p:nvPr/>
        </p:nvSpPr>
        <p:spPr>
          <a:xfrm>
            <a:off x="5800305" y="23416362"/>
            <a:ext cx="671980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SCA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EDCFAD-7AE1-CAD8-9D9F-F56CA137E285}"/>
              </a:ext>
            </a:extLst>
          </p:cNvPr>
          <p:cNvSpPr txBox="1"/>
          <p:nvPr/>
        </p:nvSpPr>
        <p:spPr>
          <a:xfrm>
            <a:off x="11445799" y="18972177"/>
            <a:ext cx="1197764" cy="92333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Attack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164A48-F4FF-86DA-2627-E0977CBF2416}"/>
              </a:ext>
            </a:extLst>
          </p:cNvPr>
          <p:cNvSpPr txBox="1"/>
          <p:nvPr/>
        </p:nvSpPr>
        <p:spPr>
          <a:xfrm>
            <a:off x="11218493" y="23435651"/>
            <a:ext cx="1561068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Vulnerability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AA4E67-9381-CE91-82A0-A51192660947}"/>
              </a:ext>
            </a:extLst>
          </p:cNvPr>
          <p:cNvSpPr txBox="1"/>
          <p:nvPr/>
        </p:nvSpPr>
        <p:spPr>
          <a:xfrm>
            <a:off x="15180963" y="18896133"/>
            <a:ext cx="1326004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Properties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628748-159B-D350-5AEB-32E6071E1B41}"/>
              </a:ext>
            </a:extLst>
          </p:cNvPr>
          <p:cNvSpPr txBox="1"/>
          <p:nvPr/>
        </p:nvSpPr>
        <p:spPr>
          <a:xfrm>
            <a:off x="15019616" y="23241510"/>
            <a:ext cx="1556280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Hardening Addon</a:t>
            </a:r>
          </a:p>
        </p:txBody>
      </p:sp>
      <p:pic>
        <p:nvPicPr>
          <p:cNvPr id="53" name="Picture 52" descr="A blue padlock with a gear in the middle&#10;&#10;Description automatically generated">
            <a:extLst>
              <a:ext uri="{FF2B5EF4-FFF2-40B4-BE49-F238E27FC236}">
                <a16:creationId xmlns:a16="http://schemas.microsoft.com/office/drawing/2014/main" id="{23288F4F-B8C4-81A3-E42F-45585BDBA4A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9182" y="21690939"/>
            <a:ext cx="1848852" cy="184885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4F7D128-D9E0-F6A8-2300-76B87606A703}"/>
              </a:ext>
            </a:extLst>
          </p:cNvPr>
          <p:cNvSpPr txBox="1"/>
          <p:nvPr/>
        </p:nvSpPr>
        <p:spPr>
          <a:xfrm>
            <a:off x="19318871" y="20281036"/>
            <a:ext cx="187086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Code Input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BA304C4-BC12-DCE1-36D5-6F7AF42A03BF}"/>
              </a:ext>
            </a:extLst>
          </p:cNvPr>
          <p:cNvSpPr txBox="1"/>
          <p:nvPr/>
        </p:nvSpPr>
        <p:spPr>
          <a:xfrm>
            <a:off x="19460453" y="26500676"/>
            <a:ext cx="155628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Hardened Code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213F48-692F-7A54-8EBC-19C8C68EA9DD}"/>
              </a:ext>
            </a:extLst>
          </p:cNvPr>
          <p:cNvSpPr txBox="1"/>
          <p:nvPr/>
        </p:nvSpPr>
        <p:spPr>
          <a:xfrm>
            <a:off x="19474904" y="23274465"/>
            <a:ext cx="15562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Compiler</a:t>
            </a:r>
          </a:p>
        </p:txBody>
      </p:sp>
    </p:spTree>
    <p:extLst>
      <p:ext uri="{BB962C8B-B14F-4D97-AF65-F5344CB8AC3E}">
        <p14:creationId xmlns:p14="http://schemas.microsoft.com/office/powerpoint/2010/main" val="42499062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17C509588154CB78A8B104944F872" ma:contentTypeVersion="15" ma:contentTypeDescription="Create a new document." ma:contentTypeScope="" ma:versionID="490472c1d20b69c1c08c75ecf839f344">
  <xsd:schema xmlns:xsd="http://www.w3.org/2001/XMLSchema" xmlns:xs="http://www.w3.org/2001/XMLSchema" xmlns:p="http://schemas.microsoft.com/office/2006/metadata/properties" xmlns:ns2="b69536c8-103a-4291-bafd-4a38ff42e471" xmlns:ns3="66aca6d4-cec9-4d38-9d01-4a100434023a" targetNamespace="http://schemas.microsoft.com/office/2006/metadata/properties" ma:root="true" ma:fieldsID="1d3b8e0754fa3c9da37e3f713c783e6c" ns2:_="" ns3:_="">
    <xsd:import namespace="b69536c8-103a-4291-bafd-4a38ff42e471"/>
    <xsd:import namespace="66aca6d4-cec9-4d38-9d01-4a10043402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9536c8-103a-4291-bafd-4a38ff42e4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70737dd-a360-427a-92f8-dca0c195ee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ca6d4-cec9-4d38-9d01-4a100434023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1c7d7ca-2dfd-4c46-977a-bc4a85ce7865}" ma:internalName="TaxCatchAll" ma:showField="CatchAllData" ma:web="66aca6d4-cec9-4d38-9d01-4a10043402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9536c8-103a-4291-bafd-4a38ff42e471">
      <Terms xmlns="http://schemas.microsoft.com/office/infopath/2007/PartnerControls"/>
    </lcf76f155ced4ddcb4097134ff3c332f>
    <TaxCatchAll xmlns="66aca6d4-cec9-4d38-9d01-4a100434023a" xsi:nil="true"/>
  </documentManagement>
</p:properties>
</file>

<file path=customXml/itemProps1.xml><?xml version="1.0" encoding="utf-8"?>
<ds:datastoreItem xmlns:ds="http://schemas.openxmlformats.org/officeDocument/2006/customXml" ds:itemID="{E1626934-19DD-4AB3-9D86-53BC45752E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DD3E90-F885-40DA-A3D5-3121DD6063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9536c8-103a-4291-bafd-4a38ff42e471"/>
    <ds:schemaRef ds:uri="66aca6d4-cec9-4d38-9d01-4a10043402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929928-E952-4BDA-9992-DE2C85D8C79F}">
  <ds:schemaRefs>
    <ds:schemaRef ds:uri="http://schemas.microsoft.com/office/2006/metadata/properties"/>
    <ds:schemaRef ds:uri="http://schemas.microsoft.com/office/infopath/2007/PartnerControls"/>
    <ds:schemaRef ds:uri="b69536c8-103a-4291-bafd-4a38ff42e471"/>
    <ds:schemaRef ds:uri="66aca6d4-cec9-4d38-9d01-4a10043402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14668</TotalTime>
  <Words>124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Tahoma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Synthesis and Characterization of Nanomaterials for Lithium Ion Batteries  By: Vyas Munidas   Supervisor: Prof. A. McLean</dc:title>
  <dc:creator>nikki</dc:creator>
  <cp:lastModifiedBy>Basu, Arunabho</cp:lastModifiedBy>
  <cp:revision>720</cp:revision>
  <cp:lastPrinted>2008-05-05T16:10:31Z</cp:lastPrinted>
  <dcterms:created xsi:type="dcterms:W3CDTF">2008-05-05T14:37:07Z</dcterms:created>
  <dcterms:modified xsi:type="dcterms:W3CDTF">2025-05-20T00:10:19Z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0x01010011017C509588154CB78A8B104944F872</vt:lpwstr>
  </property>
  <property fmtid="{D5CDD505-2E9C-101B-9397-08002B2CF9AE}" pid="3" name="MediaServiceImageTags">
    <vt:lpwstr/>
  </property>
</Properties>
</file>