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66" d="100"/>
          <a:sy n="6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141940"/>
              <a:srgbClr val="8A3875"/>
            </a:duotone>
          </a:blip>
          <a:stretch/>
        </a:blip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44"/>
          <a:stretch>
            <a:fillRect/>
          </a:stretch>
        </p:blipFill>
        <p:spPr>
          <a:xfrm rot="0">
            <a:off x="0" y="2669685"/>
            <a:ext cx="4035669" cy="4188315"/>
          </a:xfrm>
          <a:prstGeom prst="rect"/>
          <a:noFill/>
          <a:ln w="12700" cmpd="sng" cap="flat">
            <a:noFill/>
            <a:prstDash val="solid"/>
            <a:miter/>
          </a:ln>
        </p:spPr>
      </p:pic>
      <p:pic>
        <p:nvPicPr>
          <p:cNvPr id="22" name="图片"/>
          <p:cNvPicPr>
            <a:picLocks noChangeAspect="1"/>
          </p:cNvPicPr>
          <p:nvPr/>
        </p:nvPicPr>
        <p:blipFill>
          <a:blip r:embed="rId4" cstate="print"/>
          <a:srcRect l="35640"/>
          <a:stretch>
            <a:fillRect/>
          </a:stretch>
        </p:blipFill>
        <p:spPr>
          <a:xfrm rot="0">
            <a:off x="0" y="2892347"/>
            <a:ext cx="1522412" cy="2365453"/>
          </a:xfrm>
          <a:prstGeom prst="rect"/>
          <a:noFill/>
          <a:ln w="12700" cmpd="sng" cap="flat">
            <a:noFill/>
            <a:prstDash val="solid"/>
            <a:miter/>
          </a:ln>
        </p:spPr>
      </p:pic>
      <p:sp>
        <p:nvSpPr>
          <p:cNvPr id="21" name="椭圆"/>
          <p:cNvSpPr>
            <a:spLocks/>
          </p:cNvSpPr>
          <p:nvPr/>
        </p:nvSpPr>
        <p:spPr>
          <a:xfrm rot="0">
            <a:off x="8609012" y="1676400"/>
            <a:ext cx="2819400" cy="2819400"/>
          </a:xfrm>
          <a:prstGeom prst="ellipse"/>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mpd="sng" cap="flat">
            <a:noFill/>
            <a:prstDash val="solid"/>
            <a:round/>
          </a:ln>
        </p:spPr>
      </p:sp>
      <p:pic>
        <p:nvPicPr>
          <p:cNvPr id="20" name="图片"/>
          <p:cNvPicPr>
            <a:picLocks noChangeAspect="1"/>
          </p:cNvPicPr>
          <p:nvPr/>
        </p:nvPicPr>
        <p:blipFill>
          <a:blip r:embed="rId5" cstate="print"/>
          <a:srcRect t="28813"/>
          <a:stretch>
            <a:fillRect/>
          </a:stretch>
        </p:blipFill>
        <p:spPr>
          <a:xfrm rot="0">
            <a:off x="7999412" y="0"/>
            <a:ext cx="1603387" cy="1141407"/>
          </a:xfrm>
          <a:prstGeom prst="rect"/>
          <a:noFill/>
          <a:ln w="12700" cmpd="sng" cap="flat">
            <a:noFill/>
            <a:prstDash val="solid"/>
            <a:miter/>
          </a:ln>
        </p:spPr>
      </p:pic>
      <p:pic>
        <p:nvPicPr>
          <p:cNvPr id="19" name="图片"/>
          <p:cNvPicPr>
            <a:picLocks noChangeAspect="1"/>
          </p:cNvPicPr>
          <p:nvPr/>
        </p:nvPicPr>
        <p:blipFill>
          <a:blip r:embed="rId6" cstate="print"/>
          <a:srcRect b="23320"/>
          <a:stretch>
            <a:fillRect/>
          </a:stretch>
        </p:blipFill>
        <p:spPr>
          <a:xfrm rot="0">
            <a:off x="8609012" y="6096000"/>
            <a:ext cx="993734" cy="762000"/>
          </a:xfrm>
          <a:prstGeom prst="rect"/>
          <a:noFill/>
          <a:ln w="12700" cmpd="sng" cap="flat">
            <a:noFill/>
            <a:prstDash val="solid"/>
            <a:miter/>
          </a:ln>
        </p:spPr>
      </p:pic>
      <p:sp>
        <p:nvSpPr>
          <p:cNvPr id="18"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13" name="文本框"/>
          <p:cNvSpPr>
            <a:spLocks noGrp="1"/>
          </p:cNvSpPr>
          <p:nvPr>
            <p:ph type="ctrTitle"/>
          </p:nvPr>
        </p:nvSpPr>
        <p:spPr>
          <a:xfrm rot="0">
            <a:off x="1154955" y="1447800"/>
            <a:ext cx="8825659" cy="33295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a:rPr>
              <a:t>Click to edit Master title style</a:t>
            </a:r>
            <a:endParaRPr lang="zh-CN" altLang="en-US" sz="7200" b="0" i="0" u="none" strike="noStrike" kern="1200" cap="none" spc="0" baseline="0">
              <a:solidFill>
                <a:schemeClr val="tx2"/>
              </a:solidFill>
              <a:latin typeface="Century Gothic" pitchFamily="0" charset="0"/>
              <a:ea typeface="宋体" pitchFamily="0" charset="0"/>
              <a:cs typeface="Lucida Sans"/>
            </a:endParaRPr>
          </a:p>
        </p:txBody>
      </p:sp>
      <p:sp>
        <p:nvSpPr>
          <p:cNvPr id="14" name="文本框"/>
          <p:cNvSpPr>
            <a:spLocks noGrp="1"/>
          </p:cNvSpPr>
          <p:nvPr>
            <p:ph type="subTitle" idx="1"/>
          </p:nvPr>
        </p:nvSpPr>
        <p:spPr>
          <a:xfrm rot="0">
            <a:off x="1154955" y="4777380"/>
            <a:ext cx="8825659" cy="861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all" spc="0" baseline="0">
                <a:solidFill>
                  <a:srgbClr val="EF51A4"/>
                </a:solidFill>
                <a:latin typeface="Century Gothic" pitchFamily="0" charset="0"/>
                <a:ea typeface="宋体" pitchFamily="0" charset="0"/>
                <a:cs typeface="Lucida Sans"/>
              </a:rPr>
              <a:t>Click to edit Master subtitle style</a:t>
            </a:r>
            <a:endParaRPr lang="zh-CN" altLang="en-US" sz="2000" b="0" i="0" u="none" strike="noStrike" kern="1200" cap="all" spc="0" baseline="0">
              <a:solidFill>
                <a:srgbClr val="EF51A4"/>
              </a:solidFill>
              <a:latin typeface="Century Gothic" pitchFamily="0" charset="0"/>
              <a:ea typeface="宋体" pitchFamily="0" charset="0"/>
              <a:cs typeface="Lucida Sans"/>
            </a:endParaRPr>
          </a:p>
        </p:txBody>
      </p:sp>
      <p:sp>
        <p:nvSpPr>
          <p:cNvPr id="15" name="文本框"/>
          <p:cNvSpPr>
            <a:spLocks noGrp="1"/>
          </p:cNvSpPr>
          <p:nvPr>
            <p:ph type="dt" idx="10"/>
          </p:nvPr>
        </p:nvSpPr>
        <p:spPr>
          <a:xfrm rot="0">
            <a:off x="10155640" y="1790701"/>
            <a:ext cx="990598" cy="304799"/>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16" name="文本框"/>
          <p:cNvSpPr>
            <a:spLocks noGrp="1"/>
          </p:cNvSpPr>
          <p:nvPr>
            <p:ph type="ftr"/>
          </p:nvPr>
        </p:nvSpPr>
        <p:spPr>
          <a:xfrm rot="0">
            <a:off x="8951573" y="3225297"/>
            <a:ext cx="3859794" cy="304800"/>
          </a:xfrm>
          <a:prstGeom prst="rect"/>
          <a:noFill/>
          <a:ln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17" name="文本框"/>
          <p:cNvSpPr>
            <a:spLocks noGrp="1"/>
          </p:cNvSpPr>
          <p:nvPr>
            <p:ph type="sldNum"/>
          </p:nvPr>
        </p:nvSpPr>
        <p:spPr>
          <a:xfrm rot="0">
            <a:off x="10352541" y="295729"/>
            <a:ext cx="838198" cy="767686"/>
          </a:xfrm>
          <a:prstGeom prst="rect"/>
          <a:noFill/>
          <a:ln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u="none" strike="noStrike" kern="1200" cap="none" spc="0" baseline="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427200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2159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97069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141940"/>
              <a:srgbClr val="8A3875"/>
            </a:duotone>
          </a:blip>
          <a:stretch/>
        </a:blipFill>
      </p:bgPr>
    </p:bg>
    <p:spTree>
      <p:nvGrpSpPr>
        <p:cNvPr id="1" name=""/>
        <p:cNvGrpSpPr/>
        <p:nvPr/>
      </p:nvGrpSpPr>
      <p:grpSpPr>
        <a:xfrm xmlns:a="http://schemas.openxmlformats.org/drawingml/2006/main">
          <a:off x="0" y="0"/>
          <a:ext cx="0" cy="0"/>
          <a:chOff x="0" y="0"/>
          <a:chExt cx="0" cy="0"/>
        </a:xfrm>
      </p:grpSpPr>
      <p:pic>
        <p:nvPicPr>
          <p:cNvPr id="37"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l="3644"/>
          <a:stretch xmlns:a="http://schemas.openxmlformats.org/drawingml/2006/main">
            <a:fillRect/>
          </a:stretch>
        </p:blipFill>
        <p:spPr>
          <a:xfrm xmlns:a="http://schemas.openxmlformats.org/drawingml/2006/main" rot="0">
            <a:off x="0" y="2669685"/>
            <a:ext cx="4035669" cy="4188315"/>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rcRect xmlns:a="http://schemas.openxmlformats.org/drawingml/2006/main" l="35640"/>
          <a:stretch xmlns:a="http://schemas.openxmlformats.org/drawingml/2006/main">
            <a:fillRect/>
          </a:stretch>
        </p:blipFill>
        <p:spPr>
          <a:xfrm xmlns:a="http://schemas.openxmlformats.org/drawingml/2006/main" rot="0">
            <a:off x="0" y="2892347"/>
            <a:ext cx="1522412" cy="2365453"/>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xmlns:a="http://schemas.openxmlformats.org/drawingml/2006/main" w="9525" cmpd="sng" cap="flat">
            <a:noFill/>
            <a:prstDash val="solid"/>
            <a:round/>
          </a:ln>
        </p:spPr>
      </p:sp>
      <p:pic>
        <p:nvPicPr>
          <p:cNvPr id="34" name="图片"/>
          <p:cNvPicPr>
            <a:picLocks xmlns:a="http://schemas.openxmlformats.org/drawingml/2006/main" noChangeAspect="1"/>
          </p:cNvPicPr>
          <p:nvPr/>
        </p:nvPicPr>
        <p:blipFill>
          <a:blip xmlns:a="http://schemas.openxmlformats.org/drawingml/2006/main" xmlns:r="http://schemas.openxmlformats.org/officeDocument/2006/relationships" r:embed="rId5" cstate="print"/>
          <a:srcRect xmlns:a="http://schemas.openxmlformats.org/drawingml/2006/main" t="28813"/>
          <a:stretch xmlns:a="http://schemas.openxmlformats.org/drawingml/2006/main">
            <a:fillRect/>
          </a:stretch>
        </p:blipFill>
        <p:spPr>
          <a:xfrm xmlns:a="http://schemas.openxmlformats.org/drawingml/2006/main" rot="0">
            <a:off x="7999412" y="0"/>
            <a:ext cx="1603387" cy="1141407"/>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3" name="图片"/>
          <p:cNvPicPr>
            <a:picLocks xmlns:a="http://schemas.openxmlformats.org/drawingml/2006/main" noChangeAspect="1"/>
          </p:cNvPicPr>
          <p:nvPr/>
        </p:nvPicPr>
        <p:blipFill>
          <a:blip xmlns:a="http://schemas.openxmlformats.org/drawingml/2006/main" xmlns:r="http://schemas.openxmlformats.org/officeDocument/2006/relationships" r:embed="rId6" cstate="print"/>
          <a:srcRect xmlns:a="http://schemas.openxmlformats.org/drawingml/2006/main" b="23320"/>
          <a:stretch xmlns:a="http://schemas.openxmlformats.org/drawingml/2006/main">
            <a:fillRect/>
          </a:stretch>
        </p:blipFill>
        <p:spPr>
          <a:xfrm xmlns:a="http://schemas.openxmlformats.org/drawingml/2006/main" rot="0">
            <a:off x="8609012" y="6096000"/>
            <a:ext cx="993734" cy="762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2" name="矩形"/>
          <p:cNvSpPr>
            <a:spLocks xmlns:a="http://schemas.openxmlformats.org/drawingml/2006/main"/>
          </p:cNvSpPr>
          <p:nvPr/>
        </p:nvSpPr>
        <p:spPr>
          <a:xfrm xmlns:a="http://schemas.openxmlformats.org/drawingml/2006/main" rot="0">
            <a:off x="10437812" y="0"/>
            <a:ext cx="685800" cy="114300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00" dist="25400" dir="5400000">
              <a:srgbClr val="000000">
                <a:alpha val="44705"/>
              </a:srgbClr>
            </a:outerShdw>
          </a:effectLst>
        </p:spPr>
      </p:sp>
      <p:sp>
        <p:nvSpPr>
          <p:cNvPr id="27" name="文本框"/>
          <p:cNvSpPr>
            <a:spLocks xmlns:a="http://schemas.openxmlformats.org/drawingml/2006/main" noGrp="1"/>
          </p:cNvSpPr>
          <p:nvPr>
            <p:ph type="title"/>
          </p:nvPr>
        </p:nvSpPr>
        <p:spPr>
          <a:xfrm xmlns:a="http://schemas.openxmlformats.org/drawingml/2006/main" rot="0">
            <a:off x="646111" y="452718"/>
            <a:ext cx="9404723" cy="14005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8" name="文本框"/>
          <p:cNvSpPr>
            <a:spLocks xmlns:a="http://schemas.openxmlformats.org/drawingml/2006/main" noGrp="1"/>
          </p:cNvSpPr>
          <p:nvPr>
            <p:ph type="body" idx="1"/>
          </p:nvPr>
        </p:nvSpPr>
        <p:spPr>
          <a:xfrm xmlns:a="http://schemas.openxmlformats.org/drawingml/2006/main" rot="0">
            <a:off x="1103312" y="2052918"/>
            <a:ext cx="8946541" cy="41954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9" name="文本框"/>
          <p:cNvSpPr>
            <a:spLocks xmlns:a="http://schemas.openxmlformats.org/drawingml/2006/main" noGrp="1"/>
          </p:cNvSpPr>
          <p:nvPr>
            <p:ph type="dt" idx="10"/>
          </p:nvPr>
        </p:nvSpPr>
        <p:spPr>
          <a:xfrm xmlns:a="http://schemas.openxmlformats.org/drawingml/2006/main" rot="0">
            <a:off x="10155640" y="1790701"/>
            <a:ext cx="990598" cy="3047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30" name="文本框"/>
          <p:cNvSpPr>
            <a:spLocks xmlns:a="http://schemas.openxmlformats.org/drawingml/2006/main" noGrp="1"/>
          </p:cNvSpPr>
          <p:nvPr>
            <p:ph type="ftr"/>
          </p:nvPr>
        </p:nvSpPr>
        <p:spPr>
          <a:xfrm xmlns:a="http://schemas.openxmlformats.org/drawingml/2006/main" rot="0">
            <a:off x="8951573" y="3225297"/>
            <a:ext cx="3859794"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31" name="文本框"/>
          <p:cNvSpPr>
            <a:spLocks xmlns:a="http://schemas.openxmlformats.org/drawingml/2006/main" noGrp="1"/>
          </p:cNvSpPr>
          <p:nvPr>
            <p:ph type="sldNum"/>
          </p:nvPr>
        </p:nvSpPr>
        <p:spPr>
          <a:xfrm xmlns:a="http://schemas.openxmlformats.org/drawingml/2006/main" rot="0">
            <a:off x="10352541" y="295729"/>
            <a:ext cx="838198" cy="76768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9628490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141940"/>
              <a:srgbClr val="8A3875"/>
            </a:duotone>
          </a:blip>
          <a:stretch/>
        </a:blipFill>
      </p:bgPr>
    </p:bg>
    <p:spTree>
      <p:nvGrpSpPr>
        <p:cNvPr id="1" name=""/>
        <p:cNvGrpSpPr/>
        <p:nvPr/>
      </p:nvGrpSpPr>
      <p:grpSpPr>
        <a:xfrm xmlns:a="http://schemas.openxmlformats.org/drawingml/2006/main">
          <a:off x="0" y="0"/>
          <a:ext cx="0" cy="0"/>
          <a:chOff x="0" y="0"/>
          <a:chExt cx="0" cy="0"/>
        </a:xfrm>
      </p:grpSpPr>
      <p:pic>
        <p:nvPicPr>
          <p:cNvPr id="66"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l="3644"/>
          <a:stretch xmlns:a="http://schemas.openxmlformats.org/drawingml/2006/main">
            <a:fillRect/>
          </a:stretch>
        </p:blipFill>
        <p:spPr>
          <a:xfrm xmlns:a="http://schemas.openxmlformats.org/drawingml/2006/main" rot="0">
            <a:off x="0" y="2669685"/>
            <a:ext cx="4035669" cy="4188315"/>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65"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rcRect xmlns:a="http://schemas.openxmlformats.org/drawingml/2006/main" l="35640"/>
          <a:stretch xmlns:a="http://schemas.openxmlformats.org/drawingml/2006/main">
            <a:fillRect/>
          </a:stretch>
        </p:blipFill>
        <p:spPr>
          <a:xfrm xmlns:a="http://schemas.openxmlformats.org/drawingml/2006/main" rot="0">
            <a:off x="0" y="2892347"/>
            <a:ext cx="1522412" cy="2365453"/>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4"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xmlns:a="http://schemas.openxmlformats.org/drawingml/2006/main" w="9525" cmpd="sng" cap="flat">
            <a:noFill/>
            <a:prstDash val="solid"/>
            <a:round/>
          </a:ln>
        </p:spPr>
      </p:sp>
      <p:pic>
        <p:nvPicPr>
          <p:cNvPr id="63" name="图片"/>
          <p:cNvPicPr>
            <a:picLocks xmlns:a="http://schemas.openxmlformats.org/drawingml/2006/main" noChangeAspect="1"/>
          </p:cNvPicPr>
          <p:nvPr/>
        </p:nvPicPr>
        <p:blipFill>
          <a:blip xmlns:a="http://schemas.openxmlformats.org/drawingml/2006/main" xmlns:r="http://schemas.openxmlformats.org/officeDocument/2006/relationships" r:embed="rId5" cstate="print"/>
          <a:srcRect xmlns:a="http://schemas.openxmlformats.org/drawingml/2006/main" t="28813"/>
          <a:stretch xmlns:a="http://schemas.openxmlformats.org/drawingml/2006/main">
            <a:fillRect/>
          </a:stretch>
        </p:blipFill>
        <p:spPr>
          <a:xfrm xmlns:a="http://schemas.openxmlformats.org/drawingml/2006/main" rot="0">
            <a:off x="7999412" y="0"/>
            <a:ext cx="1603387" cy="1141407"/>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62" name="图片"/>
          <p:cNvPicPr>
            <a:picLocks xmlns:a="http://schemas.openxmlformats.org/drawingml/2006/main" noChangeAspect="1"/>
          </p:cNvPicPr>
          <p:nvPr/>
        </p:nvPicPr>
        <p:blipFill>
          <a:blip xmlns:a="http://schemas.openxmlformats.org/drawingml/2006/main" xmlns:r="http://schemas.openxmlformats.org/officeDocument/2006/relationships" r:embed="rId6" cstate="print"/>
          <a:srcRect xmlns:a="http://schemas.openxmlformats.org/drawingml/2006/main" b="23320"/>
          <a:stretch xmlns:a="http://schemas.openxmlformats.org/drawingml/2006/main">
            <a:fillRect/>
          </a:stretch>
        </p:blipFill>
        <p:spPr>
          <a:xfrm xmlns:a="http://schemas.openxmlformats.org/drawingml/2006/main" rot="0">
            <a:off x="8609012" y="6096000"/>
            <a:ext cx="993734" cy="762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1" name="矩形"/>
          <p:cNvSpPr>
            <a:spLocks xmlns:a="http://schemas.openxmlformats.org/drawingml/2006/main"/>
          </p:cNvSpPr>
          <p:nvPr/>
        </p:nvSpPr>
        <p:spPr>
          <a:xfrm xmlns:a="http://schemas.openxmlformats.org/drawingml/2006/main" rot="0">
            <a:off x="10437812" y="0"/>
            <a:ext cx="685800" cy="114300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00" dist="25400" dir="5400000">
              <a:srgbClr val="000000">
                <a:alpha val="44705"/>
              </a:srgbClr>
            </a:outerShdw>
          </a:effectLst>
        </p:spPr>
      </p:sp>
      <p:sp>
        <p:nvSpPr>
          <p:cNvPr id="57" name="文本框"/>
          <p:cNvSpPr>
            <a:spLocks xmlns:a="http://schemas.openxmlformats.org/drawingml/2006/main" noGrp="1"/>
          </p:cNvSpPr>
          <p:nvPr>
            <p:ph type="title"/>
          </p:nvPr>
        </p:nvSpPr>
        <p:spPr>
          <a:xfrm xmlns:a="http://schemas.openxmlformats.org/drawingml/2006/main" rot="0">
            <a:off x="646111" y="452718"/>
            <a:ext cx="9404723" cy="14005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8" name="文本框"/>
          <p:cNvSpPr>
            <a:spLocks xmlns:a="http://schemas.openxmlformats.org/drawingml/2006/main" noGrp="1"/>
          </p:cNvSpPr>
          <p:nvPr>
            <p:ph type="dt" idx="10"/>
          </p:nvPr>
        </p:nvSpPr>
        <p:spPr>
          <a:xfrm xmlns:a="http://schemas.openxmlformats.org/drawingml/2006/main" rot="0">
            <a:off x="10155640" y="1790701"/>
            <a:ext cx="990598" cy="3047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59" name="文本框"/>
          <p:cNvSpPr>
            <a:spLocks xmlns:a="http://schemas.openxmlformats.org/drawingml/2006/main" noGrp="1"/>
          </p:cNvSpPr>
          <p:nvPr>
            <p:ph type="ftr"/>
          </p:nvPr>
        </p:nvSpPr>
        <p:spPr>
          <a:xfrm xmlns:a="http://schemas.openxmlformats.org/drawingml/2006/main" rot="0">
            <a:off x="8951573" y="3225297"/>
            <a:ext cx="3859794"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60" name="文本框"/>
          <p:cNvSpPr>
            <a:spLocks xmlns:a="http://schemas.openxmlformats.org/drawingml/2006/main" noGrp="1"/>
          </p:cNvSpPr>
          <p:nvPr>
            <p:ph type="sldNum"/>
          </p:nvPr>
        </p:nvSpPr>
        <p:spPr>
          <a:xfrm xmlns:a="http://schemas.openxmlformats.org/drawingml/2006/main" rot="0">
            <a:off x="10352541" y="295729"/>
            <a:ext cx="838198" cy="76768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560149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1271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68162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04388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58600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93866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7765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303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877949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2" cstate="print"/>
          <a:srcRect l="3644"/>
          <a:stretch>
            <a:fillRect/>
          </a:stretch>
        </p:blipFill>
        <p:spPr>
          <a:xfrm rot="0">
            <a:off x="0" y="2669685"/>
            <a:ext cx="4035669" cy="4188315"/>
          </a:xfrm>
          <a:prstGeom prst="rect"/>
          <a:noFill/>
          <a:ln w="12700" cmpd="sng" cap="flat">
            <a:noFill/>
            <a:prstDash val="solid"/>
            <a:miter/>
          </a:ln>
        </p:spPr>
      </p:pic>
      <p:pic>
        <p:nvPicPr>
          <p:cNvPr id="3" name="图片"/>
          <p:cNvPicPr>
            <a:picLocks noChangeAspect="1"/>
          </p:cNvPicPr>
          <p:nvPr/>
        </p:nvPicPr>
        <p:blipFill>
          <a:blip r:embed="rId3" cstate="print"/>
          <a:srcRect l="35640"/>
          <a:stretch>
            <a:fillRect/>
          </a:stretch>
        </p:blipFill>
        <p:spPr>
          <a:xfrm rot="0">
            <a:off x="0" y="2892347"/>
            <a:ext cx="1522412" cy="2365453"/>
          </a:xfrm>
          <a:prstGeom prst="rect"/>
          <a:noFill/>
          <a:ln w="12700" cmpd="sng" cap="flat">
            <a:noFill/>
            <a:prstDash val="solid"/>
            <a:miter/>
          </a:ln>
        </p:spPr>
      </p:pic>
      <p:sp>
        <p:nvSpPr>
          <p:cNvPr id="4" name="椭圆"/>
          <p:cNvSpPr>
            <a:spLocks/>
          </p:cNvSpPr>
          <p:nvPr/>
        </p:nvSpPr>
        <p:spPr>
          <a:xfrm rot="0">
            <a:off x="8609012" y="1676400"/>
            <a:ext cx="2819400" cy="2819400"/>
          </a:xfrm>
          <a:prstGeom prst="ellipse"/>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mpd="sng" cap="flat">
            <a:noFill/>
            <a:prstDash val="solid"/>
            <a:round/>
          </a:ln>
        </p:spPr>
      </p:sp>
      <p:pic>
        <p:nvPicPr>
          <p:cNvPr id="5" name="图片"/>
          <p:cNvPicPr>
            <a:picLocks noChangeAspect="1"/>
          </p:cNvPicPr>
          <p:nvPr/>
        </p:nvPicPr>
        <p:blipFill>
          <a:blip r:embed="rId4" cstate="print"/>
          <a:srcRect t="28813"/>
          <a:stretch>
            <a:fillRect/>
          </a:stretch>
        </p:blipFill>
        <p:spPr>
          <a:xfrm rot="0">
            <a:off x="7999412" y="0"/>
            <a:ext cx="1603387" cy="1141407"/>
          </a:xfrm>
          <a:prstGeom prst="rect"/>
          <a:noFill/>
          <a:ln w="12700" cmpd="sng" cap="flat">
            <a:noFill/>
            <a:prstDash val="solid"/>
            <a:miter/>
          </a:ln>
        </p:spPr>
      </p:pic>
      <p:pic>
        <p:nvPicPr>
          <p:cNvPr id="6" name="图片"/>
          <p:cNvPicPr>
            <a:picLocks noChangeAspect="1"/>
          </p:cNvPicPr>
          <p:nvPr/>
        </p:nvPicPr>
        <p:blipFill>
          <a:blip r:embed="rId5" cstate="print"/>
          <a:srcRect b="23320"/>
          <a:stretch>
            <a:fillRect/>
          </a:stretch>
        </p:blipFill>
        <p:spPr>
          <a:xfrm rot="0">
            <a:off x="8609012" y="6096000"/>
            <a:ext cx="993734" cy="762000"/>
          </a:xfrm>
          <a:prstGeom prst="rect"/>
          <a:noFill/>
          <a:ln w="12700" cmpd="sng" cap="flat">
            <a:noFill/>
            <a:prstDash val="solid"/>
            <a:miter/>
          </a:ln>
        </p:spPr>
      </p:pic>
      <p:sp>
        <p:nvSpPr>
          <p:cNvPr id="7"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9"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noFill/>
          <a:ln w="12700" cmpd="sng" cap="flat">
            <a:noFill/>
            <a:prstDash val="solid"/>
            <a:miter/>
          </a:ln>
        </p:spPr>
        <p:txBody>
          <a:bodyPr vert="horz" wrap="square" lIns="91440" tIns="45720" rIns="91440" bIns="45720" anchor="t" anchorCtr="0">
            <a:prstTxWarp prst="textNoShape"/>
          </a:bodyPr>
          <a:lstStyle/>
          <a:p>
            <a:pPr algn="l"/>
            <a:fld id="{CAD2D6BD-DE1B-4B5F-8B41-2702339687B9}" type="datetime1">
              <a:rPr lang="en-US" altLang="zh-CN" sz="1100" b="0" i="0">
                <a:solidFill>
                  <a:srgbClr val="FFFFFF"/>
                </a:solidFill>
                <a:latin typeface="Century Gothic" pitchFamily="0" charset="0"/>
                <a:ea typeface="宋体" pitchFamily="0" charset="0"/>
                <a:cs typeface="Century Gothic" pitchFamily="0" charset="0"/>
              </a:rPr>
              <a:t>4/5/2024</a:t>
            </a:fld>
            <a:endParaRPr lang="zh-CN" altLang="en-US" sz="1100" b="0" i="0">
              <a:solidFill>
                <a:srgbClr val="FFFFFF"/>
              </a:solidFill>
              <a:latin typeface="Century Gothic" pitchFamily="0" charset="0"/>
              <a:ea typeface="宋体" pitchFamily="0" charset="0"/>
              <a:cs typeface="Century Gothic" pitchFamily="0" charset="0"/>
            </a:endParaRPr>
          </a:p>
        </p:txBody>
      </p:sp>
      <p:sp>
        <p:nvSpPr>
          <p:cNvPr id="11" name="文本框"/>
          <p:cNvSpPr>
            <a:spLocks noGrp="1"/>
          </p:cNvSpPr>
          <p:nvPr>
            <p:ph type="ftr" idx="3"/>
          </p:nvPr>
        </p:nvSpPr>
        <p:spPr>
          <a:xfrm rot="5400000">
            <a:off x="8951573" y="3225297"/>
            <a:ext cx="3859794" cy="3048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12" name="文本框"/>
          <p:cNvSpPr>
            <a:spLocks noGrp="1"/>
          </p:cNvSpPr>
          <p:nvPr>
            <p:ph type="sldNum" idx="4"/>
          </p:nvPr>
        </p:nvSpPr>
        <p:spPr>
          <a:xfrm rot="0">
            <a:off x="10352541" y="295729"/>
            <a:ext cx="838198" cy="767686"/>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63901254"/>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rgbClr val="EF51A4"/>
        </a:buClr>
        <a:buSzPct val="80000"/>
        <a:buFont typeface="Wingdings 3" pitchFamily="0" charset="2"/>
        <a:buChar char=""/>
        <a:defRPr sz="2000" b="0" i="0" kern="1200">
          <a:solidFill>
            <a:schemeClr val="tx1"/>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rgbClr val="EF51A4"/>
        </a:buClr>
        <a:buSzPct val="80000"/>
        <a:buFont typeface="Wingdings 3" pitchFamily="0" charset="2"/>
        <a:buChar char=""/>
        <a:defRPr sz="1800" b="0" i="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rgbClr val="EF51A4"/>
        </a:buClr>
        <a:buSzPct val="80000"/>
        <a:buFont typeface="Wingdings 3" pitchFamily="0" charset="2"/>
        <a:buChar char=""/>
        <a:defRPr sz="1600" b="0" i="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rgbClr val="EF51A4"/>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rgbClr val="EF51A4"/>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spcBef>
          <a:spcPts val="1000"/>
        </a:spcBef>
        <a:spcAft>
          <a:spcPts val="0"/>
        </a:spcAft>
        <a:buClr>
          <a:srgbClr val="EF51A4"/>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rgbClr val="EF51A4"/>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rgbClr val="EF51A4"/>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rgbClr val="EF51A4"/>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jpeg"/><Relationship Id="rId3"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7.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24" name="文本框"/>
          <p:cNvSpPr>
            <a:spLocks noGrp="1"/>
          </p:cNvSpPr>
          <p:nvPr>
            <p:ph type="ctrTitle"/>
          </p:nvPr>
        </p:nvSpPr>
        <p:spPr>
          <a:xfrm rot="0">
            <a:off x="1151290" y="16692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1" i="0" u="none" strike="noStrike" kern="1200" cap="none" spc="0" baseline="0">
                <a:solidFill>
                  <a:schemeClr val="accent3"/>
                </a:solidFill>
                <a:latin typeface="Arial" pitchFamily="34" charset="0"/>
                <a:ea typeface="宋体" pitchFamily="0" charset="0"/>
                <a:cs typeface="Arial" pitchFamily="34" charset="0"/>
              </a:rPr>
              <a:t>KEYLOGGER</a:t>
            </a:r>
            <a:endParaRPr lang="zh-CN" altLang="en-US" sz="5400" b="1" i="0" u="none" strike="noStrike" kern="1200" cap="none" spc="0" baseline="0">
              <a:solidFill>
                <a:schemeClr val="accent3"/>
              </a:solidFill>
              <a:latin typeface="Arial" pitchFamily="34" charset="0"/>
              <a:ea typeface="宋体" pitchFamily="0" charset="0"/>
              <a:cs typeface="Arial" pitchFamily="34" charset="0"/>
            </a:endParaRPr>
          </a:p>
        </p:txBody>
      </p:sp>
      <p:sp>
        <p:nvSpPr>
          <p:cNvPr id="26" name="矩形"/>
          <p:cNvSpPr>
            <a:spLocks/>
          </p:cNvSpPr>
          <p:nvPr/>
        </p:nvSpPr>
        <p:spPr>
          <a:xfrm rot="0">
            <a:off x="5181599" y="2505528"/>
            <a:ext cx="1828800" cy="1828800"/>
          </a:xfrm>
          <a:prstGeom prst="rect"/>
          <a:noFill/>
          <a:ln w="12700" cmpd="sng" cap="flat">
            <a:noFill/>
            <a:prstDash val="solid"/>
            <a:miter/>
          </a:ln>
        </p:spPr>
      </p:sp>
      <p:sp>
        <p:nvSpPr>
          <p:cNvPr id="76" name="矩形"/>
          <p:cNvSpPr>
            <a:spLocks/>
          </p:cNvSpPr>
          <p:nvPr/>
        </p:nvSpPr>
        <p:spPr>
          <a:xfrm rot="55136">
            <a:off x="2160292" y="4905245"/>
            <a:ext cx="9547165"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r" eaLnBrk="1" fontAlgn="auto" latinLnBrk="0" hangingPunct="1">
              <a:lnSpc>
                <a:spcPct val="100000"/>
              </a:lnSpc>
              <a:spcBef>
                <a:spcPts val="0"/>
              </a:spcBef>
              <a:spcAft>
                <a:spcPts val="0"/>
              </a:spcAft>
              <a:buNone/>
            </a:pP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Presented By:</a:t>
            </a:r>
            <a:endPar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S.ARUNACHALAM </a:t>
            </a:r>
            <a:endPar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Jayaraj</a:t>
            </a: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 </a:t>
            </a: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Annapackiam</a:t>
            </a: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 CSI College Of Engineering</a:t>
            </a:r>
            <a:endPar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B.</a:t>
            </a:r>
            <a:r>
              <a:rPr lang="en-US" altLang="zh-CN"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rPr>
              <a:t>Tech IT</a:t>
            </a:r>
            <a:endParaRPr lang="zh-CN" altLang="en-US" sz="2000" b="1" i="0" u="none" strike="noStrike" kern="1200" cap="none" spc="0" baseline="0">
              <a:ln w="6591" cap="flat">
                <a:solidFill>
                  <a:srgbClr val="E33D6F"/>
                </a:solidFill>
                <a:prstDash val="solid"/>
                <a:round/>
              </a:ln>
              <a:solidFill>
                <a:srgbClr val="FFFFFF"/>
              </a:solidFill>
              <a:effectLst>
                <a:outerShdw sx="100000" sy="100000" dir="2700000" dist="38100" algn="tl">
                  <a:srgbClr val="E33D6F"/>
                </a:outerShdw>
              </a:effectLst>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970535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pitchFamily="0" charset="0"/>
                <a:cs typeface="Arial" pitchFamily="34" charset="0"/>
              </a:rPr>
              <a:t>Conclusion</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52"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0" i="0" u="none" strike="noStrike" kern="1200" cap="none" spc="0" baseline="0">
                <a:solidFill>
                  <a:srgbClr val="0F0F0F"/>
                </a:solidFill>
                <a:latin typeface="Century Gothic" pitchFamily="0" charset="0"/>
                <a:ea typeface="Century Gothic" pitchFamily="0" charset="0"/>
                <a:cs typeface="Century Gothic"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79647061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endParaRPr lang="en-US" altLang="zh-CN" sz="2000" b="1"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Century Gothic" pitchFamily="0" charset="0"/>
                <a:cs typeface="Century Gothic"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100000"/>
              </a:lnSpc>
              <a:spcBef>
                <a:spcPts val="1000"/>
              </a:spcBef>
              <a:spcAft>
                <a:spcPts val="0"/>
              </a:spcAft>
              <a:buClr>
                <a:srgbClr val="EF51A4"/>
              </a:buClr>
              <a:buSzPct val="80000"/>
              <a:buFont typeface="Wingdings 3" pitchFamily="0" charset="2"/>
              <a:buChar char=""/>
            </a:pP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
        <p:nvSpPr>
          <p:cNvPr id="5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宋体"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878106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pitchFamily="0" charset="0"/>
                <a:cs typeface="Arial" pitchFamily="34" charset="0"/>
              </a:rPr>
              <a:t>References</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56"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400" b="0" i="0" u="none" strike="noStrike" kern="1200" cap="none" spc="0" baseline="0">
                <a:solidFill>
                  <a:srgbClr val="0F0F0F"/>
                </a:solidFill>
                <a:latin typeface="Century Gothic" pitchFamily="0" charset="0"/>
                <a:ea typeface="Century Gothic" pitchFamily="0" charset="0"/>
                <a:cs typeface="Century Gothic"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16914584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1" i="0" u="none" strike="noStrike" kern="1200" cap="none" spc="0" baseline="0">
                <a:solidFill>
                  <a:srgbClr val="002060"/>
                </a:solidFill>
                <a:latin typeface="Arial" pitchFamily="34" charset="0"/>
                <a:ea typeface="宋体" pitchFamily="0" charset="0"/>
                <a:cs typeface="Arial" pitchFamily="34" charset="0"/>
              </a:rPr>
              <a:t>THANK YOU</a:t>
            </a:r>
            <a:endParaRPr lang="zh-CN" altLang="en-US" sz="4200" b="1" i="0" u="none" strike="noStrike" kern="1200" cap="none" spc="0" baseline="0">
              <a:solidFill>
                <a:srgbClr val="002060"/>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8077237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69"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41001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1" i="0" u="none" strike="noStrike" kern="1200" cap="none" spc="0" baseline="0">
                <a:solidFill>
                  <a:srgbClr val="D8D8D8"/>
                </a:solidFill>
                <a:latin typeface="Arial" pitchFamily="34" charset="0"/>
                <a:ea typeface="宋体" pitchFamily="0" charset="0"/>
                <a:cs typeface="Arial" pitchFamily="34" charset="0"/>
              </a:rPr>
              <a:t>OUTLINE</a:t>
            </a:r>
            <a:endParaRPr lang="zh-CN" altLang="en-US" sz="4200" b="1" i="0" u="none" strike="noStrike" kern="1200" cap="none" spc="0" baseline="0">
              <a:solidFill>
                <a:srgbClr val="D8D8D8"/>
              </a:solidFill>
              <a:latin typeface="Arial" pitchFamily="34" charset="0"/>
              <a:ea typeface="宋体" pitchFamily="0" charset="0"/>
              <a:cs typeface="Arial" pitchFamily="34" charset="0"/>
            </a:endParaRPr>
          </a:p>
        </p:txBody>
      </p:sp>
      <p:sp>
        <p:nvSpPr>
          <p:cNvPr id="39" name="文本框"/>
          <p:cNvSpPr>
            <a:spLocks noGrp="1"/>
          </p:cNvSpPr>
          <p:nvPr>
            <p:ph type="body" idx="1"/>
          </p:nvPr>
        </p:nvSpPr>
        <p:spPr>
          <a:xfrm rot="0">
            <a:off x="597863" y="1221249"/>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entury Gothic" pitchFamily="0" charset="0"/>
                <a:cs typeface="Arial" pitchFamily="34" charset="0"/>
              </a:rPr>
              <a:t>(Should not include solution)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Proposed System/Solution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Calibri" pitchFamily="0" charset="0"/>
              </a:rPr>
              <a:t>System </a:t>
            </a:r>
            <a:r>
              <a:rPr lang="en-US" altLang="zh-CN" sz="2000" b="1" i="0" u="none" strike="noStrike" kern="1200" cap="none" spc="0" baseline="0">
                <a:solidFill>
                  <a:schemeClr val="tx1"/>
                </a:solidFill>
                <a:latin typeface="Arial" pitchFamily="34" charset="0"/>
                <a:ea typeface="Century Gothic" pitchFamily="0" charset="0"/>
                <a:cs typeface="Century Gothic" pitchFamily="0" charset="0"/>
              </a:rPr>
              <a:t>Development Approach </a:t>
            </a:r>
            <a:r>
              <a:rPr lang="en-US" altLang="zh-CN" sz="2000" b="0" i="0" u="none" strike="noStrike" kern="1200" cap="none" spc="0" baseline="0">
                <a:solidFill>
                  <a:schemeClr val="tx1"/>
                </a:solidFill>
                <a:latin typeface="Arial" pitchFamily="34" charset="0"/>
                <a:ea typeface="Century Gothic" pitchFamily="0" charset="0"/>
                <a:cs typeface="Century Gothic" pitchFamily="0" charset="0"/>
              </a:rPr>
              <a:t>(Technology Used) </a:t>
            </a:r>
            <a:endParaRPr lang="en-US" altLang="zh-CN" sz="2000" b="0" i="0" u="none" strike="noStrike" kern="1200" cap="none" spc="0" baseline="0">
              <a:solidFill>
                <a:schemeClr val="tx1"/>
              </a:solidFill>
              <a:latin typeface="Arial" pitchFamily="34" charset="0"/>
              <a:ea typeface="Century Gothic" pitchFamily="0" charset="0"/>
              <a:cs typeface="Century Gothic"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Century Gothic" pitchFamily="0" charset="0"/>
              </a:rPr>
              <a:t>Algorithm &amp; Deployment  </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Result (Output Image)</a:t>
            </a:r>
            <a:endParaRPr lang="en-US" altLang="zh-CN" sz="2000" b="1" i="0" u="none" strike="noStrike" kern="1200" cap="none" spc="0" baseline="0">
              <a:solidFill>
                <a:schemeClr val="tx1"/>
              </a:solidFill>
              <a:latin typeface="Arial" pitchFamily="34" charset="0"/>
              <a:ea typeface="Century Gothic"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Conclusion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entury Gothic"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2000" b="1" i="0" u="none" strike="noStrike" kern="1200" cap="none" spc="0" baseline="0">
                <a:solidFill>
                  <a:schemeClr val="tx1"/>
                </a:solidFill>
                <a:latin typeface="Arial" pitchFamily="34" charset="0"/>
                <a:ea typeface="Century Gothic" pitchFamily="0" charset="0"/>
                <a:cs typeface="Arial" pitchFamily="34" charset="0"/>
              </a:rPr>
              <a:t>References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ts val="1000"/>
              </a:spcBef>
              <a:spcAft>
                <a:spcPts val="0"/>
              </a:spcAft>
              <a:buClr>
                <a:srgbClr val="EF51A4"/>
              </a:buClr>
              <a:buSzPct val="80000"/>
              <a:buFont typeface="Wingdings 3" pitchFamily="0" charset="2"/>
              <a:buChar char=""/>
            </a:pP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89127804"/>
      </p:ext>
    </p:extLst>
  </p:cSld>
  <p:clrMapOvr>
    <a:masterClrMapping/>
  </p:clrMapOvr>
  <p:transition spd="slow">
    <p:wipe/>
  </p:transition>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Problem Statement</a:t>
            </a:r>
            <a:endParaRPr lang="zh-CN" altLang="en-US" sz="4400" b="0" i="0" u="none" strike="noStrike" kern="1200" cap="none" spc="0" baseline="0">
              <a:solidFill>
                <a:schemeClr val="tx2"/>
              </a:solidFill>
              <a:latin typeface="Century Gothic" pitchFamily="0" charset="0"/>
              <a:ea typeface="宋体" pitchFamily="0" charset="0"/>
              <a:cs typeface="Lucida Sans"/>
            </a:endParaRPr>
          </a:p>
        </p:txBody>
      </p:sp>
      <p:sp>
        <p:nvSpPr>
          <p:cNvPr id="41"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 In today's digital age, where </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cybersecurity</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 threats loom large, one of the significant concerns is the proliferation of </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keyloggers</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Keyloggers</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breaches.project</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 problem statement for </a:t>
            </a:r>
            <a:r>
              <a:rPr lang="en-US" altLang="zh-CN" sz="3200" b="0" i="0" u="none" strike="noStrike" kern="1200" cap="none" spc="0" baseline="0">
                <a:solidFill>
                  <a:srgbClr val="0F0F0F"/>
                </a:solidFill>
                <a:latin typeface="Century Gothic" pitchFamily="0" charset="0"/>
                <a:ea typeface="Century Gothic" pitchFamily="0" charset="0"/>
                <a:cs typeface="Century Gothic" pitchFamily="0" charset="0"/>
              </a:rPr>
              <a:t>keylogger</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8481053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Proposed Solution</a:t>
            </a:r>
            <a:endParaRPr lang="zh-CN" altLang="en-US" sz="4400" b="0" i="0" u="none" strike="noStrike" kern="1200" cap="none" spc="0" baseline="0">
              <a:solidFill>
                <a:schemeClr val="tx2"/>
              </a:solidFill>
              <a:latin typeface="Century Gothic" pitchFamily="0" charset="0"/>
              <a:ea typeface="宋体" pitchFamily="0" charset="0"/>
              <a:cs typeface="Lucida Sans"/>
            </a:endParaRPr>
          </a:p>
        </p:txBody>
      </p:sp>
      <p:sp>
        <p:nvSpPr>
          <p:cNvPr id="43"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ts val="1000"/>
              </a:spcBef>
              <a:spcAft>
                <a:spcPts val="0"/>
              </a:spcAft>
              <a:buClr>
                <a:srgbClr val="EF51A4"/>
              </a:buClr>
              <a:buSzPct val="80000"/>
              <a:buFont typeface="Wingdings 3" pitchFamily="0" charset="2"/>
              <a:buChar char=""/>
            </a:pP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Data Collection: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Gather historical data on bike rentals, including time, date, location, and other relevant factors.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Data </a:t>
            </a: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Preprocessing</a:t>
            </a: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Clean and </a:t>
            </a: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preprocess</a:t>
            </a: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 the collected data to handle missing values, outliers, and inconsistencies.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Feature engineering to extract relevant features from the data that might impact bike demand.</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Machine Learning Algorithm:</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Deployment:</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Evaluation: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1" i="0" u="none" strike="noStrike" kern="1200" cap="none" spc="0" baseline="0">
                <a:solidFill>
                  <a:schemeClr val="tx1"/>
                </a:solidFill>
                <a:latin typeface="Calibri" pitchFamily="0" charset="0"/>
                <a:ea typeface="Century Gothic" pitchFamily="0" charset="0"/>
                <a:cs typeface="Century Gothic" pitchFamily="0" charset="0"/>
              </a:rPr>
              <a:t>Fine-tune the model based on feedback and continuous monitoring of prediction accuracy.</a:t>
            </a:r>
            <a:endParaRPr lang="en-US" altLang="zh-CN" sz="1200" b="1" i="0" u="none" strike="noStrike" kern="1200" cap="none" spc="0" baseline="0">
              <a:solidFill>
                <a:schemeClr val="tx1"/>
              </a:solidFill>
              <a:latin typeface="Calibri" pitchFamily="0" charset="0"/>
              <a:ea typeface="宋体" pitchFamily="0" charset="0"/>
              <a:cs typeface="Lucida Sans"/>
            </a:endParaRPr>
          </a:p>
          <a:p>
            <a:pPr lvl="1" marL="629920" indent="-305435" algn="l">
              <a:lnSpc>
                <a:spcPct val="100000"/>
              </a:lnSpc>
              <a:spcBef>
                <a:spcPts val="1000"/>
              </a:spcBef>
              <a:spcAft>
                <a:spcPts val="0"/>
              </a:spcAft>
              <a:buClr>
                <a:srgbClr val="EF51A4"/>
              </a:buClr>
              <a:buSzPct val="80000"/>
              <a:buFont typeface="Wingdings 3" pitchFamily="0" charset="2"/>
              <a:buChar char=""/>
            </a:pPr>
            <a:r>
              <a:rPr lang="en-US" altLang="zh-CN" sz="1200" b="0" i="0" u="none" strike="noStrike" kern="1200" cap="none" spc="0" baseline="0">
                <a:solidFill>
                  <a:schemeClr val="tx1"/>
                </a:solidFill>
                <a:latin typeface="Century Gothic" pitchFamily="0" charset="0"/>
                <a:ea typeface="Century Gothic" pitchFamily="0" charset="0"/>
                <a:cs typeface="Century Gothic" pitchFamily="0" charset="0"/>
              </a:rPr>
              <a:t>Result:</a:t>
            </a:r>
            <a:endParaRPr lang="en-US" altLang="zh-CN" sz="12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endParaRPr lang="zh-CN" altLang="en-US" sz="16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9672468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entury Gothic" pitchFamily="0" charset="0"/>
                <a:cs typeface="Arial" pitchFamily="34" charset="0"/>
              </a:rPr>
              <a:t>System  Approach</a:t>
            </a:r>
            <a:endParaRPr lang="zh-CN" altLang="en-US" sz="4000" b="0" i="0" u="none" strike="noStrike" kern="1200" cap="none" spc="0" baseline="0">
              <a:solidFill>
                <a:schemeClr val="accent1"/>
              </a:solidFill>
              <a:latin typeface="Calibri Light" pitchFamily="0" charset="0"/>
              <a:ea typeface="宋体" pitchFamily="0" charset="0"/>
              <a:cs typeface="Calibri Light" pitchFamily="0" charset="0"/>
            </a:endParaRPr>
          </a:p>
        </p:txBody>
      </p:sp>
      <p:sp>
        <p:nvSpPr>
          <p:cNvPr id="45"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Century Gothic" pitchFamily="0" charset="0"/>
                <a:ea typeface="Century Gothic" pitchFamily="0" charset="0"/>
                <a:cs typeface="Century Gothic" pitchFamily="0"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800" b="1" i="0" u="none" strike="noStrike" kern="1200" cap="none" spc="0" baseline="0">
                <a:solidFill>
                  <a:srgbClr val="0F0F0F"/>
                </a:solidFill>
                <a:latin typeface="Century Gothic" pitchFamily="0" charset="0"/>
                <a:ea typeface="宋体" pitchFamily="0" charset="0"/>
                <a:cs typeface="Lucida Sans"/>
              </a:rPr>
              <a:t>System requirements</a:t>
            </a:r>
            <a:endParaRPr lang="en-US" altLang="zh-CN" sz="1800" b="1" i="0" u="none" strike="noStrike" kern="1200" cap="none" spc="0" baseline="0">
              <a:solidFill>
                <a:srgbClr val="0F0F0F"/>
              </a:solidFill>
              <a:latin typeface="Century Gothic" pitchFamily="0" charset="0"/>
              <a:ea typeface="宋体" pitchFamily="0" charset="0"/>
              <a:cs typeface="Lucida Sans"/>
            </a:endParaRPr>
          </a:p>
          <a:p>
            <a:pPr marL="305435" indent="-305435" algn="l">
              <a:lnSpc>
                <a:spcPct val="100000"/>
              </a:lnSpc>
              <a:spcBef>
                <a:spcPts val="1000"/>
              </a:spcBef>
              <a:spcAft>
                <a:spcPts val="0"/>
              </a:spcAft>
              <a:buClr>
                <a:srgbClr val="EF51A4"/>
              </a:buClr>
              <a:buSzPct val="80000"/>
              <a:buFont typeface="Wingdings 3" pitchFamily="0" charset="2"/>
              <a:buChar char=""/>
            </a:pPr>
            <a:r>
              <a:rPr lang="en-US" altLang="zh-CN" sz="1800" b="1" i="0" u="none" strike="noStrike" kern="1200" cap="none" spc="0" baseline="0">
                <a:solidFill>
                  <a:srgbClr val="0F0F0F"/>
                </a:solidFill>
                <a:latin typeface="Century Gothic" pitchFamily="0" charset="0"/>
                <a:ea typeface="宋体" pitchFamily="0" charset="0"/>
                <a:cs typeface="Lucida Sans"/>
              </a:rPr>
              <a:t>Library required to build the model</a:t>
            </a:r>
            <a:endParaRPr lang="zh-CN" altLang="en-US" sz="1800" b="1" i="0" u="none" strike="noStrike" kern="1200" cap="none" spc="0" baseline="0">
              <a:solidFill>
                <a:srgbClr val="0F0F0F"/>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5226387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pitchFamily="0" charset="0"/>
                <a:cs typeface="Arial" pitchFamily="34" charset="0"/>
              </a:rPr>
              <a:t>Algorithm &amp; Deployment</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47"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80000"/>
              </a:lnSpc>
              <a:spcBef>
                <a:spcPts val="1000"/>
              </a:spcBef>
              <a:spcAft>
                <a:spcPts val="0"/>
              </a:spcAft>
              <a:buClr>
                <a:srgbClr val="EF51A4"/>
              </a:buClr>
              <a:buSzPct val="80000"/>
              <a:buFont typeface="Wingdings 3" pitchFamily="0" charset="2"/>
              <a:buChar char=""/>
            </a:pPr>
            <a:r>
              <a:rPr lang="en-US" altLang="zh-CN" sz="1300" b="0" i="0" u="none" strike="noStrike" kern="1200" cap="none" spc="0" baseline="0">
                <a:solidFill>
                  <a:schemeClr val="tx1"/>
                </a:solidFill>
                <a:latin typeface="Century Gothic" pitchFamily="0" charset="0"/>
                <a:ea typeface="Century Gothic" pitchFamily="0" charset="0"/>
                <a:cs typeface="Century Gothic" pitchFamily="0" charset="0"/>
              </a:rPr>
              <a:t>In the Algorithm section, describe the machine learning algorithm chosen for predicting bike counts. Here's an example structure for this section:</a:t>
            </a:r>
            <a:endParaRPr lang="en-US" altLang="zh-CN" sz="13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80000"/>
              </a:lnSpc>
              <a:spcBef>
                <a:spcPts val="1000"/>
              </a:spcBef>
              <a:spcAft>
                <a:spcPts val="0"/>
              </a:spcAft>
              <a:buClr>
                <a:srgbClr val="EF51A4"/>
              </a:buClr>
              <a:buSzPct val="80000"/>
              <a:buFont typeface="Wingdings 3" pitchFamily="0" charset="2"/>
              <a:buChar char=""/>
            </a:pPr>
            <a:r>
              <a:rPr lang="en-US" altLang="zh-CN" sz="1300" b="1" i="0" u="none" strike="noStrike" kern="1200" cap="none" spc="0" baseline="0">
                <a:solidFill>
                  <a:schemeClr val="tx1"/>
                </a:solidFill>
                <a:latin typeface="Century Gothic" pitchFamily="0" charset="0"/>
                <a:ea typeface="Century Gothic" pitchFamily="0" charset="0"/>
                <a:cs typeface="Century Gothic" pitchFamily="0" charset="0"/>
              </a:rPr>
              <a:t>Algorithm Selection:</a:t>
            </a:r>
            <a:endParaRPr lang="en-US" altLang="zh-CN" sz="1300" b="0" i="0" u="none" strike="noStrike" kern="1200" cap="none" spc="0" baseline="0">
              <a:solidFill>
                <a:schemeClr val="tx1"/>
              </a:solidFill>
              <a:latin typeface="Century Gothic" pitchFamily="0" charset="0"/>
              <a:ea typeface="宋体" pitchFamily="0" charset="0"/>
              <a:cs typeface="Lucida Sans"/>
            </a:endParaRPr>
          </a:p>
          <a:p>
            <a:pPr lvl="1" marL="629920" indent="-305435" algn="l">
              <a:lnSpc>
                <a:spcPct val="80000"/>
              </a:lnSpc>
              <a:spcBef>
                <a:spcPts val="1000"/>
              </a:spcBef>
              <a:spcAft>
                <a:spcPts val="0"/>
              </a:spcAft>
              <a:buClr>
                <a:srgbClr val="EF51A4"/>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Century Gothic" pitchFamily="0" charset="0"/>
                <a:cs typeface="Century Gothic" pitchFamily="0" charset="0"/>
              </a:rPr>
              <a:t>Provide a brief overview of the chosen algorithm (e.g., time-series forecasting model, like ARIMA or LSTM) and justify its selection based on the problem statement and data characteristics.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80000"/>
              </a:lnSpc>
              <a:spcBef>
                <a:spcPts val="1000"/>
              </a:spcBef>
              <a:spcAft>
                <a:spcPts val="0"/>
              </a:spcAft>
              <a:buClr>
                <a:srgbClr val="EF51A4"/>
              </a:buClr>
              <a:buSzPct val="80000"/>
              <a:buFont typeface="Wingdings 3" pitchFamily="0" charset="2"/>
              <a:buChar char=""/>
            </a:pPr>
            <a:r>
              <a:rPr lang="en-US" altLang="zh-CN" sz="1300" b="1" i="0" u="none" strike="noStrike" kern="1200" cap="none" spc="0" baseline="0">
                <a:solidFill>
                  <a:schemeClr val="tx1"/>
                </a:solidFill>
                <a:latin typeface="Century Gothic" pitchFamily="0" charset="0"/>
                <a:ea typeface="Century Gothic" pitchFamily="0" charset="0"/>
                <a:cs typeface="Century Gothic" pitchFamily="0" charset="0"/>
              </a:rPr>
              <a:t>Data Input:</a:t>
            </a:r>
            <a:endParaRPr lang="en-US" altLang="zh-CN" sz="1300" b="0" i="0" u="none" strike="noStrike" kern="1200" cap="none" spc="0" baseline="0">
              <a:solidFill>
                <a:schemeClr val="tx1"/>
              </a:solidFill>
              <a:latin typeface="Century Gothic" pitchFamily="0" charset="0"/>
              <a:ea typeface="宋体" pitchFamily="0" charset="0"/>
              <a:cs typeface="Lucida Sans"/>
            </a:endParaRPr>
          </a:p>
          <a:p>
            <a:pPr lvl="1" marL="629920" indent="-305435" algn="l">
              <a:lnSpc>
                <a:spcPct val="80000"/>
              </a:lnSpc>
              <a:spcBef>
                <a:spcPts val="1000"/>
              </a:spcBef>
              <a:spcAft>
                <a:spcPts val="0"/>
              </a:spcAft>
              <a:buClr>
                <a:srgbClr val="EF51A4"/>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Century Gothic" pitchFamily="0" charset="0"/>
                <a:cs typeface="Century Gothic" pitchFamily="0" charset="0"/>
              </a:rPr>
              <a:t>Specify the input features used by the algorithm, such as historical bike rental data, weather conditions, day of the week, and any other relevant factors.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80000"/>
              </a:lnSpc>
              <a:spcBef>
                <a:spcPts val="1000"/>
              </a:spcBef>
              <a:spcAft>
                <a:spcPts val="0"/>
              </a:spcAft>
              <a:buClr>
                <a:srgbClr val="EF51A4"/>
              </a:buClr>
              <a:buSzPct val="80000"/>
              <a:buFont typeface="Wingdings 3" pitchFamily="0" charset="2"/>
              <a:buChar char=""/>
            </a:pPr>
            <a:r>
              <a:rPr lang="en-US" altLang="zh-CN" sz="1300" b="1" i="0" u="none" strike="noStrike" kern="1200" cap="none" spc="0" baseline="0">
                <a:solidFill>
                  <a:schemeClr val="tx1"/>
                </a:solidFill>
                <a:latin typeface="Century Gothic" pitchFamily="0" charset="0"/>
                <a:ea typeface="Century Gothic" pitchFamily="0" charset="0"/>
                <a:cs typeface="Century Gothic" pitchFamily="0" charset="0"/>
              </a:rPr>
              <a:t>Training Process:</a:t>
            </a:r>
            <a:endParaRPr lang="en-US" altLang="zh-CN" sz="1300" b="0" i="0" u="none" strike="noStrike" kern="1200" cap="none" spc="0" baseline="0">
              <a:solidFill>
                <a:schemeClr val="tx1"/>
              </a:solidFill>
              <a:latin typeface="Century Gothic" pitchFamily="0" charset="0"/>
              <a:ea typeface="宋体" pitchFamily="0" charset="0"/>
              <a:cs typeface="Lucida Sans"/>
            </a:endParaRPr>
          </a:p>
          <a:p>
            <a:pPr lvl="1" marL="629920" indent="-305435" algn="l">
              <a:lnSpc>
                <a:spcPct val="80000"/>
              </a:lnSpc>
              <a:spcBef>
                <a:spcPts val="1000"/>
              </a:spcBef>
              <a:spcAft>
                <a:spcPts val="0"/>
              </a:spcAft>
              <a:buClr>
                <a:srgbClr val="EF51A4"/>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Century Gothic" pitchFamily="0" charset="0"/>
                <a:cs typeface="Century Gothic" pitchFamily="0" charset="0"/>
              </a:rPr>
              <a:t>Explain how the algorithm is trained using historical data. Highlight any specific considerations or techniques employed, such as cross-validation or hyperparameter tuning.</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80000"/>
              </a:lnSpc>
              <a:spcBef>
                <a:spcPts val="1000"/>
              </a:spcBef>
              <a:spcAft>
                <a:spcPts val="0"/>
              </a:spcAft>
              <a:buClr>
                <a:srgbClr val="EF51A4"/>
              </a:buClr>
              <a:buSzPct val="80000"/>
              <a:buFont typeface="Wingdings 3" pitchFamily="0" charset="2"/>
              <a:buChar char=""/>
            </a:pPr>
            <a:r>
              <a:rPr lang="en-US" altLang="zh-CN" sz="1300" b="1" i="0" u="none" strike="noStrike" kern="1200" cap="none" spc="0" baseline="0">
                <a:solidFill>
                  <a:schemeClr val="tx1"/>
                </a:solidFill>
                <a:latin typeface="Century Gothic" pitchFamily="0" charset="0"/>
                <a:ea typeface="Century Gothic" pitchFamily="0" charset="0"/>
                <a:cs typeface="Century Gothic" pitchFamily="0" charset="0"/>
              </a:rPr>
              <a:t>Prediction Process:</a:t>
            </a:r>
            <a:endParaRPr lang="en-US" altLang="zh-CN" sz="1300" b="0" i="0" u="none" strike="noStrike" kern="1200" cap="none" spc="0" baseline="0">
              <a:solidFill>
                <a:schemeClr val="tx1"/>
              </a:solidFill>
              <a:latin typeface="Century Gothic" pitchFamily="0" charset="0"/>
              <a:ea typeface="宋体" pitchFamily="0" charset="0"/>
              <a:cs typeface="Lucida Sans"/>
            </a:endParaRPr>
          </a:p>
          <a:p>
            <a:pPr lvl="1" marL="629920" indent="-305435" algn="l">
              <a:lnSpc>
                <a:spcPct val="80000"/>
              </a:lnSpc>
              <a:spcBef>
                <a:spcPts val="1000"/>
              </a:spcBef>
              <a:spcAft>
                <a:spcPts val="0"/>
              </a:spcAft>
              <a:buClr>
                <a:srgbClr val="EF51A4"/>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Century Gothic" pitchFamily="0" charset="0"/>
                <a:cs typeface="Century Gothic" pitchFamily="0" charset="0"/>
              </a:rPr>
              <a:t>Detail how the trained algorithm makes predictions for future bike counts. Discuss any real-time data inputs considered during the prediction phase.</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05435" indent="-305435" algn="l">
              <a:lnSpc>
                <a:spcPct val="80000"/>
              </a:lnSpc>
              <a:spcBef>
                <a:spcPts val="1000"/>
              </a:spcBef>
              <a:spcAft>
                <a:spcPts val="0"/>
              </a:spcAft>
              <a:buClr>
                <a:srgbClr val="EF51A4"/>
              </a:buClr>
              <a:buSzPct val="80000"/>
              <a:buFont typeface="Wingdings 3" pitchFamily="0" charset="2"/>
              <a:buChar char=""/>
            </a:pPr>
            <a:endParaRPr lang="zh-CN" altLang="en-US" sz="19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4138390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pitchFamily="0" charset="0"/>
                <a:cs typeface="Arial" pitchFamily="34" charset="0"/>
              </a:rPr>
              <a:t>Result</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pic>
        <p:nvPicPr>
          <p:cNvPr id="49" name="图片"/>
          <p:cNvPicPr>
            <a:picLocks noChangeAspect="1"/>
          </p:cNvPicPr>
          <p:nvPr/>
        </p:nvPicPr>
        <p:blipFill>
          <a:blip r:embed="rId2" cstate="print"/>
          <a:stretch>
            <a:fillRect/>
          </a:stretch>
        </p:blipFill>
        <p:spPr>
          <a:xfrm rot="0">
            <a:off x="844581" y="1590488"/>
            <a:ext cx="9559411" cy="4814793"/>
          </a:xfrm>
          <a:prstGeom prst="rect"/>
          <a:noFill/>
          <a:ln w="12700" cmpd="sng" cap="flat">
            <a:noFill/>
            <a:prstDash val="solid"/>
            <a:miter/>
          </a:ln>
        </p:spPr>
      </p:pic>
    </p:spTree>
    <p:extLst>
      <p:ext uri="{BB962C8B-B14F-4D97-AF65-F5344CB8AC3E}">
        <p14:creationId xmlns:p14="http://schemas.microsoft.com/office/powerpoint/2010/main" val="4235678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141940"/>
              <a:srgbClr val="8A3875"/>
            </a:duotone>
          </a:blip>
          <a:stretch/>
        </a:blipFill>
      </p:bgPr>
    </p:bg>
    <p:spTree>
      <p:nvGrpSpPr>
        <p:cNvPr id="1" name=""/>
        <p:cNvGrpSpPr/>
        <p:nvPr/>
      </p:nvGrpSpPr>
      <p:grpSpPr>
        <a:xfrm>
          <a:off x="0" y="0"/>
          <a:ext cx="0" cy="0"/>
          <a:chOff x="0" y="0"/>
          <a:chExt cx="0" cy="0"/>
        </a:xfrm>
      </p:grpSpPr>
      <p:pic>
        <p:nvPicPr>
          <p:cNvPr id="50" name="图片"/>
          <p:cNvPicPr>
            <a:picLocks noChangeAspect="1"/>
          </p:cNvPicPr>
          <p:nvPr/>
        </p:nvPicPr>
        <p:blipFill>
          <a:blip r:embed="rId2" cstate="print"/>
          <a:stretch>
            <a:fillRect/>
          </a:stretch>
        </p:blipFill>
        <p:spPr>
          <a:xfrm rot="0">
            <a:off x="769482" y="637433"/>
            <a:ext cx="8993994" cy="5060357"/>
          </a:xfrm>
          <a:prstGeom prst="rect"/>
          <a:noFill/>
          <a:ln w="12700" cmpd="sng" cap="flat">
            <a:noFill/>
            <a:prstDash val="solid"/>
            <a:miter/>
          </a:ln>
        </p:spPr>
      </p:pic>
    </p:spTree>
    <p:extLst>
      <p:ext uri="{BB962C8B-B14F-4D97-AF65-F5344CB8AC3E}">
        <p14:creationId xmlns:p14="http://schemas.microsoft.com/office/powerpoint/2010/main" val="178939984"/>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3B3059"/>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i3 10th</dc:creator>
  <cp:lastModifiedBy>root</cp:lastModifiedBy>
  <cp:revision>4</cp:revision>
  <dcterms:created xsi:type="dcterms:W3CDTF">2024-04-02T14:01:15Z</dcterms:created>
  <dcterms:modified xsi:type="dcterms:W3CDTF">2024-04-05T14:47:35Z</dcterms:modified>
</cp:coreProperties>
</file>