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79" r:id="rId5"/>
    <p:sldId id="278" r:id="rId6"/>
    <p:sldId id="277" r:id="rId7"/>
    <p:sldId id="276" r:id="rId8"/>
    <p:sldId id="275" r:id="rId9"/>
    <p:sldId id="274" r:id="rId10"/>
    <p:sldId id="273" r:id="rId11"/>
    <p:sldId id="272" r:id="rId12"/>
    <p:sldId id="271" r:id="rId13"/>
    <p:sldId id="270" r:id="rId14"/>
    <p:sldId id="269" r:id="rId15"/>
    <p:sldId id="268" r:id="rId16"/>
    <p:sldId id="267" r:id="rId17"/>
    <p:sldId id="266" r:id="rId18"/>
    <p:sldId id="265" r:id="rId19"/>
    <p:sldId id="264" r:id="rId20"/>
    <p:sldId id="263" r:id="rId21"/>
    <p:sldId id="262" r:id="rId22"/>
    <p:sldId id="261" r:id="rId23"/>
    <p:sldId id="260" r:id="rId24"/>
    <p:sldId id="259" r:id="rId25"/>
    <p:sldId id="281" r:id="rId26"/>
    <p:sldId id="25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0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3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7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3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4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27E8B-BED8-442C-9F9C-AD8F04869D91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01C2C-59E0-4408-B155-1FC795C3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 /><Relationship Id="rId13" Type="http://schemas.openxmlformats.org/officeDocument/2006/relationships/slide" Target="slide13.xml" /><Relationship Id="rId18" Type="http://schemas.openxmlformats.org/officeDocument/2006/relationships/slide" Target="slide19.xml" /><Relationship Id="rId3" Type="http://schemas.openxmlformats.org/officeDocument/2006/relationships/slide" Target="slide3.xml" /><Relationship Id="rId21" Type="http://schemas.openxmlformats.org/officeDocument/2006/relationships/slide" Target="slide22.xml" /><Relationship Id="rId7" Type="http://schemas.openxmlformats.org/officeDocument/2006/relationships/slide" Target="slide7.xml" /><Relationship Id="rId12" Type="http://schemas.openxmlformats.org/officeDocument/2006/relationships/slide" Target="slide12.xml" /><Relationship Id="rId17" Type="http://schemas.openxmlformats.org/officeDocument/2006/relationships/slide" Target="slide18.xml" /><Relationship Id="rId25" Type="http://schemas.openxmlformats.org/officeDocument/2006/relationships/slide" Target="slide26.xml" /><Relationship Id="rId2" Type="http://schemas.openxmlformats.org/officeDocument/2006/relationships/slide" Target="slide2.xml" /><Relationship Id="rId16" Type="http://schemas.openxmlformats.org/officeDocument/2006/relationships/slide" Target="slide17.xml" /><Relationship Id="rId20" Type="http://schemas.openxmlformats.org/officeDocument/2006/relationships/slide" Target="slide21.xml" /><Relationship Id="rId1" Type="http://schemas.openxmlformats.org/officeDocument/2006/relationships/slideLayout" Target="../slideLayouts/slideLayout1.xml" /><Relationship Id="rId6" Type="http://schemas.openxmlformats.org/officeDocument/2006/relationships/slide" Target="slide6.xml" /><Relationship Id="rId11" Type="http://schemas.openxmlformats.org/officeDocument/2006/relationships/slide" Target="slide11.xml" /><Relationship Id="rId24" Type="http://schemas.openxmlformats.org/officeDocument/2006/relationships/slide" Target="slide25.xml" /><Relationship Id="rId5" Type="http://schemas.openxmlformats.org/officeDocument/2006/relationships/slide" Target="slide5.xml" /><Relationship Id="rId15" Type="http://schemas.openxmlformats.org/officeDocument/2006/relationships/slide" Target="slide16.xml" /><Relationship Id="rId23" Type="http://schemas.openxmlformats.org/officeDocument/2006/relationships/slide" Target="slide24.xml" /><Relationship Id="rId10" Type="http://schemas.openxmlformats.org/officeDocument/2006/relationships/slide" Target="slide10.xml" /><Relationship Id="rId19" Type="http://schemas.openxmlformats.org/officeDocument/2006/relationships/slide" Target="slide20.xml" /><Relationship Id="rId4" Type="http://schemas.openxmlformats.org/officeDocument/2006/relationships/slide" Target="slide4.xml" /><Relationship Id="rId9" Type="http://schemas.openxmlformats.org/officeDocument/2006/relationships/slide" Target="slide9.xml" /><Relationship Id="rId14" Type="http://schemas.openxmlformats.org/officeDocument/2006/relationships/slide" Target="slide15.xml" /><Relationship Id="rId22" Type="http://schemas.openxmlformats.org/officeDocument/2006/relationships/slide" Target="slide23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bg2">
              <a:lumMod val="75000"/>
            </a:schemeClr>
          </a:fgClr>
          <a:bgClr>
            <a:schemeClr val="accent1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 action="ppaction://hlinksldjump"/>
          </p:cNvPr>
          <p:cNvSpPr txBox="1"/>
          <p:nvPr/>
        </p:nvSpPr>
        <p:spPr>
          <a:xfrm>
            <a:off x="228600" y="1712893"/>
            <a:ext cx="31771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</a:t>
            </a:r>
          </a:p>
        </p:txBody>
      </p:sp>
      <p:sp>
        <p:nvSpPr>
          <p:cNvPr id="7" name="TextBox 6">
            <a:hlinkClick r:id="rId3" action="ppaction://hlinksldjump"/>
          </p:cNvPr>
          <p:cNvSpPr txBox="1"/>
          <p:nvPr/>
        </p:nvSpPr>
        <p:spPr>
          <a:xfrm>
            <a:off x="1146114" y="1712893"/>
            <a:ext cx="36099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2</a:t>
            </a:r>
          </a:p>
        </p:txBody>
      </p:sp>
      <p:sp>
        <p:nvSpPr>
          <p:cNvPr id="8" name="TextBox 7">
            <a:hlinkClick r:id="rId4" action="ppaction://hlinksldjump"/>
          </p:cNvPr>
          <p:cNvSpPr txBox="1"/>
          <p:nvPr/>
        </p:nvSpPr>
        <p:spPr>
          <a:xfrm>
            <a:off x="1981200" y="1712893"/>
            <a:ext cx="35939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3</a:t>
            </a:r>
          </a:p>
        </p:txBody>
      </p:sp>
      <p:sp>
        <p:nvSpPr>
          <p:cNvPr id="9" name="TextBox 8">
            <a:hlinkClick r:id="rId5" action="ppaction://hlinksldjump"/>
          </p:cNvPr>
          <p:cNvSpPr txBox="1"/>
          <p:nvPr/>
        </p:nvSpPr>
        <p:spPr>
          <a:xfrm>
            <a:off x="2898714" y="1701225"/>
            <a:ext cx="39305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4</a:t>
            </a:r>
          </a:p>
        </p:txBody>
      </p:sp>
      <p:sp>
        <p:nvSpPr>
          <p:cNvPr id="10" name="TextBox 9">
            <a:hlinkClick r:id="rId6" action="ppaction://hlinksldjump"/>
          </p:cNvPr>
          <p:cNvSpPr txBox="1"/>
          <p:nvPr/>
        </p:nvSpPr>
        <p:spPr>
          <a:xfrm>
            <a:off x="3889314" y="1701225"/>
            <a:ext cx="39305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5</a:t>
            </a:r>
          </a:p>
        </p:txBody>
      </p:sp>
      <p:sp>
        <p:nvSpPr>
          <p:cNvPr id="11" name="TextBox 10">
            <a:hlinkClick r:id="rId7" action="ppaction://hlinksldjump"/>
          </p:cNvPr>
          <p:cNvSpPr txBox="1"/>
          <p:nvPr/>
        </p:nvSpPr>
        <p:spPr>
          <a:xfrm>
            <a:off x="4803714" y="2615625"/>
            <a:ext cx="39305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6</a:t>
            </a:r>
          </a:p>
        </p:txBody>
      </p:sp>
      <p:sp>
        <p:nvSpPr>
          <p:cNvPr id="12" name="TextBox 11">
            <a:hlinkClick r:id="rId8" action="ppaction://hlinksldjump"/>
          </p:cNvPr>
          <p:cNvSpPr txBox="1"/>
          <p:nvPr/>
        </p:nvSpPr>
        <p:spPr>
          <a:xfrm>
            <a:off x="5715000" y="2615625"/>
            <a:ext cx="34496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7</a:t>
            </a:r>
          </a:p>
        </p:txBody>
      </p:sp>
      <p:sp>
        <p:nvSpPr>
          <p:cNvPr id="13" name="TextBox 12">
            <a:hlinkClick r:id="rId9" action="ppaction://hlinksldjump"/>
          </p:cNvPr>
          <p:cNvSpPr txBox="1"/>
          <p:nvPr/>
        </p:nvSpPr>
        <p:spPr>
          <a:xfrm>
            <a:off x="6632514" y="2627293"/>
            <a:ext cx="36420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8</a:t>
            </a:r>
          </a:p>
        </p:txBody>
      </p:sp>
      <p:sp>
        <p:nvSpPr>
          <p:cNvPr id="14" name="TextBox 13">
            <a:hlinkClick r:id="rId10" action="ppaction://hlinksldjump"/>
          </p:cNvPr>
          <p:cNvSpPr txBox="1"/>
          <p:nvPr/>
        </p:nvSpPr>
        <p:spPr>
          <a:xfrm>
            <a:off x="7546914" y="2615625"/>
            <a:ext cx="39305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9</a:t>
            </a:r>
          </a:p>
        </p:txBody>
      </p:sp>
      <p:sp>
        <p:nvSpPr>
          <p:cNvPr id="15" name="TextBox 14">
            <a:hlinkClick r:id="rId11" action="ppaction://hlinksldjump"/>
          </p:cNvPr>
          <p:cNvSpPr txBox="1"/>
          <p:nvPr/>
        </p:nvSpPr>
        <p:spPr>
          <a:xfrm>
            <a:off x="8344296" y="2615625"/>
            <a:ext cx="53893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10</a:t>
            </a:r>
          </a:p>
        </p:txBody>
      </p:sp>
      <p:sp>
        <p:nvSpPr>
          <p:cNvPr id="16" name="TextBox 15">
            <a:hlinkClick r:id="rId12" action="ppaction://hlinksldjump"/>
          </p:cNvPr>
          <p:cNvSpPr txBox="1"/>
          <p:nvPr/>
        </p:nvSpPr>
        <p:spPr>
          <a:xfrm>
            <a:off x="190896" y="3606225"/>
            <a:ext cx="45076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11</a:t>
            </a:r>
          </a:p>
        </p:txBody>
      </p:sp>
      <p:sp>
        <p:nvSpPr>
          <p:cNvPr id="17" name="TextBox 16">
            <a:hlinkClick r:id="rId13" action="ppaction://hlinksldjump"/>
          </p:cNvPr>
          <p:cNvSpPr txBox="1"/>
          <p:nvPr/>
        </p:nvSpPr>
        <p:spPr>
          <a:xfrm>
            <a:off x="1066800" y="3606225"/>
            <a:ext cx="49404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12</a:t>
            </a:r>
          </a:p>
        </p:txBody>
      </p:sp>
      <p:sp>
        <p:nvSpPr>
          <p:cNvPr id="18" name="TextBox 17">
            <a:hlinkClick r:id="rId14" action="ppaction://hlinksldjump"/>
          </p:cNvPr>
          <p:cNvSpPr txBox="1"/>
          <p:nvPr/>
        </p:nvSpPr>
        <p:spPr>
          <a:xfrm>
            <a:off x="2019696" y="3606225"/>
            <a:ext cx="492443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13</a:t>
            </a:r>
          </a:p>
        </p:txBody>
      </p:sp>
      <p:sp>
        <p:nvSpPr>
          <p:cNvPr id="19" name="TextBox 18">
            <a:hlinkClick r:id="rId14" action="ppaction://hlinksldjump"/>
          </p:cNvPr>
          <p:cNvSpPr txBox="1"/>
          <p:nvPr/>
        </p:nvSpPr>
        <p:spPr>
          <a:xfrm>
            <a:off x="2934096" y="3606225"/>
            <a:ext cx="527709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14</a:t>
            </a:r>
          </a:p>
        </p:txBody>
      </p:sp>
      <p:sp>
        <p:nvSpPr>
          <p:cNvPr id="20" name="TextBox 19">
            <a:hlinkClick r:id="rId15" action="ppaction://hlinksldjump"/>
          </p:cNvPr>
          <p:cNvSpPr txBox="1"/>
          <p:nvPr/>
        </p:nvSpPr>
        <p:spPr>
          <a:xfrm>
            <a:off x="3848496" y="3606225"/>
            <a:ext cx="524503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15</a:t>
            </a:r>
          </a:p>
        </p:txBody>
      </p:sp>
      <p:sp>
        <p:nvSpPr>
          <p:cNvPr id="21" name="TextBox 20">
            <a:hlinkClick r:id="rId16" action="ppaction://hlinksldjump"/>
          </p:cNvPr>
          <p:cNvSpPr txBox="1"/>
          <p:nvPr/>
        </p:nvSpPr>
        <p:spPr>
          <a:xfrm>
            <a:off x="4762896" y="4520625"/>
            <a:ext cx="527709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16</a:t>
            </a:r>
          </a:p>
        </p:txBody>
      </p:sp>
      <p:sp>
        <p:nvSpPr>
          <p:cNvPr id="22" name="TextBox 21">
            <a:hlinkClick r:id="rId17" action="ppaction://hlinksldjump"/>
          </p:cNvPr>
          <p:cNvSpPr txBox="1"/>
          <p:nvPr/>
        </p:nvSpPr>
        <p:spPr>
          <a:xfrm>
            <a:off x="5677296" y="4520625"/>
            <a:ext cx="47801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17</a:t>
            </a:r>
          </a:p>
        </p:txBody>
      </p:sp>
      <p:sp>
        <p:nvSpPr>
          <p:cNvPr id="23" name="TextBox 22">
            <a:hlinkClick r:id="rId18" action="ppaction://hlinksldjump"/>
          </p:cNvPr>
          <p:cNvSpPr txBox="1"/>
          <p:nvPr/>
        </p:nvSpPr>
        <p:spPr>
          <a:xfrm>
            <a:off x="6591696" y="4520625"/>
            <a:ext cx="497252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18</a:t>
            </a:r>
          </a:p>
        </p:txBody>
      </p:sp>
      <p:sp>
        <p:nvSpPr>
          <p:cNvPr id="24" name="TextBox 23">
            <a:hlinkClick r:id="rId19" action="ppaction://hlinksldjump"/>
          </p:cNvPr>
          <p:cNvSpPr txBox="1"/>
          <p:nvPr/>
        </p:nvSpPr>
        <p:spPr>
          <a:xfrm>
            <a:off x="7467600" y="4520625"/>
            <a:ext cx="51969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19</a:t>
            </a:r>
          </a:p>
        </p:txBody>
      </p:sp>
      <p:sp>
        <p:nvSpPr>
          <p:cNvPr id="25" name="TextBox 24">
            <a:hlinkClick r:id="rId20" action="ppaction://hlinksldjump"/>
          </p:cNvPr>
          <p:cNvSpPr txBox="1"/>
          <p:nvPr/>
        </p:nvSpPr>
        <p:spPr>
          <a:xfrm>
            <a:off x="8420496" y="4520625"/>
            <a:ext cx="601447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20</a:t>
            </a:r>
          </a:p>
        </p:txBody>
      </p:sp>
      <p:sp>
        <p:nvSpPr>
          <p:cNvPr id="26" name="TextBox 25">
            <a:hlinkClick r:id="rId21" action="ppaction://hlinksldjump"/>
          </p:cNvPr>
          <p:cNvSpPr txBox="1"/>
          <p:nvPr/>
        </p:nvSpPr>
        <p:spPr>
          <a:xfrm>
            <a:off x="228600" y="5358825"/>
            <a:ext cx="494046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21</a:t>
            </a:r>
          </a:p>
        </p:txBody>
      </p:sp>
      <p:sp>
        <p:nvSpPr>
          <p:cNvPr id="27" name="TextBox 26">
            <a:hlinkClick r:id="rId22" action="ppaction://hlinksldjump"/>
          </p:cNvPr>
          <p:cNvSpPr txBox="1"/>
          <p:nvPr/>
        </p:nvSpPr>
        <p:spPr>
          <a:xfrm>
            <a:off x="1181496" y="5358825"/>
            <a:ext cx="537327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22</a:t>
            </a:r>
          </a:p>
        </p:txBody>
      </p:sp>
      <p:sp>
        <p:nvSpPr>
          <p:cNvPr id="28" name="TextBox 27">
            <a:hlinkClick r:id="rId23" action="ppaction://hlinksldjump"/>
          </p:cNvPr>
          <p:cNvSpPr txBox="1"/>
          <p:nvPr/>
        </p:nvSpPr>
        <p:spPr>
          <a:xfrm>
            <a:off x="2057400" y="5358825"/>
            <a:ext cx="53572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23</a:t>
            </a:r>
          </a:p>
        </p:txBody>
      </p:sp>
      <p:sp>
        <p:nvSpPr>
          <p:cNvPr id="29" name="TextBox 28">
            <a:hlinkClick r:id="rId24" action="ppaction://hlinksldjump"/>
          </p:cNvPr>
          <p:cNvSpPr txBox="1"/>
          <p:nvPr/>
        </p:nvSpPr>
        <p:spPr>
          <a:xfrm>
            <a:off x="3010296" y="5358825"/>
            <a:ext cx="57099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24</a:t>
            </a:r>
          </a:p>
        </p:txBody>
      </p:sp>
      <p:sp>
        <p:nvSpPr>
          <p:cNvPr id="30" name="TextBox 29">
            <a:hlinkClick r:id="rId25" action="ppaction://hlinksldjump"/>
          </p:cNvPr>
          <p:cNvSpPr txBox="1"/>
          <p:nvPr/>
        </p:nvSpPr>
        <p:spPr>
          <a:xfrm>
            <a:off x="3886200" y="5358825"/>
            <a:ext cx="567784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latin typeface="Curlz MT" panose="04040404050702020202" pitchFamily="82" charset="0"/>
              </a:rPr>
              <a:t>25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84246" y="37207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n w="18000">
                  <a:solidFill>
                    <a:schemeClr val="accent2">
                      <a:lumMod val="75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Harlow Solid Italic" panose="04030604020F02020D02" pitchFamily="82" charset="0"/>
                <a:cs typeface="Andalus" pitchFamily="18" charset="-78"/>
              </a:rPr>
              <a:t>Out of the 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4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7000" y="2328952"/>
            <a:ext cx="384111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workshop</a:t>
            </a: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10196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2514600"/>
            <a:ext cx="367761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accident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774794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9800" y="2514600"/>
            <a:ext cx="470192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354875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21657" y="2438400"/>
            <a:ext cx="204094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book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95231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514600"/>
            <a:ext cx="24240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break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27618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4220" y="2438400"/>
            <a:ext cx="238078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alarm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7869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0" y="2252752"/>
            <a:ext cx="24368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water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32819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2252752"/>
            <a:ext cx="417774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New year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8296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74149" y="2362200"/>
            <a:ext cx="28456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pongal</a:t>
            </a:r>
            <a:endParaRPr lang="en-US" sz="115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hiller" pitchFamily="82" charset="0"/>
            </a:endParaRP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7473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0" y="2514600"/>
            <a:ext cx="177644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bird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30341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5712" y="2468940"/>
            <a:ext cx="26516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festival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438400"/>
            <a:ext cx="290496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nature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782886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90800" y="2514600"/>
            <a:ext cx="372249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Country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1410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0" y="2362200"/>
            <a:ext cx="35044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freedom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847240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43200" y="2438400"/>
            <a:ext cx="348845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republic</a:t>
            </a:r>
          </a:p>
        </p:txBody>
      </p:sp>
      <p:sp>
        <p:nvSpPr>
          <p:cNvPr id="5" name="TextBox 4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202303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64677" y="2362200"/>
            <a:ext cx="235032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truth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817866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2362200"/>
            <a:ext cx="48542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imagination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801752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52800" y="2438400"/>
            <a:ext cx="25026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marks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6044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24263" y="2514600"/>
            <a:ext cx="43861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celebrations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97168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2328952"/>
            <a:ext cx="495039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tournament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36417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00" y="2252752"/>
            <a:ext cx="45592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symposium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49294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5266" y="2328952"/>
            <a:ext cx="33169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seminar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65754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14631" y="2252752"/>
            <a:ext cx="194796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race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173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0486" y="2405152"/>
            <a:ext cx="287931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submit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46659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2">
              <a:lumMod val="60000"/>
              <a:lumOff val="40000"/>
            </a:schemeClr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1400" y="2405152"/>
            <a:ext cx="205376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hiller" pitchFamily="82" charset="0"/>
              </a:rPr>
              <a:t>rally</a:t>
            </a:r>
          </a:p>
        </p:txBody>
      </p:sp>
      <p:sp>
        <p:nvSpPr>
          <p:cNvPr id="4" name="TextBox 3">
            <a:hlinkClick r:id="rId2" action="ppaction://hlinksldjump"/>
          </p:cNvPr>
          <p:cNvSpPr txBox="1"/>
          <p:nvPr/>
        </p:nvSpPr>
        <p:spPr>
          <a:xfrm>
            <a:off x="7620000" y="6172200"/>
            <a:ext cx="15888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arlow Solid Italic" panose="04030604020F02020D02" pitchFamily="82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79067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159</Words>
  <Application>Microsoft Office PowerPoint</Application>
  <PresentationFormat>On-screen Show (4:3)</PresentationFormat>
  <Paragraphs>81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ABI</dc:creator>
  <cp:lastModifiedBy>Windows User</cp:lastModifiedBy>
  <cp:revision>31</cp:revision>
  <dcterms:created xsi:type="dcterms:W3CDTF">2018-02-15T16:32:03Z</dcterms:created>
  <dcterms:modified xsi:type="dcterms:W3CDTF">2018-10-16T09:05:41Z</dcterms:modified>
</cp:coreProperties>
</file>