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200" d="100"/>
          <a:sy n="200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1695-93D3-8144-99EE-80C596C28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71B30-D1C2-DF49-B1D5-157C253EE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5CF3-71CB-5C41-BFC7-BE61951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DD48-AB19-2D47-8734-8192FDCA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A082-0AED-B643-AFA9-1FBA62FD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8989-CD55-004A-B686-9F982798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CAAC3-189B-9343-8B0B-108DA8B3E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93C0-7B68-334D-B0CD-9FA6174B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6172-37B2-104F-BEA9-6A47D9D0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5FA7-C601-5845-A3F1-3D56A976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1F161-6973-3E49-BF47-B7D7057AA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699D-7299-F64F-A67E-DD7D5C357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CE4A-D81E-C544-AF70-EA9B53A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5FE2-E52A-8445-90B8-1998C67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72B2-A879-0148-B9B9-B92F80B6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F750-0E78-B245-A2E7-C88562B6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424F-BB02-1F4F-AB32-14EE6D92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DB53-F805-BC4E-AF0F-605F4F3A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EC62-FA53-6940-A69C-8C7706CE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DECA-E058-2642-A7C6-914C7968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B70C-7D43-034B-B1CA-C459B0D5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7E00-601F-FB45-9E1F-E45B15AE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D96E-38B8-4344-8E03-114DB46B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605A-C2DF-C04A-81D5-55106E8B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B5B9-852F-6547-BEBB-2FDE135F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A447-9D3C-0547-A265-B293275C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7A8A-CDF6-8447-9F60-2A14E8ADD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C516-980E-1F4B-90FE-E7BF0280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3364-890D-374D-AE87-21D70823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65B6-1F83-3F4B-A933-5786B3C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F0A6-6765-6F48-BCC1-20698C3F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AC44-2786-6F48-82DC-694BEDE1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8DDA-CAE5-E548-B7A3-2D4B5F37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337C8-ACC5-A844-B195-96F1D7C3F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D8D7F-D799-0C43-A193-E4C28A0FF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D8A4D-C70E-B043-846B-0E39E9B80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F66A-14EF-B24F-B77D-752E6BC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84C38-8365-C444-963F-A57FCC8D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8BDDB-164C-8A47-9685-AD63576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B8BF-16A8-354C-8104-22659C0C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7BF87-F72F-A94D-A092-AEB53D1E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63721-1D42-104F-997F-04D4A08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15AEE-BC7C-BE48-84E3-419CF10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359C6-CC19-5B49-AC29-EB5A69F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556E9-E051-5143-85D8-916C5CA8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4C88E-3FC6-9246-8087-EF558A60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E4B-85F0-984E-933E-73F78F3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AFD5-AFE1-A144-AC0F-9EE44957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E0DD-E68F-5449-8C05-76EF897F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ADC8B-DE47-4644-AB98-974FEBE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4744-9F7A-C54C-B095-86E7721B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6A26D-8DE0-CB45-B498-1F20CC62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EF77-B4AE-914A-9CAE-93AC1E39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0B47E-779D-5F4A-B2CB-967828ED7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225A1-C28E-864D-885C-F798FDF0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F1DC-8BA4-CA48-92D0-5F22196B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2449F-C74A-3D44-AAA4-3CF3BFA4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3CEA-27E1-BA4B-A92B-D5F7DDE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586C-E854-4248-B06C-9098C6D7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F74EF-D933-514C-96B8-F3A80912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E79B-F364-9E47-BC53-82C5ADCB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80EA-6941-7948-8350-2A1A3FE18DBE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AF83-036B-9043-BC7B-5AD9DC60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3068-B5FE-1747-873B-D5659A942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3708-A24E-A44A-BBAF-D86DF35B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46B75-3DA0-5646-BDE5-D86C42BBE0AD}"/>
              </a:ext>
            </a:extLst>
          </p:cNvPr>
          <p:cNvSpPr/>
          <p:nvPr/>
        </p:nvSpPr>
        <p:spPr>
          <a:xfrm>
            <a:off x="1217007" y="710469"/>
            <a:ext cx="1611712" cy="73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OrgName - Input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294B04B-0E87-A04E-820D-3CF464504956}"/>
              </a:ext>
            </a:extLst>
          </p:cNvPr>
          <p:cNvSpPr/>
          <p:nvPr/>
        </p:nvSpPr>
        <p:spPr>
          <a:xfrm>
            <a:off x="3381306" y="723626"/>
            <a:ext cx="732203" cy="7170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3ADF11CD-DCDC-0F41-8BBD-B54D2285C382}"/>
              </a:ext>
            </a:extLst>
          </p:cNvPr>
          <p:cNvSpPr/>
          <p:nvPr/>
        </p:nvSpPr>
        <p:spPr>
          <a:xfrm>
            <a:off x="4874606" y="592058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Fetch All Repos for org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B484D0-4471-8940-A53E-9ED0DF7AA797}"/>
              </a:ext>
            </a:extLst>
          </p:cNvPr>
          <p:cNvSpPr/>
          <p:nvPr/>
        </p:nvSpPr>
        <p:spPr>
          <a:xfrm>
            <a:off x="3214847" y="1791404"/>
            <a:ext cx="898663" cy="434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87FD340C-D624-7B4F-A6E2-DEA36D637A39}"/>
              </a:ext>
            </a:extLst>
          </p:cNvPr>
          <p:cNvSpPr/>
          <p:nvPr/>
        </p:nvSpPr>
        <p:spPr>
          <a:xfrm>
            <a:off x="4874606" y="983609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Each Repo, Fetch All Branches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BE98F100-669D-8944-954B-9D92DD2303EB}"/>
              </a:ext>
            </a:extLst>
          </p:cNvPr>
          <p:cNvSpPr/>
          <p:nvPr/>
        </p:nvSpPr>
        <p:spPr>
          <a:xfrm>
            <a:off x="4874606" y="1401559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Start Backups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2E14B-555D-2348-ADA7-D858EECDE24F}"/>
              </a:ext>
            </a:extLst>
          </p:cNvPr>
          <p:cNvSpPr txBox="1"/>
          <p:nvPr/>
        </p:nvSpPr>
        <p:spPr>
          <a:xfrm>
            <a:off x="935502" y="3010486"/>
            <a:ext cx="5618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folder = ~/</a:t>
            </a:r>
            <a:r>
              <a:rPr lang="en-US" dirty="0" err="1"/>
              <a:t>bkp_chaitu</a:t>
            </a:r>
            <a:endParaRPr lang="en-US" dirty="0"/>
          </a:p>
          <a:p>
            <a:r>
              <a:rPr lang="en-US" dirty="0"/>
              <a:t>Backup format = $</a:t>
            </a:r>
            <a:r>
              <a:rPr lang="en-US" dirty="0" err="1"/>
              <a:t>Backup_Folder</a:t>
            </a:r>
            <a:r>
              <a:rPr lang="en-US" dirty="0"/>
              <a:t>/$REPO_$BRANCHNAME</a:t>
            </a:r>
          </a:p>
          <a:p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F78E29F-8B19-0249-8BEB-3C186FF794FE}"/>
              </a:ext>
            </a:extLst>
          </p:cNvPr>
          <p:cNvSpPr/>
          <p:nvPr/>
        </p:nvSpPr>
        <p:spPr>
          <a:xfrm>
            <a:off x="7753902" y="1305343"/>
            <a:ext cx="1188720" cy="707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33C58788-A7CC-C842-A220-D416B0EBA19A}"/>
              </a:ext>
            </a:extLst>
          </p:cNvPr>
          <p:cNvSpPr/>
          <p:nvPr/>
        </p:nvSpPr>
        <p:spPr>
          <a:xfrm>
            <a:off x="9198445" y="1495087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Folder Exists, cd &lt;folder&gt; ,Do git Pull 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0EFB532B-47AC-CA4D-AF7A-F010238DF5AD}"/>
              </a:ext>
            </a:extLst>
          </p:cNvPr>
          <p:cNvSpPr/>
          <p:nvPr/>
        </p:nvSpPr>
        <p:spPr>
          <a:xfrm>
            <a:off x="7264137" y="2206022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Folder Not Exits, git 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B29B4-C02D-8848-ADBD-BA28F382B1F1}"/>
              </a:ext>
            </a:extLst>
          </p:cNvPr>
          <p:cNvSpPr txBox="1"/>
          <p:nvPr/>
        </p:nvSpPr>
        <p:spPr>
          <a:xfrm>
            <a:off x="703385" y="4325815"/>
            <a:ext cx="93198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Instructions to run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IN" sz="900" dirty="0" err="1">
                <a:latin typeface="Courier" pitchFamily="2" charset="0"/>
              </a:rPr>
              <a:t>wget</a:t>
            </a:r>
            <a:r>
              <a:rPr lang="en-IN" sz="900" dirty="0">
                <a:latin typeface="Courier" pitchFamily="2" charset="0"/>
              </a:rPr>
              <a:t> https://</a:t>
            </a:r>
            <a:r>
              <a:rPr lang="en-IN" sz="900" dirty="0" err="1">
                <a:latin typeface="Courier" pitchFamily="2" charset="0"/>
              </a:rPr>
              <a:t>raw.githubusercontent.com</a:t>
            </a:r>
            <a:r>
              <a:rPr lang="en-IN" sz="900" dirty="0">
                <a:latin typeface="Courier" pitchFamily="2" charset="0"/>
              </a:rPr>
              <a:t>/</a:t>
            </a:r>
            <a:r>
              <a:rPr lang="en-IN" sz="900" dirty="0" err="1">
                <a:latin typeface="Courier" pitchFamily="2" charset="0"/>
              </a:rPr>
              <a:t>phanikishorelanka</a:t>
            </a:r>
            <a:r>
              <a:rPr lang="en-IN" sz="900" dirty="0">
                <a:latin typeface="Courier" pitchFamily="2" charset="0"/>
              </a:rPr>
              <a:t>/docker-k8s-pklanka/master/get_scripts2.sh</a:t>
            </a:r>
          </a:p>
          <a:p>
            <a:r>
              <a:rPr lang="en-IN" sz="900" dirty="0" err="1">
                <a:latin typeface="Courier" pitchFamily="2" charset="0"/>
              </a:rPr>
              <a:t>chmod</a:t>
            </a:r>
            <a:r>
              <a:rPr lang="en-IN" sz="900" dirty="0">
                <a:latin typeface="Courier" pitchFamily="2" charset="0"/>
              </a:rPr>
              <a:t> </a:t>
            </a:r>
            <a:r>
              <a:rPr lang="en-IN" sz="900" dirty="0" err="1">
                <a:latin typeface="Courier" pitchFamily="2" charset="0"/>
              </a:rPr>
              <a:t>a+x</a:t>
            </a:r>
            <a:r>
              <a:rPr lang="en-IN" sz="900" dirty="0">
                <a:latin typeface="Courier" pitchFamily="2" charset="0"/>
              </a:rPr>
              <a:t> get_scripts2.sh </a:t>
            </a:r>
          </a:p>
          <a:p>
            <a:r>
              <a:rPr lang="en-IN" sz="900" dirty="0">
                <a:latin typeface="Courier" pitchFamily="2" charset="0"/>
              </a:rPr>
              <a:t>./get_scripts2.sh </a:t>
            </a:r>
            <a:r>
              <a:rPr lang="en-IN" sz="900" dirty="0" err="1">
                <a:latin typeface="Courier" pitchFamily="2" charset="0"/>
              </a:rPr>
              <a:t>Accuweather</a:t>
            </a:r>
            <a:r>
              <a:rPr lang="en-IN" sz="900" dirty="0">
                <a:latin typeface="Courier" pitchFamily="2" charset="0"/>
              </a:rPr>
              <a:t>-Inc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0DC-9DBB-004C-91D2-DF4140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Repos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C9BE56B-E1C8-7D4F-ABA9-2A218A11CBBF}"/>
              </a:ext>
            </a:extLst>
          </p:cNvPr>
          <p:cNvSpPr/>
          <p:nvPr/>
        </p:nvSpPr>
        <p:spPr>
          <a:xfrm>
            <a:off x="838200" y="1690688"/>
            <a:ext cx="1276350" cy="3159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private_repo.txt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9408337E-3ADA-3948-9A5A-1C8CEA54939E}"/>
              </a:ext>
            </a:extLst>
          </p:cNvPr>
          <p:cNvSpPr/>
          <p:nvPr/>
        </p:nvSpPr>
        <p:spPr>
          <a:xfrm>
            <a:off x="2515456" y="1690688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If Master branch is cloned 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9CE05C31-437C-3C4C-ADCA-9713FEA7CD27}"/>
              </a:ext>
            </a:extLst>
          </p:cNvPr>
          <p:cNvSpPr/>
          <p:nvPr/>
        </p:nvSpPr>
        <p:spPr>
          <a:xfrm>
            <a:off x="2686905" y="3192313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Go to Master branch and do git pull and fetch child branches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6D3D160-61B3-C745-A8F0-2DF92CB76A1E}"/>
              </a:ext>
            </a:extLst>
          </p:cNvPr>
          <p:cNvSpPr/>
          <p:nvPr/>
        </p:nvSpPr>
        <p:spPr>
          <a:xfrm>
            <a:off x="2686906" y="2776678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Clone Master 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272E301D-A788-E04A-91A5-4B659EA17C2E}"/>
              </a:ext>
            </a:extLst>
          </p:cNvPr>
          <p:cNvSpPr/>
          <p:nvPr/>
        </p:nvSpPr>
        <p:spPr>
          <a:xfrm>
            <a:off x="2686904" y="3608742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Check the Non Master Branches already exit or not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3DCD9B6-E37D-2D4F-8C63-414A757B5D96}"/>
              </a:ext>
            </a:extLst>
          </p:cNvPr>
          <p:cNvSpPr/>
          <p:nvPr/>
        </p:nvSpPr>
        <p:spPr>
          <a:xfrm>
            <a:off x="5391150" y="1690688"/>
            <a:ext cx="361950" cy="4956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002C201-3CC3-4942-91C7-0C67E80EEE47}"/>
              </a:ext>
            </a:extLst>
          </p:cNvPr>
          <p:cNvSpPr/>
          <p:nvPr/>
        </p:nvSpPr>
        <p:spPr>
          <a:xfrm>
            <a:off x="3848100" y="2186342"/>
            <a:ext cx="361950" cy="4956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595D4404-9559-3C4A-A0D9-06C877993BEA}"/>
              </a:ext>
            </a:extLst>
          </p:cNvPr>
          <p:cNvSpPr/>
          <p:nvPr/>
        </p:nvSpPr>
        <p:spPr>
          <a:xfrm>
            <a:off x="6082694" y="1759435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Go to Master branch and do git pull and fetch updated child branches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7F2CA66-D739-1D4C-BF80-EA25CAC22C34}"/>
              </a:ext>
            </a:extLst>
          </p:cNvPr>
          <p:cNvSpPr/>
          <p:nvPr/>
        </p:nvSpPr>
        <p:spPr>
          <a:xfrm>
            <a:off x="6082695" y="1343800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CD ”Master Branch Folder” and do git pull 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00F7117-4BDA-9444-96AE-0959CFC50963}"/>
              </a:ext>
            </a:extLst>
          </p:cNvPr>
          <p:cNvSpPr/>
          <p:nvPr/>
        </p:nvSpPr>
        <p:spPr>
          <a:xfrm>
            <a:off x="6082693" y="2175864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Check the Non Master Branches already exit or not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05630F0-4D89-F248-BCBD-96E6AEF7CDCF}"/>
              </a:ext>
            </a:extLst>
          </p:cNvPr>
          <p:cNvSpPr/>
          <p:nvPr/>
        </p:nvSpPr>
        <p:spPr>
          <a:xfrm>
            <a:off x="8777412" y="2115240"/>
            <a:ext cx="361950" cy="4956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8EDC6C6-F5EE-8040-BF0F-2E81B7F64E04}"/>
              </a:ext>
            </a:extLst>
          </p:cNvPr>
          <p:cNvSpPr/>
          <p:nvPr/>
        </p:nvSpPr>
        <p:spPr>
          <a:xfrm>
            <a:off x="9287980" y="2116159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3.1 cd “</a:t>
            </a:r>
            <a:r>
              <a:rPr lang="en-US" sz="1200" dirty="0" err="1"/>
              <a:t>Branchfolder</a:t>
            </a:r>
            <a:r>
              <a:rPr lang="en-US" sz="1200" dirty="0"/>
              <a:t>” and do git pull 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D950C705-CF23-1149-A55E-F72C99F1438C}"/>
              </a:ext>
            </a:extLst>
          </p:cNvPr>
          <p:cNvSpPr/>
          <p:nvPr/>
        </p:nvSpPr>
        <p:spPr>
          <a:xfrm>
            <a:off x="6152791" y="3192313"/>
            <a:ext cx="2546101" cy="3364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3.2 git clone repo –b $</a:t>
            </a:r>
            <a:r>
              <a:rPr lang="en-US" sz="1200" dirty="0" err="1"/>
              <a:t>branch_name</a:t>
            </a:r>
            <a:endParaRPr lang="en-US" sz="12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C7FC871-E0D7-6E4C-98E4-DD2AD5A3717D}"/>
              </a:ext>
            </a:extLst>
          </p:cNvPr>
          <p:cNvSpPr/>
          <p:nvPr/>
        </p:nvSpPr>
        <p:spPr>
          <a:xfrm>
            <a:off x="7063892" y="2581021"/>
            <a:ext cx="361950" cy="4956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</a:t>
            </a:r>
          </a:p>
          <a:p>
            <a:pPr algn="ctr"/>
            <a:r>
              <a:rPr lang="en-US" sz="8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041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196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Private Repos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kishore</dc:creator>
  <cp:lastModifiedBy>phani kishore</cp:lastModifiedBy>
  <cp:revision>4</cp:revision>
  <dcterms:created xsi:type="dcterms:W3CDTF">2019-05-31T00:35:11Z</dcterms:created>
  <dcterms:modified xsi:type="dcterms:W3CDTF">2019-06-03T13:45:47Z</dcterms:modified>
</cp:coreProperties>
</file>