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9" r:id="rId11"/>
    <p:sldId id="268" r:id="rId12"/>
    <p:sldId id="267" r:id="rId13"/>
    <p:sldId id="266" r:id="rId14"/>
    <p:sldId id="270" r:id="rId15"/>
    <p:sldId id="272" r:id="rId16"/>
    <p:sldId id="273" r:id="rId17"/>
    <p:sldId id="271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5B466-EB3F-47EF-BBC7-B1F5BA687DAC}" v="16" dt="2025-03-22T06:17:2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Chandra Kare" userId="b52e68dd213dc662" providerId="LiveId" clId="{D3BB8993-07F3-4800-AECB-8A3D7394060A}"/>
    <pc:docChg chg="undo redo custSel addSld modSld">
      <pc:chgData name="Bharath Chandra Kare" userId="b52e68dd213dc662" providerId="LiveId" clId="{D3BB8993-07F3-4800-AECB-8A3D7394060A}" dt="2025-02-08T04:24:50.718" v="236" actId="1076"/>
      <pc:docMkLst>
        <pc:docMk/>
      </pc:docMkLst>
      <pc:sldChg chg="modSp mod">
        <pc:chgData name="Bharath Chandra Kare" userId="b52e68dd213dc662" providerId="LiveId" clId="{D3BB8993-07F3-4800-AECB-8A3D7394060A}" dt="2025-02-08T04:24:05.552" v="230" actId="14100"/>
        <pc:sldMkLst>
          <pc:docMk/>
          <pc:sldMk cId="494651096" sldId="256"/>
        </pc:sldMkLst>
        <pc:spChg chg="mod">
          <ac:chgData name="Bharath Chandra Kare" userId="b52e68dd213dc662" providerId="LiveId" clId="{D3BB8993-07F3-4800-AECB-8A3D7394060A}" dt="2025-02-08T04:23:47.070" v="227" actId="1076"/>
          <ac:spMkLst>
            <pc:docMk/>
            <pc:sldMk cId="494651096" sldId="256"/>
            <ac:spMk id="2" creationId="{FB8B8129-260C-A10E-6602-22476A94A751}"/>
          </ac:spMkLst>
        </pc:spChg>
        <pc:spChg chg="mod">
          <ac:chgData name="Bharath Chandra Kare" userId="b52e68dd213dc662" providerId="LiveId" clId="{D3BB8993-07F3-4800-AECB-8A3D7394060A}" dt="2025-02-08T04:24:05.552" v="230" actId="14100"/>
          <ac:spMkLst>
            <pc:docMk/>
            <pc:sldMk cId="494651096" sldId="256"/>
            <ac:spMk id="3" creationId="{43B566E6-B7CD-CB5E-0808-843F99188A1B}"/>
          </ac:spMkLst>
        </pc:spChg>
      </pc:sldChg>
      <pc:sldChg chg="modSp mod">
        <pc:chgData name="Bharath Chandra Kare" userId="b52e68dd213dc662" providerId="LiveId" clId="{D3BB8993-07F3-4800-AECB-8A3D7394060A}" dt="2025-02-08T04:21:11.058" v="152" actId="27636"/>
        <pc:sldMkLst>
          <pc:docMk/>
          <pc:sldMk cId="2792631451" sldId="257"/>
        </pc:sldMkLst>
        <pc:spChg chg="mod">
          <ac:chgData name="Bharath Chandra Kare" userId="b52e68dd213dc662" providerId="LiveId" clId="{D3BB8993-07F3-4800-AECB-8A3D7394060A}" dt="2025-02-08T04:02:41.921" v="12" actId="1076"/>
          <ac:spMkLst>
            <pc:docMk/>
            <pc:sldMk cId="2792631451" sldId="257"/>
            <ac:spMk id="2" creationId="{FADD9465-3410-53FE-9FEE-82642007D8BA}"/>
          </ac:spMkLst>
        </pc:spChg>
        <pc:spChg chg="mod">
          <ac:chgData name="Bharath Chandra Kare" userId="b52e68dd213dc662" providerId="LiveId" clId="{D3BB8993-07F3-4800-AECB-8A3D7394060A}" dt="2025-02-08T04:21:11.058" v="152" actId="27636"/>
          <ac:spMkLst>
            <pc:docMk/>
            <pc:sldMk cId="2792631451" sldId="257"/>
            <ac:spMk id="3" creationId="{5816E69F-416B-7C48-4936-F9BDA93421BD}"/>
          </ac:spMkLst>
        </pc:spChg>
      </pc:sldChg>
      <pc:sldChg chg="modSp mod">
        <pc:chgData name="Bharath Chandra Kare" userId="b52e68dd213dc662" providerId="LiveId" clId="{D3BB8993-07F3-4800-AECB-8A3D7394060A}" dt="2025-02-08T04:23:35.858" v="226" actId="2710"/>
        <pc:sldMkLst>
          <pc:docMk/>
          <pc:sldMk cId="3270393608" sldId="258"/>
        </pc:sldMkLst>
        <pc:spChg chg="mod">
          <ac:chgData name="Bharath Chandra Kare" userId="b52e68dd213dc662" providerId="LiveId" clId="{D3BB8993-07F3-4800-AECB-8A3D7394060A}" dt="2025-02-08T04:22:54.844" v="218" actId="27636"/>
          <ac:spMkLst>
            <pc:docMk/>
            <pc:sldMk cId="3270393608" sldId="258"/>
            <ac:spMk id="2" creationId="{387851BC-E426-CE9E-0C25-254A5EB02B9E}"/>
          </ac:spMkLst>
        </pc:spChg>
        <pc:spChg chg="mod">
          <ac:chgData name="Bharath Chandra Kare" userId="b52e68dd213dc662" providerId="LiveId" clId="{D3BB8993-07F3-4800-AECB-8A3D7394060A}" dt="2025-02-08T04:23:35.858" v="226" actId="2710"/>
          <ac:spMkLst>
            <pc:docMk/>
            <pc:sldMk cId="3270393608" sldId="258"/>
            <ac:spMk id="3" creationId="{DDF09E69-F3E8-717A-8EFC-E6ED18997C57}"/>
          </ac:spMkLst>
        </pc:spChg>
      </pc:sldChg>
      <pc:sldChg chg="modSp mod">
        <pc:chgData name="Bharath Chandra Kare" userId="b52e68dd213dc662" providerId="LiveId" clId="{D3BB8993-07F3-4800-AECB-8A3D7394060A}" dt="2025-02-08T04:24:50.718" v="236" actId="1076"/>
        <pc:sldMkLst>
          <pc:docMk/>
          <pc:sldMk cId="1622873881" sldId="259"/>
        </pc:sldMkLst>
        <pc:spChg chg="mod">
          <ac:chgData name="Bharath Chandra Kare" userId="b52e68dd213dc662" providerId="LiveId" clId="{D3BB8993-07F3-4800-AECB-8A3D7394060A}" dt="2025-02-08T04:24:43.836" v="235" actId="1076"/>
          <ac:spMkLst>
            <pc:docMk/>
            <pc:sldMk cId="1622873881" sldId="259"/>
            <ac:spMk id="2" creationId="{33F01C8B-8204-74A4-6815-8CCEEA0D69EB}"/>
          </ac:spMkLst>
        </pc:spChg>
        <pc:spChg chg="mod">
          <ac:chgData name="Bharath Chandra Kare" userId="b52e68dd213dc662" providerId="LiveId" clId="{D3BB8993-07F3-4800-AECB-8A3D7394060A}" dt="2025-02-08T04:24:50.718" v="236" actId="1076"/>
          <ac:spMkLst>
            <pc:docMk/>
            <pc:sldMk cId="1622873881" sldId="259"/>
            <ac:spMk id="3" creationId="{9ECE5D5D-CC3C-7DF8-E457-AA38D461F374}"/>
          </ac:spMkLst>
        </pc:spChg>
      </pc:sldChg>
      <pc:sldChg chg="modSp mod">
        <pc:chgData name="Bharath Chandra Kare" userId="b52e68dd213dc662" providerId="LiveId" clId="{D3BB8993-07F3-4800-AECB-8A3D7394060A}" dt="2025-02-08T04:24:30.744" v="234" actId="113"/>
        <pc:sldMkLst>
          <pc:docMk/>
          <pc:sldMk cId="1516417186" sldId="260"/>
        </pc:sldMkLst>
        <pc:spChg chg="mod">
          <ac:chgData name="Bharath Chandra Kare" userId="b52e68dd213dc662" providerId="LiveId" clId="{D3BB8993-07F3-4800-AECB-8A3D7394060A}" dt="2025-02-08T04:22:22.680" v="213" actId="207"/>
          <ac:spMkLst>
            <pc:docMk/>
            <pc:sldMk cId="1516417186" sldId="260"/>
            <ac:spMk id="2" creationId="{438ED95E-76B3-B0D3-7484-51C9B7CC1700}"/>
          </ac:spMkLst>
        </pc:spChg>
        <pc:spChg chg="mod">
          <ac:chgData name="Bharath Chandra Kare" userId="b52e68dd213dc662" providerId="LiveId" clId="{D3BB8993-07F3-4800-AECB-8A3D7394060A}" dt="2025-02-08T04:24:30.744" v="234" actId="113"/>
          <ac:spMkLst>
            <pc:docMk/>
            <pc:sldMk cId="1516417186" sldId="260"/>
            <ac:spMk id="3" creationId="{79EEB0BF-5814-E7F7-ED53-DC9CAA441F16}"/>
          </ac:spMkLst>
        </pc:spChg>
      </pc:sldChg>
      <pc:sldChg chg="modSp mod">
        <pc:chgData name="Bharath Chandra Kare" userId="b52e68dd213dc662" providerId="LiveId" clId="{D3BB8993-07F3-4800-AECB-8A3D7394060A}" dt="2025-02-08T04:05:15.342" v="32" actId="2711"/>
        <pc:sldMkLst>
          <pc:docMk/>
          <pc:sldMk cId="905191046" sldId="261"/>
        </pc:sldMkLst>
        <pc:spChg chg="mod">
          <ac:chgData name="Bharath Chandra Kare" userId="b52e68dd213dc662" providerId="LiveId" clId="{D3BB8993-07F3-4800-AECB-8A3D7394060A}" dt="2025-02-08T04:05:15.342" v="32" actId="2711"/>
          <ac:spMkLst>
            <pc:docMk/>
            <pc:sldMk cId="905191046" sldId="261"/>
            <ac:spMk id="3" creationId="{F7C95974-604A-A90D-10A9-CF970B3D674A}"/>
          </ac:spMkLst>
        </pc:spChg>
      </pc:sldChg>
      <pc:sldChg chg="addSp delSp modSp new mod">
        <pc:chgData name="Bharath Chandra Kare" userId="b52e68dd213dc662" providerId="LiveId" clId="{D3BB8993-07F3-4800-AECB-8A3D7394060A}" dt="2025-02-08T04:22:30.365" v="214" actId="1076"/>
        <pc:sldMkLst>
          <pc:docMk/>
          <pc:sldMk cId="255879478" sldId="262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255879478" sldId="262"/>
            <ac:spMk id="2" creationId="{63329815-2E21-619F-CD09-60F5C92774E0}"/>
          </ac:spMkLst>
        </pc:spChg>
      </pc:sldChg>
      <pc:sldChg chg="addSp delSp modSp new mod">
        <pc:chgData name="Bharath Chandra Kare" userId="b52e68dd213dc662" providerId="LiveId" clId="{D3BB8993-07F3-4800-AECB-8A3D7394060A}" dt="2025-02-08T04:21:10.867" v="150"/>
        <pc:sldMkLst>
          <pc:docMk/>
          <pc:sldMk cId="2637489799" sldId="263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2637489799" sldId="263"/>
            <ac:spMk id="2" creationId="{124000F1-4C97-9C74-9331-FE9443B5BFA5}"/>
          </ac:spMkLst>
        </pc:spChg>
      </pc:sldChg>
      <pc:sldChg chg="addSp delSp modSp new mod">
        <pc:chgData name="Bharath Chandra Kare" userId="b52e68dd213dc662" providerId="LiveId" clId="{D3BB8993-07F3-4800-AECB-8A3D7394060A}" dt="2025-02-08T04:21:10.867" v="150"/>
        <pc:sldMkLst>
          <pc:docMk/>
          <pc:sldMk cId="1563370749" sldId="264"/>
        </pc:sldMkLst>
        <pc:spChg chg="mod">
          <ac:chgData name="Bharath Chandra Kare" userId="b52e68dd213dc662" providerId="LiveId" clId="{D3BB8993-07F3-4800-AECB-8A3D7394060A}" dt="2025-02-08T04:21:10.867" v="150"/>
          <ac:spMkLst>
            <pc:docMk/>
            <pc:sldMk cId="1563370749" sldId="264"/>
            <ac:spMk id="2" creationId="{2312D163-E4AB-357E-DF6D-31B56591DDF2}"/>
          </ac:spMkLst>
        </pc:spChg>
      </pc:sldChg>
    </pc:docChg>
  </pc:docChgLst>
  <pc:docChgLst>
    <pc:chgData name="Bharath Chandra Kare" userId="b52e68dd213dc662" providerId="LiveId" clId="{7225B466-EB3F-47EF-BBC7-B1F5BA687DAC}"/>
    <pc:docChg chg="undo custSel addSld modSld">
      <pc:chgData name="Bharath Chandra Kare" userId="b52e68dd213dc662" providerId="LiveId" clId="{7225B466-EB3F-47EF-BBC7-B1F5BA687DAC}" dt="2025-03-22T06:17:25.075" v="125" actId="1076"/>
      <pc:docMkLst>
        <pc:docMk/>
      </pc:docMkLst>
      <pc:sldChg chg="addSp delSp modSp mod">
        <pc:chgData name="Bharath Chandra Kare" userId="b52e68dd213dc662" providerId="LiveId" clId="{7225B466-EB3F-47EF-BBC7-B1F5BA687DAC}" dt="2025-03-22T05:51:52.033" v="2"/>
        <pc:sldMkLst>
          <pc:docMk/>
          <pc:sldMk cId="255879478" sldId="262"/>
        </pc:sldMkLst>
        <pc:spChg chg="add del mod">
          <ac:chgData name="Bharath Chandra Kare" userId="b52e68dd213dc662" providerId="LiveId" clId="{7225B466-EB3F-47EF-BBC7-B1F5BA687DAC}" dt="2025-03-22T05:51:52.033" v="2"/>
          <ac:spMkLst>
            <pc:docMk/>
            <pc:sldMk cId="255879478" sldId="262"/>
            <ac:spMk id="4" creationId="{E8303216-DC6A-CBBE-58D5-ECCFD7A4061C}"/>
          </ac:spMkLst>
        </pc:spChg>
        <pc:picChg chg="del">
          <ac:chgData name="Bharath Chandra Kare" userId="b52e68dd213dc662" providerId="LiveId" clId="{7225B466-EB3F-47EF-BBC7-B1F5BA687DAC}" dt="2025-03-22T05:51:43.402" v="1" actId="478"/>
          <ac:picMkLst>
            <pc:docMk/>
            <pc:sldMk cId="255879478" sldId="262"/>
            <ac:picMk id="5" creationId="{61741DAD-1982-A5B9-01A2-55A1C7D00A20}"/>
          </ac:picMkLst>
        </pc:picChg>
        <pc:picChg chg="add mod">
          <ac:chgData name="Bharath Chandra Kare" userId="b52e68dd213dc662" providerId="LiveId" clId="{7225B466-EB3F-47EF-BBC7-B1F5BA687DAC}" dt="2025-03-22T05:51:52.033" v="2"/>
          <ac:picMkLst>
            <pc:docMk/>
            <pc:sldMk cId="255879478" sldId="262"/>
            <ac:picMk id="6" creationId="{5CC8292C-8801-974E-38FE-63CCA17326FF}"/>
          </ac:picMkLst>
        </pc:picChg>
      </pc:sldChg>
      <pc:sldChg chg="addSp delSp modSp mod">
        <pc:chgData name="Bharath Chandra Kare" userId="b52e68dd213dc662" providerId="LiveId" clId="{7225B466-EB3F-47EF-BBC7-B1F5BA687DAC}" dt="2025-03-22T05:52:34.039" v="16"/>
        <pc:sldMkLst>
          <pc:docMk/>
          <pc:sldMk cId="2637489799" sldId="263"/>
        </pc:sldMkLst>
        <pc:spChg chg="add del mod">
          <ac:chgData name="Bharath Chandra Kare" userId="b52e68dd213dc662" providerId="LiveId" clId="{7225B466-EB3F-47EF-BBC7-B1F5BA687DAC}" dt="2025-03-22T05:52:34.039" v="16"/>
          <ac:spMkLst>
            <pc:docMk/>
            <pc:sldMk cId="2637489799" sldId="263"/>
            <ac:spMk id="4" creationId="{235FABF7-0019-EF28-6916-9ED618808488}"/>
          </ac:spMkLst>
        </pc:spChg>
        <pc:picChg chg="add mod">
          <ac:chgData name="Bharath Chandra Kare" userId="b52e68dd213dc662" providerId="LiveId" clId="{7225B466-EB3F-47EF-BBC7-B1F5BA687DAC}" dt="2025-03-22T05:52:34.039" v="16"/>
          <ac:picMkLst>
            <pc:docMk/>
            <pc:sldMk cId="2637489799" sldId="263"/>
            <ac:picMk id="5" creationId="{0BA67893-4260-177D-16F2-7A8FD0685CE2}"/>
          </ac:picMkLst>
        </pc:picChg>
        <pc:picChg chg="del">
          <ac:chgData name="Bharath Chandra Kare" userId="b52e68dd213dc662" providerId="LiveId" clId="{7225B466-EB3F-47EF-BBC7-B1F5BA687DAC}" dt="2025-03-22T05:52:32.783" v="15" actId="478"/>
          <ac:picMkLst>
            <pc:docMk/>
            <pc:sldMk cId="2637489799" sldId="263"/>
            <ac:picMk id="9" creationId="{FF2484E1-9741-A973-B9B8-20B8968C90B0}"/>
          </ac:picMkLst>
        </pc:picChg>
      </pc:sldChg>
      <pc:sldChg chg="addSp delSp modSp mod">
        <pc:chgData name="Bharath Chandra Kare" userId="b52e68dd213dc662" providerId="LiveId" clId="{7225B466-EB3F-47EF-BBC7-B1F5BA687DAC}" dt="2025-03-22T05:52:23.645" v="14" actId="1076"/>
        <pc:sldMkLst>
          <pc:docMk/>
          <pc:sldMk cId="1563370749" sldId="264"/>
        </pc:sldMkLst>
        <pc:spChg chg="add del mod">
          <ac:chgData name="Bharath Chandra Kare" userId="b52e68dd213dc662" providerId="LiveId" clId="{7225B466-EB3F-47EF-BBC7-B1F5BA687DAC}" dt="2025-03-22T05:52:11.492" v="7" actId="478"/>
          <ac:spMkLst>
            <pc:docMk/>
            <pc:sldMk cId="1563370749" sldId="264"/>
            <ac:spMk id="5" creationId="{2215E782-F33C-C2AB-AA92-C3319C984FEA}"/>
          </ac:spMkLst>
        </pc:spChg>
        <pc:spChg chg="add del mod">
          <ac:chgData name="Bharath Chandra Kare" userId="b52e68dd213dc662" providerId="LiveId" clId="{7225B466-EB3F-47EF-BBC7-B1F5BA687DAC}" dt="2025-03-22T05:52:21.697" v="13"/>
          <ac:spMkLst>
            <pc:docMk/>
            <pc:sldMk cId="1563370749" sldId="264"/>
            <ac:spMk id="8" creationId="{18C9E0E0-913A-65DB-1DF4-C6E17C43093C}"/>
          </ac:spMkLst>
        </pc:spChg>
        <pc:picChg chg="add mod">
          <ac:chgData name="Bharath Chandra Kare" userId="b52e68dd213dc662" providerId="LiveId" clId="{7225B466-EB3F-47EF-BBC7-B1F5BA687DAC}" dt="2025-03-22T05:52:12.582" v="8"/>
          <ac:picMkLst>
            <pc:docMk/>
            <pc:sldMk cId="1563370749" sldId="264"/>
            <ac:picMk id="3" creationId="{091A53AC-AA5C-18B2-D047-7FAAC3694516}"/>
          </ac:picMkLst>
        </pc:picChg>
        <pc:picChg chg="add del">
          <ac:chgData name="Bharath Chandra Kare" userId="b52e68dd213dc662" providerId="LiveId" clId="{7225B466-EB3F-47EF-BBC7-B1F5BA687DAC}" dt="2025-03-22T05:52:14.731" v="9" actId="478"/>
          <ac:picMkLst>
            <pc:docMk/>
            <pc:sldMk cId="1563370749" sldId="264"/>
            <ac:picMk id="7" creationId="{091A53AC-AA5C-18B2-D047-7FAAC3694516}"/>
          </ac:picMkLst>
        </pc:picChg>
        <pc:picChg chg="add del mod">
          <ac:chgData name="Bharath Chandra Kare" userId="b52e68dd213dc662" providerId="LiveId" clId="{7225B466-EB3F-47EF-BBC7-B1F5BA687DAC}" dt="2025-03-22T05:52:19.857" v="12" actId="478"/>
          <ac:picMkLst>
            <pc:docMk/>
            <pc:sldMk cId="1563370749" sldId="264"/>
            <ac:picMk id="9" creationId="{091A53AC-AA5C-18B2-D047-7FAAC3694516}"/>
          </ac:picMkLst>
        </pc:picChg>
        <pc:picChg chg="add mod">
          <ac:chgData name="Bharath Chandra Kare" userId="b52e68dd213dc662" providerId="LiveId" clId="{7225B466-EB3F-47EF-BBC7-B1F5BA687DAC}" dt="2025-03-22T05:52:23.645" v="14" actId="1076"/>
          <ac:picMkLst>
            <pc:docMk/>
            <pc:sldMk cId="1563370749" sldId="264"/>
            <ac:picMk id="10" creationId="{091A53AC-AA5C-18B2-D047-7FAAC3694516}"/>
          </ac:picMkLst>
        </pc:picChg>
      </pc:sldChg>
      <pc:sldChg chg="addSp delSp modSp new mod">
        <pc:chgData name="Bharath Chandra Kare" userId="b52e68dd213dc662" providerId="LiveId" clId="{7225B466-EB3F-47EF-BBC7-B1F5BA687DAC}" dt="2025-03-22T05:52:49.233" v="25"/>
        <pc:sldMkLst>
          <pc:docMk/>
          <pc:sldMk cId="2445216159" sldId="265"/>
        </pc:sldMkLst>
        <pc:spChg chg="mod">
          <ac:chgData name="Bharath Chandra Kare" userId="b52e68dd213dc662" providerId="LiveId" clId="{7225B466-EB3F-47EF-BBC7-B1F5BA687DAC}" dt="2025-03-22T05:52:42.434" v="24" actId="20577"/>
          <ac:spMkLst>
            <pc:docMk/>
            <pc:sldMk cId="2445216159" sldId="265"/>
            <ac:spMk id="2" creationId="{52874863-9D01-0EBF-F158-01E986B6FF71}"/>
          </ac:spMkLst>
        </pc:spChg>
        <pc:spChg chg="del">
          <ac:chgData name="Bharath Chandra Kare" userId="b52e68dd213dc662" providerId="LiveId" clId="{7225B466-EB3F-47EF-BBC7-B1F5BA687DAC}" dt="2025-03-22T05:52:49.233" v="25"/>
          <ac:spMkLst>
            <pc:docMk/>
            <pc:sldMk cId="2445216159" sldId="265"/>
            <ac:spMk id="3" creationId="{E8CCFDCF-59B9-7D4A-C34A-04B3C91F0F4D}"/>
          </ac:spMkLst>
        </pc:spChg>
        <pc:picChg chg="add mod">
          <ac:chgData name="Bharath Chandra Kare" userId="b52e68dd213dc662" providerId="LiveId" clId="{7225B466-EB3F-47EF-BBC7-B1F5BA687DAC}" dt="2025-03-22T05:52:49.233" v="25"/>
          <ac:picMkLst>
            <pc:docMk/>
            <pc:sldMk cId="2445216159" sldId="265"/>
            <ac:picMk id="4" creationId="{BE4EF91D-D54D-4D21-12EA-3E1154B02EC4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50.764" v="65" actId="20577"/>
        <pc:sldMkLst>
          <pc:docMk/>
          <pc:sldMk cId="1706329487" sldId="266"/>
        </pc:sldMkLst>
        <pc:spChg chg="mod">
          <ac:chgData name="Bharath Chandra Kare" userId="b52e68dd213dc662" providerId="LiveId" clId="{7225B466-EB3F-47EF-BBC7-B1F5BA687DAC}" dt="2025-03-22T05:53:50.764" v="65" actId="20577"/>
          <ac:spMkLst>
            <pc:docMk/>
            <pc:sldMk cId="1706329487" sldId="266"/>
            <ac:spMk id="2" creationId="{E828B7A3-4C7E-AC7D-447D-D5AEEB3711A5}"/>
          </ac:spMkLst>
        </pc:spChg>
        <pc:spChg chg="del">
          <ac:chgData name="Bharath Chandra Kare" userId="b52e68dd213dc662" providerId="LiveId" clId="{7225B466-EB3F-47EF-BBC7-B1F5BA687DAC}" dt="2025-03-22T05:53:47.414" v="57"/>
          <ac:spMkLst>
            <pc:docMk/>
            <pc:sldMk cId="1706329487" sldId="266"/>
            <ac:spMk id="3" creationId="{A52D8630-8FCA-34F8-76FD-A0B5FBA5A5B3}"/>
          </ac:spMkLst>
        </pc:spChg>
        <pc:picChg chg="add mod">
          <ac:chgData name="Bharath Chandra Kare" userId="b52e68dd213dc662" providerId="LiveId" clId="{7225B466-EB3F-47EF-BBC7-B1F5BA687DAC}" dt="2025-03-22T05:53:47.414" v="57"/>
          <ac:picMkLst>
            <pc:docMk/>
            <pc:sldMk cId="1706329487" sldId="266"/>
            <ac:picMk id="4" creationId="{28562894-E85F-9624-31B0-0CBC885B29E7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40.566" v="56"/>
        <pc:sldMkLst>
          <pc:docMk/>
          <pc:sldMk cId="2460527212" sldId="267"/>
        </pc:sldMkLst>
        <pc:spChg chg="mod">
          <ac:chgData name="Bharath Chandra Kare" userId="b52e68dd213dc662" providerId="LiveId" clId="{7225B466-EB3F-47EF-BBC7-B1F5BA687DAC}" dt="2025-03-22T05:53:30.534" v="55" actId="20577"/>
          <ac:spMkLst>
            <pc:docMk/>
            <pc:sldMk cId="2460527212" sldId="267"/>
            <ac:spMk id="2" creationId="{4B1FBD98-5FEF-FC9C-F4FD-A05F4A9CF7BE}"/>
          </ac:spMkLst>
        </pc:spChg>
        <pc:spChg chg="del">
          <ac:chgData name="Bharath Chandra Kare" userId="b52e68dd213dc662" providerId="LiveId" clId="{7225B466-EB3F-47EF-BBC7-B1F5BA687DAC}" dt="2025-03-22T05:53:40.566" v="56"/>
          <ac:spMkLst>
            <pc:docMk/>
            <pc:sldMk cId="2460527212" sldId="267"/>
            <ac:spMk id="3" creationId="{AA3DA57A-6912-B374-670C-3A1B7B25B329}"/>
          </ac:spMkLst>
        </pc:spChg>
        <pc:picChg chg="add mod">
          <ac:chgData name="Bharath Chandra Kare" userId="b52e68dd213dc662" providerId="LiveId" clId="{7225B466-EB3F-47EF-BBC7-B1F5BA687DAC}" dt="2025-03-22T05:53:40.566" v="56"/>
          <ac:picMkLst>
            <pc:docMk/>
            <pc:sldMk cId="2460527212" sldId="267"/>
            <ac:picMk id="4" creationId="{A4E5BC9D-0E5C-B038-5340-BA729782B848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25.217" v="47" actId="20577"/>
        <pc:sldMkLst>
          <pc:docMk/>
          <pc:sldMk cId="4059075881" sldId="268"/>
        </pc:sldMkLst>
        <pc:spChg chg="mod">
          <ac:chgData name="Bharath Chandra Kare" userId="b52e68dd213dc662" providerId="LiveId" clId="{7225B466-EB3F-47EF-BBC7-B1F5BA687DAC}" dt="2025-03-22T05:53:25.217" v="47" actId="20577"/>
          <ac:spMkLst>
            <pc:docMk/>
            <pc:sldMk cId="4059075881" sldId="268"/>
            <ac:spMk id="2" creationId="{AB38C3CB-3443-0976-76F2-065C89F239EB}"/>
          </ac:spMkLst>
        </pc:spChg>
        <pc:spChg chg="del">
          <ac:chgData name="Bharath Chandra Kare" userId="b52e68dd213dc662" providerId="LiveId" clId="{7225B466-EB3F-47EF-BBC7-B1F5BA687DAC}" dt="2025-03-22T05:53:21.586" v="39"/>
          <ac:spMkLst>
            <pc:docMk/>
            <pc:sldMk cId="4059075881" sldId="268"/>
            <ac:spMk id="3" creationId="{6556C60F-86BB-D6B9-9F62-073590BA39CA}"/>
          </ac:spMkLst>
        </pc:spChg>
        <pc:picChg chg="add mod">
          <ac:chgData name="Bharath Chandra Kare" userId="b52e68dd213dc662" providerId="LiveId" clId="{7225B466-EB3F-47EF-BBC7-B1F5BA687DAC}" dt="2025-03-22T05:53:21.586" v="39"/>
          <ac:picMkLst>
            <pc:docMk/>
            <pc:sldMk cId="4059075881" sldId="268"/>
            <ac:picMk id="4" creationId="{FFDFE11A-C368-D5BD-E499-377B6656F4E6}"/>
          </ac:picMkLst>
        </pc:picChg>
      </pc:sldChg>
      <pc:sldChg chg="addSp delSp modSp new mod">
        <pc:chgData name="Bharath Chandra Kare" userId="b52e68dd213dc662" providerId="LiveId" clId="{7225B466-EB3F-47EF-BBC7-B1F5BA687DAC}" dt="2025-03-22T05:53:13.123" v="38"/>
        <pc:sldMkLst>
          <pc:docMk/>
          <pc:sldMk cId="2809983729" sldId="269"/>
        </pc:sldMkLst>
        <pc:spChg chg="mod">
          <ac:chgData name="Bharath Chandra Kare" userId="b52e68dd213dc662" providerId="LiveId" clId="{7225B466-EB3F-47EF-BBC7-B1F5BA687DAC}" dt="2025-03-22T05:53:06.979" v="37" actId="20577"/>
          <ac:spMkLst>
            <pc:docMk/>
            <pc:sldMk cId="2809983729" sldId="269"/>
            <ac:spMk id="2" creationId="{546CC32C-06AE-D62C-EB74-92B35A8A96EC}"/>
          </ac:spMkLst>
        </pc:spChg>
        <pc:spChg chg="del">
          <ac:chgData name="Bharath Chandra Kare" userId="b52e68dd213dc662" providerId="LiveId" clId="{7225B466-EB3F-47EF-BBC7-B1F5BA687DAC}" dt="2025-03-22T05:53:13.123" v="38"/>
          <ac:spMkLst>
            <pc:docMk/>
            <pc:sldMk cId="2809983729" sldId="269"/>
            <ac:spMk id="3" creationId="{E3532290-F6B7-B828-0705-D9082E88720A}"/>
          </ac:spMkLst>
        </pc:spChg>
        <pc:picChg chg="add mod">
          <ac:chgData name="Bharath Chandra Kare" userId="b52e68dd213dc662" providerId="LiveId" clId="{7225B466-EB3F-47EF-BBC7-B1F5BA687DAC}" dt="2025-03-22T05:53:13.123" v="38"/>
          <ac:picMkLst>
            <pc:docMk/>
            <pc:sldMk cId="2809983729" sldId="269"/>
            <ac:picMk id="4" creationId="{9D766FFE-3FA6-D8E3-7308-C6B62B9F8D83}"/>
          </ac:picMkLst>
        </pc:picChg>
      </pc:sldChg>
      <pc:sldChg chg="addSp delSp modSp new mod">
        <pc:chgData name="Bharath Chandra Kare" userId="b52e68dd213dc662" providerId="LiveId" clId="{7225B466-EB3F-47EF-BBC7-B1F5BA687DAC}" dt="2025-03-22T05:59:18.690" v="96" actId="1076"/>
        <pc:sldMkLst>
          <pc:docMk/>
          <pc:sldMk cId="221203969" sldId="270"/>
        </pc:sldMkLst>
        <pc:spChg chg="mod">
          <ac:chgData name="Bharath Chandra Kare" userId="b52e68dd213dc662" providerId="LiveId" clId="{7225B466-EB3F-47EF-BBC7-B1F5BA687DAC}" dt="2025-03-22T05:58:08.019" v="93" actId="27636"/>
          <ac:spMkLst>
            <pc:docMk/>
            <pc:sldMk cId="221203969" sldId="270"/>
            <ac:spMk id="2" creationId="{D3F96A61-33BA-5567-8A04-EC7B6D244218}"/>
          </ac:spMkLst>
        </pc:spChg>
        <pc:spChg chg="del">
          <ac:chgData name="Bharath Chandra Kare" userId="b52e68dd213dc662" providerId="LiveId" clId="{7225B466-EB3F-47EF-BBC7-B1F5BA687DAC}" dt="2025-03-22T05:59:13.859" v="94"/>
          <ac:spMkLst>
            <pc:docMk/>
            <pc:sldMk cId="221203969" sldId="270"/>
            <ac:spMk id="3" creationId="{7CB9EE9B-DE6A-DDDA-3F64-A5960B1F6EC9}"/>
          </ac:spMkLst>
        </pc:spChg>
        <pc:picChg chg="add mod">
          <ac:chgData name="Bharath Chandra Kare" userId="b52e68dd213dc662" providerId="LiveId" clId="{7225B466-EB3F-47EF-BBC7-B1F5BA687DAC}" dt="2025-03-22T05:59:18.690" v="96" actId="1076"/>
          <ac:picMkLst>
            <pc:docMk/>
            <pc:sldMk cId="221203969" sldId="270"/>
            <ac:picMk id="5" creationId="{BD275308-5A0F-1E0F-F143-386340662813}"/>
          </ac:picMkLst>
        </pc:picChg>
      </pc:sldChg>
      <pc:sldChg chg="addSp delSp modSp new mod">
        <pc:chgData name="Bharath Chandra Kare" userId="b52e68dd213dc662" providerId="LiveId" clId="{7225B466-EB3F-47EF-BBC7-B1F5BA687DAC}" dt="2025-03-22T06:17:25.075" v="125" actId="1076"/>
        <pc:sldMkLst>
          <pc:docMk/>
          <pc:sldMk cId="914014729" sldId="271"/>
        </pc:sldMkLst>
        <pc:spChg chg="mod">
          <ac:chgData name="Bharath Chandra Kare" userId="b52e68dd213dc662" providerId="LiveId" clId="{7225B466-EB3F-47EF-BBC7-B1F5BA687DAC}" dt="2025-03-22T06:04:47.768" v="118" actId="20577"/>
          <ac:spMkLst>
            <pc:docMk/>
            <pc:sldMk cId="914014729" sldId="271"/>
            <ac:spMk id="2" creationId="{83D590EA-A469-DCA7-AD1E-D8AF7A9FB26F}"/>
          </ac:spMkLst>
        </pc:spChg>
        <pc:spChg chg="del">
          <ac:chgData name="Bharath Chandra Kare" userId="b52e68dd213dc662" providerId="LiveId" clId="{7225B466-EB3F-47EF-BBC7-B1F5BA687DAC}" dt="2025-03-22T06:17:02.881" v="119"/>
          <ac:spMkLst>
            <pc:docMk/>
            <pc:sldMk cId="914014729" sldId="271"/>
            <ac:spMk id="3" creationId="{E917E425-32A4-D38C-0A4D-F03ACD7E4FF9}"/>
          </ac:spMkLst>
        </pc:spChg>
        <pc:picChg chg="add mod">
          <ac:chgData name="Bharath Chandra Kare" userId="b52e68dd213dc662" providerId="LiveId" clId="{7225B466-EB3F-47EF-BBC7-B1F5BA687DAC}" dt="2025-03-22T06:17:09.998" v="122" actId="1076"/>
          <ac:picMkLst>
            <pc:docMk/>
            <pc:sldMk cId="914014729" sldId="271"/>
            <ac:picMk id="5" creationId="{DE4595FB-5795-FA0D-82B7-504A265F4278}"/>
          </ac:picMkLst>
        </pc:picChg>
        <pc:picChg chg="add mod">
          <ac:chgData name="Bharath Chandra Kare" userId="b52e68dd213dc662" providerId="LiveId" clId="{7225B466-EB3F-47EF-BBC7-B1F5BA687DAC}" dt="2025-03-22T06:17:25.075" v="125" actId="1076"/>
          <ac:picMkLst>
            <pc:docMk/>
            <pc:sldMk cId="914014729" sldId="271"/>
            <ac:picMk id="7" creationId="{E25B6E3B-CA0A-4F95-5364-6D0922E9AF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44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92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03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662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9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03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3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3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3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7ADC-CE20-4285-95E9-08414801955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8DC0F4-6CE1-4CC3-A005-598779564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7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8129-260C-A10E-6602-22476A94A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621" y="605359"/>
            <a:ext cx="10461522" cy="23876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at THE WEB BLINDERS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66E6-B7CD-CB5E-0808-843F99188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2780" y="3865042"/>
            <a:ext cx="5282358" cy="182065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Name: 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Adike Arun Kumar</a:t>
            </a:r>
          </a:p>
          <a:p>
            <a:pPr algn="l">
              <a:lnSpc>
                <a:spcPct val="120000"/>
              </a:lnSpc>
            </a:pPr>
            <a:r>
              <a:rPr lang="en-IN" b="1" dirty="0">
                <a:solidFill>
                  <a:srgbClr val="000000"/>
                </a:solidFill>
                <a:latin typeface="+mj-lt"/>
              </a:rPr>
              <a:t>Roll No: 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219X1A3333</a:t>
            </a:r>
            <a:endParaRPr lang="en-IN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Position</a:t>
            </a:r>
            <a:r>
              <a:rPr lang="en-IN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+mj-lt"/>
              </a:rPr>
              <a:t>Python and Data Science Intern</a:t>
            </a:r>
            <a:br>
              <a:rPr lang="en-IN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IN" b="1" i="0" u="none" strike="noStrike" dirty="0">
                <a:solidFill>
                  <a:srgbClr val="000000"/>
                </a:solidFill>
                <a:effectLst/>
                <a:latin typeface="+mj-lt"/>
              </a:rPr>
              <a:t>Duration: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+mj-lt"/>
              </a:rPr>
              <a:t>3 – 4 months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65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C32C-06AE-D62C-EB74-92B35A8A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- 5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766FFE-3FA6-D8E3-7308-C6B62B9F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8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3CB-3443-0976-76F2-065C89F2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- 6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DFE11A-C368-D5BD-E499-377B6656F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7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BD98-5FEF-FC9C-F4FD-A05F4A9C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- 7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E5BC9D-0E5C-B038-5340-BA729782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2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B7A3-4C7E-AC7D-447D-D5AEEB3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- 8</a:t>
            </a:r>
            <a:endParaRPr lang="en-IN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562894-E85F-9624-31B0-0CBC885B2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2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6A61-33BA-5567-8A04-EC7B6D2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624110"/>
            <a:ext cx="1025275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Links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https://github.com/arunadike/AssignmentSet-2.git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75308-5A0F-1E0F-F143-386340662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986" y="2001848"/>
            <a:ext cx="7545081" cy="4008324"/>
          </a:xfr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AABBC1-DB7E-BDCD-7484-B0D974F7C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943" y="1763486"/>
            <a:ext cx="8686800" cy="46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38F2E8-306B-8968-19C8-275F6F345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91" y="2231571"/>
            <a:ext cx="10005621" cy="426719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A7264F-AFE9-C6E8-15BB-35E3E28B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23888"/>
            <a:ext cx="10209213" cy="150971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Links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https://github.com/arunadike/IntroductionToPythonStringsAndListAssignment.git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69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A465E3-489C-220B-F434-DC87AFDCA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024742"/>
            <a:ext cx="9307285" cy="420936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D5F7EB5-C2F4-9D52-80F3-50C34EED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8" y="623888"/>
            <a:ext cx="10570028" cy="1281112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Assignment Links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https://github.com/arunadike/pandasOperations.git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5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90EA-A469-DCA7-AD1E-D8AF7A9F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 at workplace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C34EEF-A3AC-7649-AC1D-56083C47A0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76" y="1539875"/>
            <a:ext cx="7207329" cy="41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 shot of a website&#10;&#10;AI-generated content may be incorrect.">
            <a:extLst>
              <a:ext uri="{FF2B5EF4-FFF2-40B4-BE49-F238E27FC236}">
                <a16:creationId xmlns:a16="http://schemas.microsoft.com/office/drawing/2014/main" id="{5B547FD8-7324-F942-9A12-42C30B5EA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203" y="4581624"/>
            <a:ext cx="4621129" cy="9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5974-604A-A90D-10A9-CF970B3D6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187"/>
            <a:ext cx="10515600" cy="3315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>
                <a:latin typeface="+mj-lt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51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9465-3410-53FE-9FEE-82642007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8" y="547614"/>
            <a:ext cx="8911687" cy="1280890"/>
          </a:xfrm>
        </p:spPr>
        <p:txBody>
          <a:bodyPr>
            <a:normAutofit fontScale="90000"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5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About the Company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E69F-416B-7C48-4936-F9BDA934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039" y="1691393"/>
            <a:ext cx="9423484" cy="482867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000" dirty="0"/>
              <a:t>The Web Blinders is a leading software company based in Hyderabad, Andhra Pradesh.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b="0" i="0" dirty="0">
                <a:effectLst/>
              </a:rPr>
              <a:t>From bespoke web development to cutting-edge AI solutions, The Web Blinders specializes in a diverse range of services tailored to their clients' needs. Whether it involves crafting intuitive websites, developing robust e-commerce platforms, harnessing machine learning for predictive analytics, or deploying chatbots for enhanced customer engagement, their expert team ensures top-notch solutions at every step. With a focus on innovation and efficiency, they empower businesses to thrive in the ever-evolving digital landscape.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For more details: http://www.thewebblinders.in</a:t>
            </a:r>
          </a:p>
        </p:txBody>
      </p:sp>
    </p:spTree>
    <p:extLst>
      <p:ext uri="{BB962C8B-B14F-4D97-AF65-F5344CB8AC3E}">
        <p14:creationId xmlns:p14="http://schemas.microsoft.com/office/powerpoint/2010/main" val="279263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3361-1B44-C0DC-4893-05DDEA79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51BC-E426-CE9E-0C25-254A5EB0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265" y="518093"/>
            <a:ext cx="10335612" cy="1087969"/>
          </a:xfrm>
        </p:spPr>
        <p:txBody>
          <a:bodyPr>
            <a:normAutofit fontScale="90000"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IN" sz="5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Internship Role &amp; Responsibilities</a:t>
            </a:r>
            <a:br>
              <a:rPr lang="en-IN" b="0" dirty="0">
                <a:effectLst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9E69-F3E8-717A-8EFC-E6ED1899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388" y="2287472"/>
            <a:ext cx="9535580" cy="4205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Role:</a:t>
            </a:r>
            <a:r>
              <a:rPr lang="en-US" sz="2000" dirty="0"/>
              <a:t> Junior Full Stack Web Developer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Responsibilities:-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I will be deeply working on machine learning algorithms using Python, with a detailed study of Algorithms.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Till now we have had sessions on the basics of Python and from this week EDA and statistics will be starting.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7039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C8B-8204-74A4-6815-8CCEEA0D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530" y="506975"/>
            <a:ext cx="9087678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 </a:t>
            </a:r>
            <a:endParaRPr lang="en-I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5D5D-CC3C-7DF8-E457-AA38D461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530" y="2280497"/>
            <a:ext cx="8915400" cy="3777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Programming Language</a:t>
            </a:r>
            <a:r>
              <a:rPr lang="en-US" dirty="0"/>
              <a:t>: Python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b="1" dirty="0"/>
              <a:t>Libraries and Frameworks: </a:t>
            </a:r>
            <a:r>
              <a:rPr lang="en-IN" dirty="0"/>
              <a:t>NumPy, Pandas, Matplotlib, Seaborn, Scikit-learn, TensorFlow/</a:t>
            </a:r>
            <a:r>
              <a:rPr lang="en-IN" dirty="0" err="1"/>
              <a:t>PyTorch</a:t>
            </a:r>
            <a:r>
              <a:rPr lang="en-IN" dirty="0"/>
              <a:t>,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Database: </a:t>
            </a:r>
            <a:r>
              <a:rPr lang="en-US" dirty="0"/>
              <a:t>MySQL, MongoDB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IDEs: </a:t>
            </a:r>
            <a:r>
              <a:rPr lang="en-US" dirty="0" err="1"/>
              <a:t>Jupyter</a:t>
            </a:r>
            <a:r>
              <a:rPr lang="en-US" dirty="0"/>
              <a:t> Notebook, Google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Version Control: </a:t>
            </a:r>
            <a:r>
              <a:rPr lang="en-US" dirty="0"/>
              <a:t>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87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D95E-76B3-B0D3-7484-51C9B7C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B0BF-5814-E7F7-ED53-DC9CAA44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Technical Skills- </a:t>
            </a:r>
            <a:r>
              <a:rPr lang="en-IN" sz="2000" dirty="0"/>
              <a:t>Python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Machine Learning,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MySQL, MongoDB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Git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Soft Skills- </a:t>
            </a:r>
            <a:r>
              <a:rPr lang="en-IN" sz="2000" dirty="0"/>
              <a:t>Team Collaboration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Problem-solving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   Time Management</a:t>
            </a:r>
          </a:p>
        </p:txBody>
      </p:sp>
    </p:spTree>
    <p:extLst>
      <p:ext uri="{BB962C8B-B14F-4D97-AF65-F5344CB8AC3E}">
        <p14:creationId xmlns:p14="http://schemas.microsoft.com/office/powerpoint/2010/main" val="15164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9815-2E21-619F-CD09-60F5C927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C8292C-8801-974E-38FE-63CCA1732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D163-E4AB-357E-DF6D-31B56591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- 2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91A53AC-AA5C-18B2-D047-7FAAC369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86116"/>
            <a:ext cx="75089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7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00F1-4C97-9C74-9331-FE9443B5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- 3</a:t>
            </a:r>
          </a:p>
        </p:txBody>
      </p:sp>
      <p:pic>
        <p:nvPicPr>
          <p:cNvPr id="5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A67893-4260-177D-16F2-7A8FD068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9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4863-9D01-0EBF-F158-01E986B6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- 4</a:t>
            </a:r>
            <a:endParaRPr lang="en-IN" dirty="0"/>
          </a:p>
        </p:txBody>
      </p:sp>
      <p:pic>
        <p:nvPicPr>
          <p:cNvPr id="4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E4EF91D-D54D-4D21-12EA-3E1154B02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29" y="2133600"/>
            <a:ext cx="672016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161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334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Wisp</vt:lpstr>
      <vt:lpstr>Internship at THE WEB BLINDERS</vt:lpstr>
      <vt:lpstr>About the Company  </vt:lpstr>
      <vt:lpstr>Internship Role &amp; Responsibilities  </vt:lpstr>
      <vt:lpstr>Tools &amp; Technologies Used </vt:lpstr>
      <vt:lpstr>Skills Required</vt:lpstr>
      <vt:lpstr>Week - 1</vt:lpstr>
      <vt:lpstr>Week - 2</vt:lpstr>
      <vt:lpstr>Week - 3</vt:lpstr>
      <vt:lpstr>Week - 4</vt:lpstr>
      <vt:lpstr>Week - 5</vt:lpstr>
      <vt:lpstr>Week - 6</vt:lpstr>
      <vt:lpstr>Week - 7</vt:lpstr>
      <vt:lpstr>Week - 8</vt:lpstr>
      <vt:lpstr>Assignment Links https://github.com/arunadike/AssignmentSet-2.git</vt:lpstr>
      <vt:lpstr>Assignment Links https://github.com/arunadike/IntroductionToPythonStringsAndListAssignment.git</vt:lpstr>
      <vt:lpstr>Assignment Links https://github.com/arunadike/pandasOperations.git</vt:lpstr>
      <vt:lpstr>Images at workplace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Sree Reddy</dc:creator>
  <cp:lastModifiedBy>Adike, Arun Kumar (Contractor)</cp:lastModifiedBy>
  <cp:revision>4</cp:revision>
  <dcterms:created xsi:type="dcterms:W3CDTF">2025-02-07T05:01:58Z</dcterms:created>
  <dcterms:modified xsi:type="dcterms:W3CDTF">2025-03-28T09:06:36Z</dcterms:modified>
</cp:coreProperties>
</file>