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89" r:id="rId4"/>
    <p:sldId id="281" r:id="rId5"/>
    <p:sldId id="287" r:id="rId6"/>
    <p:sldId id="292" r:id="rId7"/>
    <p:sldId id="293" r:id="rId8"/>
    <p:sldId id="291" r:id="rId9"/>
    <p:sldId id="288" r:id="rId10"/>
    <p:sldId id="277" r:id="rId11"/>
    <p:sldId id="278" r:id="rId12"/>
    <p:sldId id="283" r:id="rId13"/>
    <p:sldId id="290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C00000"/>
    <a:srgbClr val="E67A32"/>
    <a:srgbClr val="FEC85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19BC2-4332-5392-D55E-59F63E0E4358}" v="264" dt="2020-02-17T10:18:19.0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32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1pPr>
    <a:lvl2pPr indent="228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2pPr>
    <a:lvl3pPr indent="457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3pPr>
    <a:lvl4pPr indent="685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4pPr>
    <a:lvl5pPr indent="9144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5pPr>
    <a:lvl6pPr indent="11430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6pPr>
    <a:lvl7pPr indent="1371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7pPr>
    <a:lvl8pPr indent="1600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8pPr>
    <a:lvl9pPr indent="1828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163800" y="11289188"/>
            <a:ext cx="3200401" cy="467361"/>
          </a:xfrm>
          <a:prstGeom prst="rect">
            <a:avLst/>
          </a:prstGeom>
        </p:spPr>
        <p:txBody>
          <a:bodyPr wrap="square" lIns="68580" tIns="68580" rIns="68580" bIns="68580"/>
          <a:lstStyle>
            <a:lvl1pPr defTabSz="1828800">
              <a:defRPr sz="2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174821" y="4371639"/>
            <a:ext cx="8034358" cy="2535114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defRPr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74821" y="6975004"/>
            <a:ext cx="8034358" cy="867789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8794" y="10217022"/>
            <a:ext cx="316663" cy="319305"/>
          </a:xfrm>
          <a:prstGeom prst="rect">
            <a:avLst/>
          </a:prstGeom>
        </p:spPr>
        <p:txBody>
          <a:bodyPr lIns="39001" tIns="39001" rIns="39001" bIns="39001" anchor="t"/>
          <a:lstStyle>
            <a:lvl1pPr algn="ctr" defTabSz="821531"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5050351" y="2437804"/>
            <a:ext cx="14283299" cy="4506867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defRPr sz="110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50351" y="7066009"/>
            <a:ext cx="14283299" cy="1542735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300" y="12829597"/>
            <a:ext cx="462066" cy="468874"/>
          </a:xfrm>
          <a:prstGeom prst="rect">
            <a:avLst/>
          </a:prstGeom>
        </p:spPr>
        <p:txBody>
          <a:bodyPr lIns="69336" tIns="69336" rIns="69336" bIns="69336" anchor="t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19200" y="3685676"/>
            <a:ext cx="21945600" cy="3174919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spcBef>
                <a:spcPts val="1500"/>
              </a:spcBef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3200" indent="-1016000" defTabSz="914400">
              <a:spcBef>
                <a:spcPts val="1500"/>
              </a:spcBef>
              <a:buSzPct val="73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indent="-914400" defTabSz="914400">
              <a:spcBef>
                <a:spcPts val="1500"/>
              </a:spcBef>
              <a:buSzPct val="69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20" defTabSz="914400">
              <a:spcBef>
                <a:spcPts val="1500"/>
              </a:spcBef>
              <a:buSzPct val="100000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914400">
              <a:spcBef>
                <a:spcPts val="1500"/>
              </a:spcBef>
              <a:buSzPct val="100000"/>
              <a:buChar char="»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219203" y="1269968"/>
            <a:ext cx="20702932" cy="1010577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defRPr sz="6400" cap="none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Rectangle"/>
          <p:cNvSpPr/>
          <p:nvPr/>
        </p:nvSpPr>
        <p:spPr>
          <a:xfrm rot="16200000" flipH="1">
            <a:off x="1457626" y="534888"/>
            <a:ext cx="91443" cy="1319504"/>
          </a:xfrm>
          <a:prstGeom prst="rect">
            <a:avLst/>
          </a:prstGeom>
          <a:solidFill>
            <a:srgbClr val="F2700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914400">
              <a:defRPr sz="360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7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55" y="12705146"/>
            <a:ext cx="2851790" cy="6225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61525" y="3899581"/>
            <a:ext cx="20726401" cy="4115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9" tIns="121919" rIns="121919" bIns="1219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61525" y="7658146"/>
            <a:ext cx="20726401" cy="189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9" tIns="121919" rIns="121919" bIns="1219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12192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0" marR="0" indent="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457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914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1371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18288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2743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3200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3657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6399023" y="6173197"/>
            <a:ext cx="11585954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8580" tIns="68580" rIns="68580" bIns="68580" anchor="t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sz="8000" dirty="0"/>
              <a:t>RDBMS Fundamentals</a:t>
            </a:r>
            <a:endParaRPr sz="8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9326480" y="321956"/>
            <a:ext cx="5731056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Reading Data</a:t>
            </a:r>
            <a:endParaRPr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3D4BB-8B8A-2543-9618-9A31C3D71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r="22019" b="62151"/>
          <a:stretch/>
        </p:blipFill>
        <p:spPr>
          <a:xfrm>
            <a:off x="4075611" y="5102462"/>
            <a:ext cx="15817876" cy="5653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BD64D5-4BF0-7E42-842C-2A877610F503}"/>
              </a:ext>
            </a:extLst>
          </p:cNvPr>
          <p:cNvSpPr/>
          <p:nvPr/>
        </p:nvSpPr>
        <p:spPr>
          <a:xfrm>
            <a:off x="7335971" y="3148084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5006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3E2BF-293A-5D41-8CF2-730B3689E69F}"/>
              </a:ext>
            </a:extLst>
          </p:cNvPr>
          <p:cNvSpPr/>
          <p:nvPr/>
        </p:nvSpPr>
        <p:spPr>
          <a:xfrm>
            <a:off x="449051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7E9A2-F2FA-B744-99C8-D8DC0AB0CE53}"/>
              </a:ext>
            </a:extLst>
          </p:cNvPr>
          <p:cNvSpPr/>
          <p:nvPr/>
        </p:nvSpPr>
        <p:spPr>
          <a:xfrm>
            <a:off x="939779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7667B2-DD24-3343-934C-1AC4C270AE96}"/>
              </a:ext>
            </a:extLst>
          </p:cNvPr>
          <p:cNvSpPr/>
          <p:nvPr/>
        </p:nvSpPr>
        <p:spPr>
          <a:xfrm>
            <a:off x="1522438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0F9650-D434-1B4E-985B-24B127864B3E}"/>
              </a:ext>
            </a:extLst>
          </p:cNvPr>
          <p:cNvSpPr/>
          <p:nvPr/>
        </p:nvSpPr>
        <p:spPr>
          <a:xfrm>
            <a:off x="8732210" y="6668588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3CA81D1-36FE-4B48-8BD9-D6A6F95BEE01}"/>
              </a:ext>
            </a:extLst>
          </p:cNvPr>
          <p:cNvSpPr/>
          <p:nvPr/>
        </p:nvSpPr>
        <p:spPr>
          <a:xfrm>
            <a:off x="13731977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28878B-559B-534D-8088-55A904118F7D}"/>
              </a:ext>
            </a:extLst>
          </p:cNvPr>
          <p:cNvSpPr/>
          <p:nvPr/>
        </p:nvSpPr>
        <p:spPr>
          <a:xfrm>
            <a:off x="15675429" y="7047410"/>
            <a:ext cx="3187337" cy="1103813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3E830A6-4A56-F544-B73F-48E35F448768}"/>
              </a:ext>
            </a:extLst>
          </p:cNvPr>
          <p:cNvSpPr/>
          <p:nvPr/>
        </p:nvSpPr>
        <p:spPr>
          <a:xfrm>
            <a:off x="7958947" y="6509704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ADA5658-3CAD-C14D-AC8B-57C5B78A2075}"/>
              </a:ext>
            </a:extLst>
          </p:cNvPr>
          <p:cNvSpPr/>
          <p:nvPr/>
        </p:nvSpPr>
        <p:spPr>
          <a:xfrm>
            <a:off x="12940937" y="6516237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612B71D6-7A15-0443-AF7D-BCE509C393E4}"/>
              </a:ext>
            </a:extLst>
          </p:cNvPr>
          <p:cNvSpPr/>
          <p:nvPr/>
        </p:nvSpPr>
        <p:spPr>
          <a:xfrm>
            <a:off x="18640697" y="6484291"/>
            <a:ext cx="222069" cy="110381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027DF8-4D40-4C4C-B345-19A40C112558}"/>
              </a:ext>
            </a:extLst>
          </p:cNvPr>
          <p:cNvSpPr/>
          <p:nvPr/>
        </p:nvSpPr>
        <p:spPr>
          <a:xfrm>
            <a:off x="14475299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6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5" grpId="0" animBg="1"/>
      <p:bldP spid="29" grpId="0" animBg="1"/>
      <p:bldP spid="13" grpId="0" animBg="1"/>
      <p:bldP spid="30" grpId="0" animBg="1"/>
      <p:bldP spid="22" grpId="0" animBg="1"/>
      <p:bldP spid="23" grpId="0" animBg="1"/>
      <p:bldP spid="31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5144253" y="321956"/>
            <a:ext cx="140955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indexes works (Primary Key)</a:t>
            </a:r>
            <a:endParaRPr dirty="0"/>
          </a:p>
        </p:txBody>
      </p: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676F9-B53E-4F45-BEC3-76D949AF1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1"/>
          <a:stretch/>
        </p:blipFill>
        <p:spPr>
          <a:xfrm>
            <a:off x="4265837" y="2517049"/>
            <a:ext cx="16329298" cy="92917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55B0234-65AF-B24B-AD5E-D5865A5D73B9}"/>
              </a:ext>
            </a:extLst>
          </p:cNvPr>
          <p:cNvSpPr/>
          <p:nvPr/>
        </p:nvSpPr>
        <p:spPr>
          <a:xfrm>
            <a:off x="1849571" y="2517049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6002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5F9E8-07B2-724D-9EC0-F5129E592E91}"/>
              </a:ext>
            </a:extLst>
          </p:cNvPr>
          <p:cNvSpPr/>
          <p:nvPr/>
        </p:nvSpPr>
        <p:spPr>
          <a:xfrm>
            <a:off x="12879977" y="2246811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2ED76-F2C5-1748-9D7B-1BFD8F737FB4}"/>
              </a:ext>
            </a:extLst>
          </p:cNvPr>
          <p:cNvSpPr/>
          <p:nvPr/>
        </p:nvSpPr>
        <p:spPr>
          <a:xfrm>
            <a:off x="13559247" y="2955630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88CE3-D8C6-9E48-95BA-73F380D211E2}"/>
              </a:ext>
            </a:extLst>
          </p:cNvPr>
          <p:cNvSpPr/>
          <p:nvPr/>
        </p:nvSpPr>
        <p:spPr>
          <a:xfrm>
            <a:off x="8434251" y="5739083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D7D07CE-8F7C-7B48-BEE2-3698366136C9}"/>
              </a:ext>
            </a:extLst>
          </p:cNvPr>
          <p:cNvSpPr/>
          <p:nvPr/>
        </p:nvSpPr>
        <p:spPr>
          <a:xfrm>
            <a:off x="10880039" y="6102554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FB72F45-D69E-C54B-9381-9009BF5C4F82}"/>
              </a:ext>
            </a:extLst>
          </p:cNvPr>
          <p:cNvSpPr/>
          <p:nvPr/>
        </p:nvSpPr>
        <p:spPr>
          <a:xfrm>
            <a:off x="15321410" y="231432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15DD5-C24A-F847-8320-004E05CC194C}"/>
              </a:ext>
            </a:extLst>
          </p:cNvPr>
          <p:cNvSpPr/>
          <p:nvPr/>
        </p:nvSpPr>
        <p:spPr>
          <a:xfrm>
            <a:off x="12430486" y="9231357"/>
            <a:ext cx="3741331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25A0196-826B-BB4B-AE6D-281EFFE05AD1}"/>
              </a:ext>
            </a:extLst>
          </p:cNvPr>
          <p:cNvSpPr/>
          <p:nvPr/>
        </p:nvSpPr>
        <p:spPr>
          <a:xfrm>
            <a:off x="15796028" y="9316492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0ADE21-FEC1-D24D-812F-A61A3CC2301E}"/>
              </a:ext>
            </a:extLst>
          </p:cNvPr>
          <p:cNvSpPr/>
          <p:nvPr/>
        </p:nvSpPr>
        <p:spPr>
          <a:xfrm>
            <a:off x="9048205" y="7446882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297DB-F7E6-5B4E-9C97-19B5BCE13D29}"/>
              </a:ext>
            </a:extLst>
          </p:cNvPr>
          <p:cNvSpPr/>
          <p:nvPr/>
        </p:nvSpPr>
        <p:spPr>
          <a:xfrm>
            <a:off x="12975428" y="10708118"/>
            <a:ext cx="2700000" cy="540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208098" y="321956"/>
            <a:ext cx="1596783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indexes works (Secondary Index)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7440-2071-CD48-9E55-DAEBA7B2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1"/>
          <a:stretch/>
        </p:blipFill>
        <p:spPr>
          <a:xfrm>
            <a:off x="4792524" y="2481944"/>
            <a:ext cx="15716162" cy="9805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FC171-913F-8F41-9061-1C619F11E2E1}"/>
              </a:ext>
            </a:extLst>
          </p:cNvPr>
          <p:cNvSpPr txBox="1"/>
          <p:nvPr/>
        </p:nvSpPr>
        <p:spPr>
          <a:xfrm>
            <a:off x="2228850" y="3114675"/>
            <a:ext cx="8860439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SELECT * FROM TBL WHERE NAME = ‘</a:t>
            </a:r>
            <a:r>
              <a:rPr lang="en-US" sz="4000" dirty="0" err="1"/>
              <a:t>aab</a:t>
            </a:r>
            <a:r>
              <a:rPr lang="en-US" sz="4000" dirty="0"/>
              <a:t>’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F6179-4D9D-3948-9E77-F976C4A6C6B8}"/>
              </a:ext>
            </a:extLst>
          </p:cNvPr>
          <p:cNvSpPr/>
          <p:nvPr/>
        </p:nvSpPr>
        <p:spPr>
          <a:xfrm>
            <a:off x="13094209" y="2481944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0FA1AD-6A57-B447-AF47-E1AE348989E9}"/>
              </a:ext>
            </a:extLst>
          </p:cNvPr>
          <p:cNvSpPr/>
          <p:nvPr/>
        </p:nvSpPr>
        <p:spPr>
          <a:xfrm>
            <a:off x="15566993" y="2574731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E3AB4-BBDC-4B4A-A2C5-437D4849C5A6}"/>
              </a:ext>
            </a:extLst>
          </p:cNvPr>
          <p:cNvSpPr/>
          <p:nvPr/>
        </p:nvSpPr>
        <p:spPr>
          <a:xfrm>
            <a:off x="13723839" y="3036129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AF132F-BD9E-D545-BB99-EA56C1232A42}"/>
              </a:ext>
            </a:extLst>
          </p:cNvPr>
          <p:cNvSpPr/>
          <p:nvPr/>
        </p:nvSpPr>
        <p:spPr>
          <a:xfrm>
            <a:off x="8711185" y="6127352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E3F31E2-56D7-E54C-A509-81FCAFCEF55E}"/>
              </a:ext>
            </a:extLst>
          </p:cNvPr>
          <p:cNvSpPr/>
          <p:nvPr/>
        </p:nvSpPr>
        <p:spPr>
          <a:xfrm>
            <a:off x="11115401" y="662247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2D70F3-3428-8F4A-BC6F-98CAC425A526}"/>
              </a:ext>
            </a:extLst>
          </p:cNvPr>
          <p:cNvSpPr/>
          <p:nvPr/>
        </p:nvSpPr>
        <p:spPr>
          <a:xfrm>
            <a:off x="9398301" y="7162418"/>
            <a:ext cx="1593668" cy="504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024883-5C69-F145-909A-8D0ED418E875}"/>
              </a:ext>
            </a:extLst>
          </p:cNvPr>
          <p:cNvSpPr/>
          <p:nvPr/>
        </p:nvSpPr>
        <p:spPr>
          <a:xfrm>
            <a:off x="8496312" y="9700590"/>
            <a:ext cx="3299447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7EAD65A-7FD1-C84B-AC53-47E3C4917AFB}"/>
              </a:ext>
            </a:extLst>
          </p:cNvPr>
          <p:cNvSpPr/>
          <p:nvPr/>
        </p:nvSpPr>
        <p:spPr>
          <a:xfrm>
            <a:off x="11415615" y="9847259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FDE5F-4287-8042-B529-96E95D5B7528}"/>
              </a:ext>
            </a:extLst>
          </p:cNvPr>
          <p:cNvSpPr/>
          <p:nvPr/>
        </p:nvSpPr>
        <p:spPr>
          <a:xfrm>
            <a:off x="9083260" y="10677750"/>
            <a:ext cx="2127283" cy="464488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30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5604298" y="321956"/>
            <a:ext cx="13175403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queries are executed?</a:t>
            </a:r>
            <a:endParaRPr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1C60D-55F4-D649-BF5E-EF290A53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9" y="1940355"/>
            <a:ext cx="8973879" cy="105013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1D4E83-350C-234D-A51F-1AAC2E4C6221}"/>
              </a:ext>
            </a:extLst>
          </p:cNvPr>
          <p:cNvSpPr txBox="1"/>
          <p:nvPr/>
        </p:nvSpPr>
        <p:spPr>
          <a:xfrm>
            <a:off x="17482529" y="6383039"/>
            <a:ext cx="259434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EXPLAIN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7DBFE0-5E86-9A4F-AF10-32902CD19D21}"/>
              </a:ext>
            </a:extLst>
          </p:cNvPr>
          <p:cNvSpPr txBox="1"/>
          <p:nvPr/>
        </p:nvSpPr>
        <p:spPr>
          <a:xfrm>
            <a:off x="17482528" y="9827279"/>
            <a:ext cx="318291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Query Profiling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46C06-F3FE-3444-A7CA-7BA272B5AB43}"/>
              </a:ext>
            </a:extLst>
          </p:cNvPr>
          <p:cNvSpPr/>
          <p:nvPr/>
        </p:nvSpPr>
        <p:spPr>
          <a:xfrm>
            <a:off x="9285362" y="5771047"/>
            <a:ext cx="7524206" cy="1854926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6054A1-34F5-5049-8CAD-92A5FBB0C4C7}"/>
              </a:ext>
            </a:extLst>
          </p:cNvPr>
          <p:cNvSpPr/>
          <p:nvPr/>
        </p:nvSpPr>
        <p:spPr>
          <a:xfrm>
            <a:off x="9014308" y="5387097"/>
            <a:ext cx="8100000" cy="730800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77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4724897" y="5392420"/>
            <a:ext cx="1493421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8580" tIns="68580" rIns="68580" bIns="68580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sz="9600" dirty="0"/>
              <a:t>Let’s Optimize Some Queries!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4053425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10614780" y="276860"/>
            <a:ext cx="333937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378149" y="1758881"/>
            <a:ext cx="19627701" cy="10972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What is a Database?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data is stored?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Normalization vs Denormalization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Reading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indexes works?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queries are executed?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(1)</a:t>
            </a:r>
          </a:p>
          <a:p>
            <a:r>
              <a:rPr lang="en-US" sz="4400" dirty="0"/>
              <a:t>	Read Optimization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(2)</a:t>
            </a:r>
          </a:p>
          <a:p>
            <a:r>
              <a:rPr lang="en-US" sz="4400" dirty="0"/>
              <a:t>	Usage of Functions (1)</a:t>
            </a:r>
          </a:p>
          <a:p>
            <a:r>
              <a:rPr lang="en-US" sz="4400" dirty="0"/>
              <a:t>	Index Cardinality</a:t>
            </a:r>
          </a:p>
          <a:p>
            <a:r>
              <a:rPr lang="en-US" sz="4400" dirty="0"/>
              <a:t>	Implicit Type Casting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(3)</a:t>
            </a:r>
          </a:p>
          <a:p>
            <a:r>
              <a:rPr lang="en-US" sz="4400" dirty="0"/>
              <a:t>	Usage of Functions (2)</a:t>
            </a:r>
          </a:p>
          <a:p>
            <a:r>
              <a:rPr lang="en-US" sz="4400" dirty="0"/>
              <a:t>	Dependent Subqueries</a:t>
            </a:r>
          </a:p>
          <a:p>
            <a:r>
              <a:rPr lang="en-US" sz="4400" dirty="0"/>
              <a:t>	Set Operations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687967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948189" y="276860"/>
            <a:ext cx="867256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What is a Database?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10638170" y="2975212"/>
            <a:ext cx="11965171" cy="8756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A magical piece of software developed by group of wizards.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Runs on top of highly special infrastructure designed by them where the general H/W, S/W and network constraints are not applicable.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storing whatever the s**</a:t>
            </a:r>
            <a:r>
              <a:rPr lang="en-US" sz="4800" dirty="0" err="1"/>
              <a:t>ts</a:t>
            </a:r>
            <a:r>
              <a:rPr lang="en-US" sz="4800" dirty="0"/>
              <a:t> our application generates.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giving them back whenever we want through whatever the s**ty queries that we run.</a:t>
            </a:r>
          </a:p>
          <a:p>
            <a:endParaRPr lang="en-US" i="1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40C928-55D1-9A4F-AC12-20EC0B2E8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3711617"/>
            <a:ext cx="5270303" cy="67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11495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Fixed size storage block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One disk seek can read only one page at a time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All the data is stored in page files.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 row can’t span across multiple page files.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B4AE7-F82E-BD46-9F42-B45A5ACF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4170136"/>
            <a:ext cx="5551280" cy="63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2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5401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Page file size is configurable. 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E938C883-80CE-EA45-8260-C184EFEE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8" y="6216158"/>
            <a:ext cx="16404004" cy="47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77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5417C52-ECFE-ED48-8EA0-A9B3537C7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6" y="6166758"/>
            <a:ext cx="6536872" cy="6536872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AF05B0B2-C2DF-844E-AEEC-FEA5F1FAB6AD}"/>
              </a:ext>
            </a:extLst>
          </p:cNvPr>
          <p:cNvSpPr/>
          <p:nvPr/>
        </p:nvSpPr>
        <p:spPr>
          <a:xfrm>
            <a:off x="12257231" y="1986644"/>
            <a:ext cx="10679052" cy="7614556"/>
          </a:xfrm>
          <a:prstGeom prst="cloudCallout">
            <a:avLst>
              <a:gd name="adj1" fmla="val -73175"/>
              <a:gd name="adj2" fmla="val 34411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E67A32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5041C-F314-934A-A900-F24D60B07238}"/>
              </a:ext>
            </a:extLst>
          </p:cNvPr>
          <p:cNvSpPr txBox="1"/>
          <p:nvPr/>
        </p:nvSpPr>
        <p:spPr>
          <a:xfrm>
            <a:off x="13085070" y="4616676"/>
            <a:ext cx="9023373" cy="2354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7200" dirty="0"/>
              <a:t>How about images and large text data?</a:t>
            </a:r>
            <a:endParaRPr kumimoji="0" lang="en-LK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1478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EB127F-8352-304A-907D-2A01EB0A2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28" y="2906486"/>
            <a:ext cx="21806850" cy="659674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60612B7-D671-6B45-AE2C-82691C1377C7}"/>
              </a:ext>
            </a:extLst>
          </p:cNvPr>
          <p:cNvSpPr/>
          <p:nvPr/>
        </p:nvSpPr>
        <p:spPr>
          <a:xfrm rot="5400000">
            <a:off x="3361682" y="8390885"/>
            <a:ext cx="560415" cy="4276843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43497D-5E13-4944-9CD7-D8ECB3234ED0}"/>
              </a:ext>
            </a:extLst>
          </p:cNvPr>
          <p:cNvSpPr/>
          <p:nvPr/>
        </p:nvSpPr>
        <p:spPr>
          <a:xfrm rot="5400000">
            <a:off x="15125020" y="2362957"/>
            <a:ext cx="560414" cy="16332700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FD584-15B1-0E42-A132-9AA233AB27AB}"/>
              </a:ext>
            </a:extLst>
          </p:cNvPr>
          <p:cNvSpPr txBox="1"/>
          <p:nvPr/>
        </p:nvSpPr>
        <p:spPr>
          <a:xfrm>
            <a:off x="1764728" y="11178357"/>
            <a:ext cx="3625031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Main Data Pages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A513-CFE6-8D45-946A-1E49E7A7F020}"/>
              </a:ext>
            </a:extLst>
          </p:cNvPr>
          <p:cNvSpPr txBox="1"/>
          <p:nvPr/>
        </p:nvSpPr>
        <p:spPr>
          <a:xfrm>
            <a:off x="13901289" y="11178357"/>
            <a:ext cx="3007875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4000" dirty="0"/>
              <a:t>Off Page Data</a:t>
            </a:r>
            <a:endParaRPr kumimoji="0" lang="en-LK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C549C6-49D7-2E43-A607-210AABDB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35" y="2831193"/>
            <a:ext cx="6791661" cy="9153978"/>
          </a:xfrm>
          <a:prstGeom prst="rect">
            <a:avLst/>
          </a:prstGeom>
        </p:spPr>
      </p:pic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0E540FF9-3C24-E14E-A941-8FA5EF91A54A}"/>
              </a:ext>
            </a:extLst>
          </p:cNvPr>
          <p:cNvSpPr/>
          <p:nvPr/>
        </p:nvSpPr>
        <p:spPr>
          <a:xfrm>
            <a:off x="8104236" y="1852588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4K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E320-60B0-7649-847F-83C0C1D4D104}"/>
              </a:ext>
            </a:extLst>
          </p:cNvPr>
          <p:cNvSpPr txBox="1"/>
          <p:nvPr/>
        </p:nvSpPr>
        <p:spPr>
          <a:xfrm>
            <a:off x="16785772" y="6090596"/>
            <a:ext cx="414280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D4FEC469-772E-5F42-A6AA-53FD383C5827}"/>
              </a:ext>
            </a:extLst>
          </p:cNvPr>
          <p:cNvSpPr/>
          <p:nvPr/>
        </p:nvSpPr>
        <p:spPr>
          <a:xfrm>
            <a:off x="11398647" y="6319564"/>
            <a:ext cx="3619676" cy="1711888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0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BFAD74-FEEC-EE48-A06E-808AD7A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27" y="2570582"/>
            <a:ext cx="10054773" cy="9695674"/>
          </a:xfrm>
          <a:prstGeom prst="rect">
            <a:avLst/>
          </a:prstGeom>
        </p:spPr>
      </p:pic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3674AF01-8EDF-604C-86D9-D21BA1E13710}"/>
              </a:ext>
            </a:extLst>
          </p:cNvPr>
          <p:cNvSpPr/>
          <p:nvPr/>
        </p:nvSpPr>
        <p:spPr>
          <a:xfrm>
            <a:off x="6079493" y="169263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1D12DFCD-FDA1-C142-A2CF-8E2196F9484B}"/>
              </a:ext>
            </a:extLst>
          </p:cNvPr>
          <p:cNvSpPr/>
          <p:nvPr/>
        </p:nvSpPr>
        <p:spPr>
          <a:xfrm>
            <a:off x="4884059" y="11044765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FCAB0E08-8BD7-1B44-BF77-5DA35AEBB30B}"/>
              </a:ext>
            </a:extLst>
          </p:cNvPr>
          <p:cNvSpPr/>
          <p:nvPr/>
        </p:nvSpPr>
        <p:spPr>
          <a:xfrm>
            <a:off x="10382161" y="820441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1K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D6A71B2A-F7B9-0E4F-86F4-53AA09BE55E5}"/>
              </a:ext>
            </a:extLst>
          </p:cNvPr>
          <p:cNvSpPr/>
          <p:nvPr/>
        </p:nvSpPr>
        <p:spPr>
          <a:xfrm>
            <a:off x="9699170" y="11569031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B6DFC92B-78D3-4C4D-AF3D-98D8F9B86F57}"/>
              </a:ext>
            </a:extLst>
          </p:cNvPr>
          <p:cNvSpPr/>
          <p:nvPr/>
        </p:nvSpPr>
        <p:spPr>
          <a:xfrm>
            <a:off x="10382161" y="329582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EE9EC17D-9C73-8746-9980-51BFE4BA204A}"/>
              </a:ext>
            </a:extLst>
          </p:cNvPr>
          <p:cNvSpPr/>
          <p:nvPr/>
        </p:nvSpPr>
        <p:spPr>
          <a:xfrm>
            <a:off x="12860479" y="683088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C2547-AD64-1D47-8A69-E1CCC91A143B}"/>
              </a:ext>
            </a:extLst>
          </p:cNvPr>
          <p:cNvSpPr txBox="1"/>
          <p:nvPr/>
        </p:nvSpPr>
        <p:spPr>
          <a:xfrm>
            <a:off x="16574977" y="2908134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8A559-F57C-5A4C-9A8E-5DA6558F73F0}"/>
              </a:ext>
            </a:extLst>
          </p:cNvPr>
          <p:cNvSpPr txBox="1"/>
          <p:nvPr/>
        </p:nvSpPr>
        <p:spPr>
          <a:xfrm>
            <a:off x="18059998" y="6333506"/>
            <a:ext cx="4993996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~16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CAA30-005E-3242-B78B-19BD781E4B0E}"/>
              </a:ext>
            </a:extLst>
          </p:cNvPr>
          <p:cNvSpPr txBox="1"/>
          <p:nvPr/>
        </p:nvSpPr>
        <p:spPr>
          <a:xfrm>
            <a:off x="15674755" y="11193760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</p:spTree>
    <p:extLst>
      <p:ext uri="{BB962C8B-B14F-4D97-AF65-F5344CB8AC3E}">
        <p14:creationId xmlns:p14="http://schemas.microsoft.com/office/powerpoint/2010/main" val="4200310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113170</TotalTime>
  <Words>330</Words>
  <Application>Microsoft Macintosh PowerPoint</Application>
  <PresentationFormat>Custom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Duplicate Slab Light</vt:lpstr>
      <vt:lpstr>Duplicate Slab Regular</vt:lpstr>
      <vt:lpstr>Helvetica</vt:lpstr>
      <vt:lpstr>Helvetica Light</vt:lpstr>
      <vt:lpstr>Helvetica Neue</vt:lpstr>
      <vt:lpstr>Tw Cen MT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Aruna Dissanayake</cp:lastModifiedBy>
  <cp:revision>163</cp:revision>
  <dcterms:modified xsi:type="dcterms:W3CDTF">2021-06-15T08:28:26Z</dcterms:modified>
</cp:coreProperties>
</file>