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1"/>
  </p:notesMasterIdLst>
  <p:handoutMasterIdLst>
    <p:handoutMasterId r:id="rId12"/>
  </p:handoutMasterIdLst>
  <p:sldIdLst>
    <p:sldId id="256" r:id="rId2"/>
    <p:sldId id="283" r:id="rId3"/>
    <p:sldId id="290" r:id="rId4"/>
    <p:sldId id="284" r:id="rId5"/>
    <p:sldId id="289" r:id="rId6"/>
    <p:sldId id="292" r:id="rId7"/>
    <p:sldId id="286" r:id="rId8"/>
    <p:sldId id="287" r:id="rId9"/>
    <p:sldId id="291" r:id="rId10"/>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2" autoAdjust="0"/>
    <p:restoredTop sz="88034" autoAdjust="0"/>
  </p:normalViewPr>
  <p:slideViewPr>
    <p:cSldViewPr>
      <p:cViewPr>
        <p:scale>
          <a:sx n="112" d="100"/>
          <a:sy n="112" d="100"/>
        </p:scale>
        <p:origin x="-1120" y="3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20-06-03</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a:p>
        </p:txBody>
      </p:sp>
    </p:spTree>
    <p:extLst>
      <p:ext uri="{BB962C8B-B14F-4D97-AF65-F5344CB8AC3E}">
        <p14:creationId xmlns:p14="http://schemas.microsoft.com/office/powerpoint/2010/main" val="2549205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20-06-03</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a:p>
        </p:txBody>
      </p:sp>
    </p:spTree>
    <p:extLst>
      <p:ext uri="{BB962C8B-B14F-4D97-AF65-F5344CB8AC3E}">
        <p14:creationId xmlns:p14="http://schemas.microsoft.com/office/powerpoint/2010/main" val="183989390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3A019F3-8596-4028-9847-CBD3A185B07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3A019F3-8596-4028-9847-CBD3A185B07A}"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 name="Rectangle 2"/>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smtClean="0"/>
              <a:t>Click to edit Master title style</a:t>
            </a:r>
            <a:endParaRPr lang="en-US" dirty="0"/>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Click to add author information</a:t>
            </a:r>
            <a:endParaRPr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lang="en-US" sz="1000" smtClean="0"/>
              <a:pPr algn="r"/>
              <a:t>‹#›</a:t>
            </a:fld>
            <a:endParaRPr lang="en-US" dirty="0"/>
          </a:p>
        </p:txBody>
      </p:sp>
      <p:sp>
        <p:nvSpPr>
          <p:cNvPr id="16" name="Rectangle 16"/>
          <p:cNvSpPr>
            <a:spLocks noGrp="1"/>
          </p:cNvSpPr>
          <p:nvPr>
            <p:ph type="ftr" sz="quarter" idx="12"/>
          </p:nvPr>
        </p:nvSpPr>
        <p:spPr/>
        <p:txBody>
          <a:bodyPr/>
          <a:lstStyle>
            <a:extLst/>
          </a:lstStyle>
          <a:p>
            <a:endParaRPr lang="en-US" dirty="0"/>
          </a:p>
        </p:txBody>
      </p:sp>
      <p:pic>
        <p:nvPicPr>
          <p:cNvPr id="30" name="ContosoLogo.jpg"/>
          <p:cNvPicPr>
            <a:picLocks noChangeAspect="1"/>
          </p:cNvPicPr>
          <p:nvPr/>
        </p:nvPicPr>
        <p:blipFill>
          <a:blip r:embed="rId2">
            <a:duotone>
              <a:schemeClr val="accent4"/>
              <a:srgbClr val="FFFFFF"/>
            </a:duotone>
          </a:blip>
          <a:stretch>
            <a:fillRect/>
          </a:stretch>
        </p:blipFill>
        <p:spPr>
          <a:xfrm>
            <a:off x="7696200" y="5791200"/>
            <a:ext cx="1371600" cy="1008126"/>
          </a:xfrm>
          <a:prstGeom prst="rect">
            <a:avLst/>
          </a:prstGeom>
          <a:noFill/>
          <a:ln>
            <a:noFill/>
          </a:ln>
        </p:spPr>
      </p:pic>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0" name="Date Placeholder 9"/>
          <p:cNvSpPr>
            <a:spLocks noGrp="1"/>
          </p:cNvSpPr>
          <p:nvPr>
            <p:ph type="dt" sz="half" idx="10"/>
          </p:nvPr>
        </p:nvSpPr>
        <p:spPr>
          <a:xfrm>
            <a:off x="228600" y="6477000"/>
            <a:ext cx="1600200" cy="304800"/>
          </a:xfrm>
        </p:spPr>
        <p:txBody>
          <a:bodyPr anchor="ctr"/>
          <a:lstStyle>
            <a:lvl1pPr algn="l">
              <a:defRPr>
                <a:solidFill>
                  <a:srgbClr val="A0A0A0"/>
                </a:solidFill>
              </a:defRPr>
            </a:lvl1pPr>
            <a:extLst/>
          </a:lstStyle>
          <a:p>
            <a:fld id="{5A8D346D-A53F-433C-9D37-45A337EA482C}" type="datetime1">
              <a:rPr lang="en-US" smtClean="0"/>
              <a:pPr/>
              <a:t>20-06-03</a:t>
            </a:fld>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15"/>
          </p:nvPr>
        </p:nvSpPr>
        <p:spPr>
          <a:xfrm>
            <a:off x="301752" y="609600"/>
            <a:ext cx="8074152"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8"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3"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19"/>
          <p:cNvSpPr>
            <a:spLocks noGrp="1"/>
          </p:cNvSpPr>
          <p:nvPr>
            <p:ph type="dt" sz="half" idx="22"/>
          </p:nvPr>
        </p:nvSpPr>
        <p:spPr/>
        <p:txBody>
          <a:bodyPr/>
          <a:lstStyle>
            <a:extLst/>
          </a:lstStyle>
          <a:p>
            <a:pPr algn="r"/>
            <a:fld id="{FEC9D3F2-7140-49B9-866C-D21246A5836E}" type="datetime1">
              <a:rPr lang="en-US" smtClean="0"/>
              <a:pPr algn="r"/>
              <a:t>20-06-03</a:t>
            </a:fld>
            <a:endParaRPr lang="en-US"/>
          </a:p>
        </p:txBody>
      </p:sp>
      <p:sp>
        <p:nvSpPr>
          <p:cNvPr id="20" name="Rectangle 20"/>
          <p:cNvSpPr>
            <a:spLocks noGrp="1"/>
          </p:cNvSpPr>
          <p:nvPr>
            <p:ph type="sldNum" sz="quarter" idx="23"/>
          </p:nvPr>
        </p:nvSpPr>
        <p:spPr/>
        <p:txBody>
          <a:bodyPr/>
          <a:lstStyle>
            <a:extLst/>
          </a:lstStyle>
          <a:p>
            <a:pPr algn="r"/>
            <a:fld id="{256D3EEF-DE4E-429D-8EC4-DDC531AFF587}" type="slidenum">
              <a:rPr lang="en-US" sz="1000" smtClean="0"/>
              <a:pPr algn="r"/>
              <a:t>‹#›</a:t>
            </a:fld>
            <a:endParaRPr lang="en-US"/>
          </a:p>
        </p:txBody>
      </p:sp>
      <p:sp>
        <p:nvSpPr>
          <p:cNvPr id="22" name="Rectangle 22"/>
          <p:cNvSpPr>
            <a:spLocks noGrp="1"/>
          </p:cNvSpPr>
          <p:nvPr>
            <p:ph type="ftr" sz="quarter" idx="24"/>
          </p:nvPr>
        </p:nvSpPr>
        <p:spPr/>
        <p:txBody>
          <a:bodyPr/>
          <a:lstStyle>
            <a:extLst/>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0"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4" name="Rectangle 11"/>
          <p:cNvSpPr>
            <a:spLocks noGrp="1"/>
          </p:cNvSpPr>
          <p:nvPr>
            <p:ph sz="quarter" idx="19"/>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6"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23"/>
          <p:cNvSpPr>
            <a:spLocks noGrp="1"/>
          </p:cNvSpPr>
          <p:nvPr>
            <p:ph type="dt" sz="half" idx="22"/>
          </p:nvPr>
        </p:nvSpPr>
        <p:spPr/>
        <p:txBody>
          <a:bodyPr/>
          <a:lstStyle>
            <a:extLst/>
          </a:lstStyle>
          <a:p>
            <a:pPr algn="r"/>
            <a:fld id="{CBEC585F-C108-48D6-9331-6628A0FBB73B}" type="datetime1">
              <a:rPr lang="en-US" smtClean="0"/>
              <a:pPr algn="r"/>
              <a:t>20-06-03</a:t>
            </a:fld>
            <a:endParaRPr lang="en-US"/>
          </a:p>
        </p:txBody>
      </p:sp>
      <p:sp>
        <p:nvSpPr>
          <p:cNvPr id="27" name="Rectangle 27"/>
          <p:cNvSpPr>
            <a:spLocks noGrp="1"/>
          </p:cNvSpPr>
          <p:nvPr>
            <p:ph type="sldNum" sz="quarter" idx="23"/>
          </p:nvPr>
        </p:nvSpPr>
        <p:spPr/>
        <p:txBody>
          <a:bodyPr/>
          <a:lstStyle>
            <a:extLst/>
          </a:lstStyle>
          <a:p>
            <a:pPr algn="r"/>
            <a:fld id="{256D3EEF-DE4E-429D-8EC4-DDC531AFF587}" type="slidenum">
              <a:rPr lang="en-US" sz="1000" smtClean="0"/>
              <a:pPr algn="r"/>
              <a:t>‹#›</a:t>
            </a:fld>
            <a:endParaRPr lang="en-US"/>
          </a:p>
        </p:txBody>
      </p:sp>
      <p:sp>
        <p:nvSpPr>
          <p:cNvPr id="28" name="Rectangle 28"/>
          <p:cNvSpPr>
            <a:spLocks noGrp="1"/>
          </p:cNvSpPr>
          <p:nvPr>
            <p:ph type="ftr" sz="quarter" idx="24"/>
          </p:nvPr>
        </p:nvSpPr>
        <p:spPr/>
        <p:txBody>
          <a:bodyPr/>
          <a:lstStyle>
            <a:extLst/>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r>
              <a:rPr lang="en-US" smtClean="0"/>
              <a:t>Click to edit Master title style</a:t>
            </a:r>
            <a:endParaRPr lang="en-US"/>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8" name="Rectangle 11"/>
          <p:cNvSpPr>
            <a:spLocks noGrp="1"/>
          </p:cNvSpPr>
          <p:nvPr>
            <p:ph sz="quarter" idx="16"/>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0"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3" name="Rectangle 11"/>
          <p:cNvSpPr>
            <a:spLocks noGrp="1"/>
          </p:cNvSpPr>
          <p:nvPr>
            <p:ph sz="quarter" idx="18"/>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20"/>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p:txBody>
          <a:bodyPr/>
          <a:lstStyle>
            <a:extLst/>
          </a:lstStyle>
          <a:p>
            <a:pPr algn="r"/>
            <a:fld id="{7293A964-5F5E-47DC-ABD9-08A6A9FFD04F}" type="datetime1">
              <a:rPr lang="en-US" smtClean="0"/>
              <a:pPr algn="r"/>
              <a:t>20-06-03</a:t>
            </a:fld>
            <a:endParaRPr lang="en-US"/>
          </a:p>
        </p:txBody>
      </p:sp>
      <p:sp>
        <p:nvSpPr>
          <p:cNvPr id="18" name="Rectangle 18"/>
          <p:cNvSpPr>
            <a:spLocks noGrp="1"/>
          </p:cNvSpPr>
          <p:nvPr>
            <p:ph type="sldNum" sz="quarter" idx="22"/>
          </p:nvPr>
        </p:nvSpPr>
        <p:spPr/>
        <p:txBody>
          <a:bodyPr/>
          <a:lstStyle>
            <a:extLst/>
          </a:lstStyle>
          <a:p>
            <a:pPr algn="r"/>
            <a:fld id="{256D3EEF-DE4E-429D-8EC4-DDC531AFF587}" type="slidenum">
              <a:rPr lang="en-US" sz="1000" smtClean="0"/>
              <a:pPr algn="r"/>
              <a:t>‹#›</a:t>
            </a:fld>
            <a:endParaRPr lang="en-US"/>
          </a:p>
        </p:txBody>
      </p:sp>
      <p:sp>
        <p:nvSpPr>
          <p:cNvPr id="21" name="Rectangle 21"/>
          <p:cNvSpPr>
            <a:spLocks noGrp="1"/>
          </p:cNvSpPr>
          <p:nvPr>
            <p:ph type="ftr" sz="quarter" idx="23"/>
          </p:nvPr>
        </p:nvSpPr>
        <p:spPr/>
        <p:txBody>
          <a:bodyPr/>
          <a:lstStyle>
            <a:extLst/>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5"/>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0" name="Rectangle 11"/>
          <p:cNvSpPr>
            <a:spLocks noGrp="1"/>
          </p:cNvSpPr>
          <p:nvPr>
            <p:ph sz="quarter" idx="16"/>
          </p:nvPr>
        </p:nvSpPr>
        <p:spPr>
          <a:xfrm>
            <a:off x="3048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8"/>
          </p:nvPr>
        </p:nvSpPr>
        <p:spPr>
          <a:xfrm>
            <a:off x="3017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6" name="Rectangle 11"/>
          <p:cNvSpPr>
            <a:spLocks noGrp="1"/>
          </p:cNvSpPr>
          <p:nvPr>
            <p:ph sz="quarter" idx="20"/>
          </p:nvPr>
        </p:nvSpPr>
        <p:spPr>
          <a:xfrm>
            <a:off x="3048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p:txBody>
          <a:bodyPr/>
          <a:lstStyle>
            <a:extLst/>
          </a:lstStyle>
          <a:p>
            <a:pPr algn="r"/>
            <a:fld id="{968C9C2A-D3B8-4543-8A47-F59C20C16D9A}" type="datetime1">
              <a:rPr lang="en-US" smtClean="0"/>
              <a:pPr algn="r"/>
              <a:t>20-06-03</a:t>
            </a:fld>
            <a:endParaRPr lang="en-US" dirty="0"/>
          </a:p>
        </p:txBody>
      </p:sp>
      <p:sp>
        <p:nvSpPr>
          <p:cNvPr id="19" name="Rectangle 19"/>
          <p:cNvSpPr>
            <a:spLocks noGrp="1"/>
          </p:cNvSpPr>
          <p:nvPr>
            <p:ph type="sldNum" sz="quarter" idx="22"/>
          </p:nvPr>
        </p:nvSpPr>
        <p:spPr/>
        <p:txBody>
          <a:bodyPr/>
          <a:lstStyle>
            <a:extLst/>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p:txBody>
          <a:bodyPr/>
          <a:lstStyle>
            <a:extLst/>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r>
              <a:rPr lang="en-US" smtClean="0"/>
              <a:t>Click to edit Master title style</a:t>
            </a:r>
            <a:endParaRPr lang="en-US"/>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4"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6"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9" name="Rectangle 11"/>
          <p:cNvSpPr>
            <a:spLocks noGrp="1"/>
          </p:cNvSpPr>
          <p:nvPr>
            <p:ph sz="quarter" idx="18"/>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32" name="Rectangle 11"/>
          <p:cNvSpPr>
            <a:spLocks noGrp="1"/>
          </p:cNvSpPr>
          <p:nvPr>
            <p:ph sz="quarter" idx="20"/>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34" name="Rectangle 11"/>
          <p:cNvSpPr>
            <a:spLocks noGrp="1"/>
          </p:cNvSpPr>
          <p:nvPr>
            <p:ph sz="quarter" idx="22"/>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Rectangle 16"/>
          <p:cNvSpPr>
            <a:spLocks noGrp="1"/>
          </p:cNvSpPr>
          <p:nvPr>
            <p:ph type="dt" sz="half" idx="23"/>
          </p:nvPr>
        </p:nvSpPr>
        <p:spPr/>
        <p:txBody>
          <a:bodyPr/>
          <a:lstStyle>
            <a:extLst/>
          </a:lstStyle>
          <a:p>
            <a:pPr algn="r"/>
            <a:fld id="{29ED4C97-3C5D-482A-99AD-AD992C3024DE}" type="datetime1">
              <a:rPr lang="en-US" smtClean="0"/>
              <a:pPr algn="r"/>
              <a:t>20-06-03</a:t>
            </a:fld>
            <a:endParaRPr lang="en-US"/>
          </a:p>
        </p:txBody>
      </p:sp>
      <p:sp>
        <p:nvSpPr>
          <p:cNvPr id="17" name="Rectangle 17"/>
          <p:cNvSpPr>
            <a:spLocks noGrp="1"/>
          </p:cNvSpPr>
          <p:nvPr>
            <p:ph type="sldNum" sz="quarter" idx="24"/>
          </p:nvPr>
        </p:nvSpPr>
        <p:spPr/>
        <p:txBody>
          <a:bodyPr/>
          <a:lstStyle>
            <a:extLst/>
          </a:lstStyle>
          <a:p>
            <a:pPr algn="r"/>
            <a:fld id="{256D3EEF-DE4E-429D-8EC4-DDC531AFF587}" type="slidenum">
              <a:rPr lang="en-US" sz="1000" smtClean="0"/>
              <a:pPr algn="r"/>
              <a:t>‹#›</a:t>
            </a:fld>
            <a:endParaRPr lang="en-US"/>
          </a:p>
        </p:txBody>
      </p:sp>
      <p:sp>
        <p:nvSpPr>
          <p:cNvPr id="18" name="Rectangle 18"/>
          <p:cNvSpPr>
            <a:spLocks noGrp="1"/>
          </p:cNvSpPr>
          <p:nvPr>
            <p:ph type="ftr" sz="quarter" idx="25"/>
          </p:nvPr>
        </p:nvSpPr>
        <p:spPr/>
        <p:txBody>
          <a:bodyPr/>
          <a:lstStyle>
            <a:extLst/>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r>
              <a:rPr lang="en-US" smtClean="0"/>
              <a:t>Click to edit Master title style</a:t>
            </a:r>
            <a:endParaRPr lang="en-US"/>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2" name="Rectangle 11"/>
          <p:cNvSpPr>
            <a:spLocks noGrp="1"/>
          </p:cNvSpPr>
          <p:nvPr>
            <p:ph sz="quarter" idx="16"/>
          </p:nvPr>
        </p:nvSpPr>
        <p:spPr>
          <a:xfrm>
            <a:off x="307848"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6" name="Rectangle 11"/>
          <p:cNvSpPr>
            <a:spLocks noGrp="1"/>
          </p:cNvSpPr>
          <p:nvPr>
            <p:ph sz="quarter" idx="18"/>
          </p:nvPr>
        </p:nvSpPr>
        <p:spPr>
          <a:xfrm>
            <a:off x="304800"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8" name="Rectangle 11"/>
          <p:cNvSpPr>
            <a:spLocks noGrp="1"/>
          </p:cNvSpPr>
          <p:nvPr>
            <p:ph sz="quarter" idx="20"/>
          </p:nvPr>
        </p:nvSpPr>
        <p:spPr>
          <a:xfrm>
            <a:off x="307848"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3" name="Rectangle 11"/>
          <p:cNvSpPr>
            <a:spLocks noGrp="1"/>
          </p:cNvSpPr>
          <p:nvPr>
            <p:ph sz="quarter" idx="22"/>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6" name="Rectangle 11"/>
          <p:cNvSpPr>
            <a:spLocks noGrp="1"/>
          </p:cNvSpPr>
          <p:nvPr>
            <p:ph sz="quarter" idx="24"/>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5"/>
          </p:nvPr>
        </p:nvSpPr>
        <p:spPr/>
        <p:txBody>
          <a:bodyPr/>
          <a:lstStyle>
            <a:extLst/>
          </a:lstStyle>
          <a:p>
            <a:pPr algn="r"/>
            <a:fld id="{3EF8FEE9-63ED-4C1B-8C25-9B47C2DA1E72}" type="datetime1">
              <a:rPr lang="en-US" smtClean="0"/>
              <a:pPr algn="r"/>
              <a:t>20-06-03</a:t>
            </a:fld>
            <a:endParaRPr lang="en-US"/>
          </a:p>
        </p:txBody>
      </p:sp>
      <p:sp>
        <p:nvSpPr>
          <p:cNvPr id="18" name="Rectangle 18"/>
          <p:cNvSpPr>
            <a:spLocks noGrp="1"/>
          </p:cNvSpPr>
          <p:nvPr>
            <p:ph type="sldNum" sz="quarter" idx="26"/>
          </p:nvPr>
        </p:nvSpPr>
        <p:spPr/>
        <p:txBody>
          <a:bodyPr/>
          <a:lstStyle>
            <a:extLst/>
          </a:lstStyle>
          <a:p>
            <a:pPr algn="r"/>
            <a:fld id="{256D3EEF-DE4E-429D-8EC4-DDC531AFF587}" type="slidenum">
              <a:rPr lang="en-US" sz="1000" smtClean="0"/>
              <a:pPr algn="r"/>
              <a:t>‹#›</a:t>
            </a:fld>
            <a:endParaRPr lang="en-US"/>
          </a:p>
        </p:txBody>
      </p:sp>
      <p:sp>
        <p:nvSpPr>
          <p:cNvPr id="23" name="Rectangle 23"/>
          <p:cNvSpPr>
            <a:spLocks noGrp="1"/>
          </p:cNvSpPr>
          <p:nvPr>
            <p:ph type="ftr" sz="quarter" idx="27"/>
          </p:nvPr>
        </p:nvSpPr>
        <p:spPr/>
        <p:txBody>
          <a:bodyPr/>
          <a:lstStyle>
            <a:extLst/>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extLst/>
          </a:lstStyle>
          <a:p>
            <a:r>
              <a:rPr lang="en-US" smtClean="0"/>
              <a:t>Click to edit Master title style</a:t>
            </a:r>
            <a:endParaRPr lang="en-US"/>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lang="en-US" dirty="0" smtClean="0"/>
              <a:t>Company</a:t>
            </a:r>
            <a:r>
              <a:rPr lang="en-US" baseline="0" dirty="0" smtClean="0"/>
              <a:t> Logo</a:t>
            </a:r>
            <a:endParaRPr lang="en-US" dirty="0"/>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lang="en-US" dirty="0" smtClean="0"/>
              <a:t>Company</a:t>
            </a:r>
            <a:r>
              <a:rPr lang="en-US" baseline="0" dirty="0" smtClean="0"/>
              <a:t> Logo</a:t>
            </a:r>
            <a:endParaRPr lang="en-US" dirty="0"/>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lang="en-US" dirty="0" smtClean="0"/>
              <a:t>Company</a:t>
            </a:r>
            <a:r>
              <a:rPr lang="en-US" baseline="0" dirty="0" smtClean="0"/>
              <a:t> Logo</a:t>
            </a:r>
            <a:endParaRPr lang="en-US" dirty="0"/>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lang="en-US" dirty="0" smtClean="0"/>
              <a:t>Company</a:t>
            </a:r>
            <a:r>
              <a:rPr lang="en-US" baseline="0" dirty="0" smtClean="0"/>
              <a:t> Logo</a:t>
            </a:r>
            <a:endParaRPr lang="en-US" dirty="0"/>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lang="en-US" dirty="0" smtClean="0"/>
              <a:t>Company</a:t>
            </a:r>
            <a:r>
              <a:rPr lang="en-US" baseline="0" dirty="0" smtClean="0"/>
              <a:t> Logo</a:t>
            </a:r>
            <a:endParaRPr lang="en-US" dirty="0"/>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lang="en-US" dirty="0" smtClean="0"/>
              <a:t>Company</a:t>
            </a:r>
            <a:r>
              <a:rPr lang="en-US" baseline="0" dirty="0" smtClean="0"/>
              <a:t> Logo</a:t>
            </a:r>
            <a:endParaRPr lang="en-US" dirty="0"/>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a:defRPr b="1"/>
            </a:lvl1pPr>
            <a:extLst/>
          </a:lstStyle>
          <a:p>
            <a:pPr lvl="0"/>
            <a:r>
              <a:rPr lang="en-US" dirty="0" smtClean="0"/>
              <a:t>Amount</a:t>
            </a:r>
            <a:endParaRPr lang="en-US" dirty="0"/>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a:defRPr b="1"/>
            </a:lvl1pPr>
            <a:extLst/>
          </a:lstStyle>
          <a:p>
            <a:pPr lvl="0"/>
            <a:r>
              <a:rPr lang="en-US" dirty="0" smtClean="0"/>
              <a:t>Amount</a:t>
            </a:r>
            <a:endParaRPr lang="en-US" dirty="0"/>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a:defRPr b="1"/>
            </a:lvl1pPr>
            <a:extLst/>
          </a:lstStyle>
          <a:p>
            <a:pPr lvl="0"/>
            <a:r>
              <a:rPr lang="en-US" dirty="0" smtClean="0"/>
              <a:t>Amount</a:t>
            </a:r>
            <a:endParaRPr lang="en-US" dirty="0"/>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a:defRPr b="1"/>
            </a:lvl1pPr>
            <a:extLst/>
          </a:lstStyle>
          <a:p>
            <a:pPr lvl="0"/>
            <a:r>
              <a:rPr lang="en-US" dirty="0" smtClean="0"/>
              <a:t>Amount</a:t>
            </a:r>
            <a:endParaRPr lang="en-US" dirty="0"/>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a:defRPr b="1"/>
            </a:lvl1pPr>
            <a:extLst/>
          </a:lstStyle>
          <a:p>
            <a:pPr lvl="0"/>
            <a:r>
              <a:rPr lang="en-US" dirty="0" smtClean="0"/>
              <a:t>Amount</a:t>
            </a:r>
            <a:endParaRPr lang="en-US" dirty="0"/>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a:defRPr b="1"/>
            </a:lvl1pPr>
            <a:extLst/>
          </a:lstStyle>
          <a:p>
            <a:pPr lvl="0"/>
            <a:r>
              <a:rPr lang="en-US" dirty="0" smtClean="0"/>
              <a:t>Amount</a:t>
            </a:r>
            <a:endParaRPr lang="en-US" dirty="0"/>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a:defRPr sz="800"/>
            </a:lvl1pPr>
            <a:extLst/>
          </a:lstStyle>
          <a:p>
            <a:pPr lvl="0"/>
            <a:r>
              <a:rPr lang="en-US" dirty="0" smtClean="0"/>
              <a:t>Description</a:t>
            </a:r>
            <a:endParaRPr lang="en-US" dirty="0"/>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a:defRPr sz="800"/>
            </a:lvl1pPr>
            <a:extLst/>
          </a:lstStyle>
          <a:p>
            <a:pPr lvl="0"/>
            <a:r>
              <a:rPr lang="en-US" dirty="0" smtClean="0"/>
              <a:t>Description</a:t>
            </a:r>
            <a:endParaRPr lang="en-US" dirty="0"/>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a:defRPr sz="800"/>
            </a:lvl1pPr>
            <a:extLst/>
          </a:lstStyle>
          <a:p>
            <a:pPr lvl="0"/>
            <a:r>
              <a:rPr lang="en-US" dirty="0" smtClean="0"/>
              <a:t>Description</a:t>
            </a:r>
            <a:endParaRPr lang="en-US" dirty="0"/>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a:defRPr sz="800"/>
            </a:lvl1pPr>
            <a:extLst/>
          </a:lstStyle>
          <a:p>
            <a:pPr lvl="0"/>
            <a:r>
              <a:rPr lang="en-US" dirty="0" smtClean="0"/>
              <a:t>Description</a:t>
            </a:r>
            <a:endParaRPr lang="en-US" dirty="0"/>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a:defRPr sz="800"/>
            </a:lvl1pPr>
            <a:extLst/>
          </a:lstStyle>
          <a:p>
            <a:pPr lvl="0"/>
            <a:r>
              <a:rPr lang="en-US" dirty="0" smtClean="0"/>
              <a:t>Description</a:t>
            </a:r>
            <a:endParaRPr lang="en-US" dirty="0"/>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a:defRPr sz="800"/>
            </a:lvl1pPr>
            <a:extLst/>
          </a:lstStyle>
          <a:p>
            <a:pPr lvl="0"/>
            <a:r>
              <a:rPr lang="en-US" dirty="0" smtClean="0"/>
              <a:t>Description</a:t>
            </a:r>
            <a:endParaRPr lang="en-US" dirty="0"/>
          </a:p>
        </p:txBody>
      </p:sp>
      <p:sp>
        <p:nvSpPr>
          <p:cNvPr id="39" name="Rectangle 51"/>
          <p:cNvSpPr>
            <a:spLocks noGrp="1"/>
          </p:cNvSpPr>
          <p:nvPr>
            <p:ph type="body" sz="quarter" idx="46"/>
          </p:nvPr>
        </p:nvSpPr>
        <p:spPr>
          <a:xfrm>
            <a:off x="304800" y="381000"/>
            <a:ext cx="8077200" cy="838200"/>
          </a:xfrm>
        </p:spPr>
        <p:txBody>
          <a:bodyPr/>
          <a:lstStyle>
            <a:lvl1pPr>
              <a:defRPr sz="1200"/>
            </a:lvl1pPr>
            <a:extLst/>
          </a:lstStyle>
          <a:p>
            <a:pPr lvl="0"/>
            <a:r>
              <a:rPr lang="en-US" smtClean="0"/>
              <a:t>Click to edit Master text styles</a:t>
            </a:r>
          </a:p>
        </p:txBody>
      </p:sp>
      <p:sp>
        <p:nvSpPr>
          <p:cNvPr id="42" name="Rectangle 42"/>
          <p:cNvSpPr>
            <a:spLocks noGrp="1"/>
          </p:cNvSpPr>
          <p:nvPr>
            <p:ph type="dt" sz="half" idx="47"/>
          </p:nvPr>
        </p:nvSpPr>
        <p:spPr/>
        <p:txBody>
          <a:bodyPr/>
          <a:lstStyle>
            <a:extLst/>
          </a:lstStyle>
          <a:p>
            <a:pPr algn="r"/>
            <a:fld id="{E8BD303E-7304-41BE-B693-A76D7275A3B0}" type="datetime1">
              <a:rPr lang="en-US" smtClean="0"/>
              <a:pPr algn="r"/>
              <a:t>20-06-03</a:t>
            </a:fld>
            <a:endParaRPr lang="en-US"/>
          </a:p>
        </p:txBody>
      </p:sp>
      <p:sp>
        <p:nvSpPr>
          <p:cNvPr id="43" name="Rectangle 43"/>
          <p:cNvSpPr>
            <a:spLocks noGrp="1"/>
          </p:cNvSpPr>
          <p:nvPr>
            <p:ph type="sldNum" sz="quarter" idx="48"/>
          </p:nvPr>
        </p:nvSpPr>
        <p:spPr/>
        <p:txBody>
          <a:bodyPr/>
          <a:lstStyle>
            <a:extLst/>
          </a:lstStyle>
          <a:p>
            <a:pPr algn="r"/>
            <a:fld id="{256D3EEF-DE4E-429D-8EC4-DDC531AFF587}" type="slidenum">
              <a:rPr lang="en-US" sz="1000" smtClean="0"/>
              <a:pPr algn="r"/>
              <a:t>‹#›</a:t>
            </a:fld>
            <a:endParaRPr lang="en-US"/>
          </a:p>
        </p:txBody>
      </p:sp>
      <p:sp>
        <p:nvSpPr>
          <p:cNvPr id="45" name="Rectangle 45"/>
          <p:cNvSpPr>
            <a:spLocks noGrp="1"/>
          </p:cNvSpPr>
          <p:nvPr>
            <p:ph type="ftr" sz="quarter" idx="49"/>
          </p:nvPr>
        </p:nvSpPr>
        <p:spPr/>
        <p:txBody>
          <a:bodyPr/>
          <a:lstStyle>
            <a:extLst/>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dirty="0"/>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a:buFontTx/>
              <a:buNone/>
              <a:defRPr sz="1100"/>
            </a:lvl1pPr>
            <a:extLst/>
          </a:lstStyle>
          <a:p>
            <a:pPr lvl="0"/>
            <a:r>
              <a:rPr lang="en-US" dirty="0" smtClean="0"/>
              <a:t>Click to add agenda item</a:t>
            </a:r>
            <a:endParaRPr lang="en-US" dirty="0"/>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32" name="Rectangle 32"/>
          <p:cNvSpPr>
            <a:spLocks noGrp="1"/>
          </p:cNvSpPr>
          <p:nvPr>
            <p:ph type="dt" sz="half" idx="39"/>
          </p:nvPr>
        </p:nvSpPr>
        <p:spPr/>
        <p:txBody>
          <a:bodyPr/>
          <a:lstStyle>
            <a:lvl1pPr>
              <a:defRPr sz="1100"/>
            </a:lvl1pPr>
            <a:extLst/>
          </a:lstStyle>
          <a:p>
            <a:pPr algn="r"/>
            <a:fld id="{F17F374F-8F2E-42FC-B8C0-8EDFCA32CD96}" type="datetime1">
              <a:rPr lang="en-US" sz="1100" smtClean="0"/>
              <a:pPr algn="r"/>
              <a:t>20-06-03</a:t>
            </a:fld>
            <a:endParaRPr lang="en-US" sz="1100"/>
          </a:p>
        </p:txBody>
      </p:sp>
      <p:sp>
        <p:nvSpPr>
          <p:cNvPr id="33" name="Rectangle 33"/>
          <p:cNvSpPr>
            <a:spLocks noGrp="1"/>
          </p:cNvSpPr>
          <p:nvPr>
            <p:ph type="sldNum" sz="quarter" idx="40"/>
          </p:nvPr>
        </p:nvSpPr>
        <p:spPr/>
        <p:txBody>
          <a:bodyPr/>
          <a:lstStyle>
            <a:extLst/>
          </a:lstStyle>
          <a:p>
            <a:pPr algn="r"/>
            <a:fld id="{256D3EEF-DE4E-429D-8EC4-DDC531AFF587}" type="slidenum">
              <a:rPr lang="en-US" sz="1000" smtClean="0"/>
              <a:pPr algn="r"/>
              <a:t>‹#›</a:t>
            </a:fld>
            <a:endParaRPr lang="en-US"/>
          </a:p>
        </p:txBody>
      </p:sp>
      <p:sp>
        <p:nvSpPr>
          <p:cNvPr id="34" name="Rectangle 34"/>
          <p:cNvSpPr>
            <a:spLocks noGrp="1"/>
          </p:cNvSpPr>
          <p:nvPr>
            <p:ph type="ftr" sz="quarter" idx="41"/>
          </p:nvPr>
        </p:nvSpPr>
        <p:spPr/>
        <p:txBody>
          <a:bodyPr/>
          <a:lstStyle>
            <a:extLst/>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4" name="Title 13"/>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smtClean="0"/>
              <a:t>Click to edit Master title style</a:t>
            </a:r>
            <a:endParaRPr lang="en-US" dirty="0"/>
          </a:p>
        </p:txBody>
      </p:sp>
      <p:sp>
        <p:nvSpPr>
          <p:cNvPr id="3" name="Rectangle 3"/>
          <p:cNvSpPr>
            <a:spLocks noGrp="1"/>
          </p:cNvSpPr>
          <p:nvPr>
            <p:ph type="dt" sz="half" idx="10"/>
          </p:nvPr>
        </p:nvSpPr>
        <p:spPr>
          <a:xfrm>
            <a:off x="228600" y="6477000"/>
            <a:ext cx="1600200" cy="304800"/>
          </a:xfrm>
        </p:spPr>
        <p:txBody>
          <a:bodyPr anchor="ctr"/>
          <a:lstStyle>
            <a:lvl1pPr algn="l">
              <a:defRPr>
                <a:solidFill>
                  <a:srgbClr val="A0A0A0"/>
                </a:solidFill>
              </a:defRPr>
            </a:lvl1pPr>
            <a:extLst/>
          </a:lstStyle>
          <a:p>
            <a:fld id="{5A8D346D-A53F-433C-9D37-45A337EA482C}" type="datetime1">
              <a:rPr lang="en-US" smtClean="0"/>
              <a:pPr/>
              <a:t>20-06-03</a:t>
            </a:fld>
            <a:endParaRPr lang="en-US" dirty="0"/>
          </a:p>
        </p:txBody>
      </p:sp>
      <p:sp>
        <p:nvSpPr>
          <p:cNvPr id="4" name="Rectangle 4"/>
          <p:cNvSpPr>
            <a:spLocks noGrp="1"/>
          </p:cNvSpPr>
          <p:nvPr>
            <p:ph type="ftr" sz="quarter" idx="11"/>
          </p:nvPr>
        </p:nvSpPr>
        <p:spPr>
          <a:xfrm>
            <a:off x="2705100" y="6477000"/>
            <a:ext cx="3733800" cy="304800"/>
          </a:xfrm>
        </p:spPr>
        <p:txBody>
          <a:bodyPr/>
          <a:lstStyle>
            <a:lvl1pPr>
              <a:defRPr>
                <a:solidFill>
                  <a:schemeClr val="bg1"/>
                </a:solidFill>
              </a:defRPr>
            </a:lvl1pPr>
            <a:extLst/>
          </a:lstStyle>
          <a:p>
            <a:endParaRPr lang="en-US" dirty="0">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lang="en-US" sz="1000" smtClean="0"/>
              <a:pPr algn="r"/>
              <a:t>‹#›</a:t>
            </a:fld>
            <a:endParaRPr lang="en-US" dirty="0"/>
          </a:p>
        </p:txBody>
      </p:sp>
      <p:pic>
        <p:nvPicPr>
          <p:cNvPr id="10" name="Rectangle 9"/>
          <p:cNvPicPr>
            <a:picLocks noChangeAspect="1"/>
          </p:cNvPicPr>
          <p:nvPr/>
        </p:nvPicPr>
        <p:blipFill>
          <a:blip r:embed="rId2">
            <a:duotone>
              <a:schemeClr val="accent4"/>
              <a:srgbClr val="FFFFFF"/>
            </a:duotone>
          </a:blip>
          <a:stretch>
            <a:fillRect/>
          </a:stretch>
        </p:blipFill>
        <p:spPr>
          <a:xfrm>
            <a:off x="7601712" y="6239256"/>
            <a:ext cx="838200" cy="616077"/>
          </a:xfrm>
          <a:prstGeom prst="rect">
            <a:avLst/>
          </a:prstGeom>
          <a:noFill/>
          <a:ln>
            <a:noFill/>
          </a:ln>
        </p:spPr>
      </p:pic>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r>
              <a:rPr lang="en-US" smtClean="0"/>
              <a:t>Click to edit Master title style</a:t>
            </a:r>
            <a:endParaRPr lang="en-US"/>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7" name="Rectangle 7"/>
          <p:cNvSpPr>
            <a:spLocks noGrp="1"/>
          </p:cNvSpPr>
          <p:nvPr>
            <p:ph type="dt" sz="half" idx="14"/>
          </p:nvPr>
        </p:nvSpPr>
        <p:spPr/>
        <p:txBody>
          <a:bodyPr/>
          <a:lstStyle>
            <a:extLst/>
          </a:lstStyle>
          <a:p>
            <a:pPr algn="r"/>
            <a:fld id="{F7F1F872-C5DE-403B-85F0-1024E6CA1886}" type="datetime1">
              <a:rPr lang="en-US" smtClean="0"/>
              <a:pPr algn="r"/>
              <a:t>20-06-03</a:t>
            </a:fld>
            <a:endParaRPr lang="en-US"/>
          </a:p>
        </p:txBody>
      </p:sp>
      <p:sp>
        <p:nvSpPr>
          <p:cNvPr id="8" name="Rectangle 8"/>
          <p:cNvSpPr>
            <a:spLocks noGrp="1"/>
          </p:cNvSpPr>
          <p:nvPr>
            <p:ph type="sldNum" sz="quarter" idx="15"/>
          </p:nvPr>
        </p:nvSpPr>
        <p:spPr/>
        <p:txBody>
          <a:bodyPr/>
          <a:lstStyle>
            <a:extLst/>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r>
              <a:rPr lang="en-US" smtClean="0"/>
              <a:t>Click to edit Master title style</a:t>
            </a:r>
            <a:endParaRPr lang="en-US"/>
          </a:p>
        </p:txBody>
      </p:sp>
      <p:sp>
        <p:nvSpPr>
          <p:cNvPr id="6" name="Rectangle 6"/>
          <p:cNvSpPr>
            <a:spLocks noGrp="1"/>
          </p:cNvSpPr>
          <p:nvPr>
            <p:ph type="dt" sz="half" idx="10"/>
          </p:nvPr>
        </p:nvSpPr>
        <p:spPr/>
        <p:txBody>
          <a:bodyPr/>
          <a:lstStyle>
            <a:extLst/>
          </a:lstStyle>
          <a:p>
            <a:pPr algn="r"/>
            <a:fld id="{73B9D0E9-7F95-4423-9114-95494EF8154E}" type="datetime1">
              <a:rPr lang="en-US" smtClean="0"/>
              <a:pPr algn="r"/>
              <a:t>20-06-03</a:t>
            </a:fld>
            <a:endParaRPr lang="en-US"/>
          </a:p>
        </p:txBody>
      </p:sp>
      <p:sp>
        <p:nvSpPr>
          <p:cNvPr id="8" name="Rectangle 8"/>
          <p:cNvSpPr>
            <a:spLocks noGrp="1"/>
          </p:cNvSpPr>
          <p:nvPr>
            <p:ph type="sldNum" sz="quarter" idx="11"/>
          </p:nvPr>
        </p:nvSpPr>
        <p:spPr/>
        <p:txBody>
          <a:bodyPr/>
          <a:lstStyle>
            <a:extLst/>
          </a:lstStyle>
          <a:p>
            <a:pPr algn="r"/>
            <a:fld id="{256D3EEF-DE4E-429D-8EC4-DDC531AFF587}" type="slidenum">
              <a:rPr lang="en-US" sz="1000" smtClean="0"/>
              <a:pPr algn="r"/>
              <a:t>‹#›</a:t>
            </a:fld>
            <a:endParaRPr lang="en-US"/>
          </a:p>
        </p:txBody>
      </p:sp>
      <p:sp>
        <p:nvSpPr>
          <p:cNvPr id="9" name="Rectangle 9"/>
          <p:cNvSpPr>
            <a:spLocks noGrp="1"/>
          </p:cNvSpPr>
          <p:nvPr>
            <p:ph type="ftr" sz="quarter" idx="12"/>
          </p:nvPr>
        </p:nvSpPr>
        <p:spPr/>
        <p:txBody>
          <a:bodyPr/>
          <a:lstStyle>
            <a:extLst/>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1" name="Rectangle 11"/>
          <p:cNvSpPr>
            <a:spLocks noGrp="1"/>
          </p:cNvSpPr>
          <p:nvPr>
            <p:ph sz="quarter" idx="15"/>
          </p:nvPr>
        </p:nvSpPr>
        <p:spPr>
          <a:xfrm>
            <a:off x="304800" y="609600"/>
            <a:ext cx="80772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9"/>
          <p:cNvSpPr>
            <a:spLocks noGrp="1"/>
          </p:cNvSpPr>
          <p:nvPr>
            <p:ph type="dt" sz="half" idx="16"/>
          </p:nvPr>
        </p:nvSpPr>
        <p:spPr/>
        <p:txBody>
          <a:bodyPr/>
          <a:lstStyle>
            <a:extLst/>
          </a:lstStyle>
          <a:p>
            <a:pPr algn="r"/>
            <a:fld id="{828FD173-2CB3-4214-8741-970D8D476901}" type="datetime1">
              <a:rPr lang="en-US" smtClean="0"/>
              <a:pPr algn="r"/>
              <a:t>20-06-03</a:t>
            </a:fld>
            <a:endParaRPr lang="en-US"/>
          </a:p>
        </p:txBody>
      </p:sp>
      <p:sp>
        <p:nvSpPr>
          <p:cNvPr id="10" name="Rectangle 10"/>
          <p:cNvSpPr>
            <a:spLocks noGrp="1"/>
          </p:cNvSpPr>
          <p:nvPr>
            <p:ph type="sldNum" sz="quarter" idx="17"/>
          </p:nvPr>
        </p:nvSpPr>
        <p:spPr/>
        <p:txBody>
          <a:bodyPr/>
          <a:lstStyle>
            <a:extLst/>
          </a:lstStyle>
          <a:p>
            <a:pPr algn="r"/>
            <a:fld id="{256D3EEF-DE4E-429D-8EC4-DDC531AFF587}" type="slidenum">
              <a:rPr lang="en-US" sz="1000" smtClean="0"/>
              <a:pPr algn="r"/>
              <a:t>‹#›</a:t>
            </a:fld>
            <a:endParaRPr lang="en-US"/>
          </a:p>
        </p:txBody>
      </p:sp>
      <p:sp>
        <p:nvSpPr>
          <p:cNvPr id="12" name="Rectangle 12"/>
          <p:cNvSpPr>
            <a:spLocks noGrp="1"/>
          </p:cNvSpPr>
          <p:nvPr>
            <p:ph type="ftr" sz="quarter" idx="18"/>
          </p:nvPr>
        </p:nvSpPr>
        <p:spPr/>
        <p:txBody>
          <a:bodyPr/>
          <a:lstStyle>
            <a:extLst/>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9"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17"/>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
          <p:cNvSpPr>
            <a:spLocks noGrp="1"/>
          </p:cNvSpPr>
          <p:nvPr>
            <p:ph type="dt" sz="half" idx="18"/>
          </p:nvPr>
        </p:nvSpPr>
        <p:spPr/>
        <p:txBody>
          <a:bodyPr/>
          <a:lstStyle>
            <a:extLst/>
          </a:lstStyle>
          <a:p>
            <a:pPr algn="r"/>
            <a:fld id="{A1704A40-8D3B-4404-9986-2B5D36474D63}" type="datetime1">
              <a:rPr lang="en-US" smtClean="0"/>
              <a:pPr algn="r"/>
              <a:t>20-06-03</a:t>
            </a:fld>
            <a:endParaRPr lang="en-US"/>
          </a:p>
        </p:txBody>
      </p:sp>
      <p:sp>
        <p:nvSpPr>
          <p:cNvPr id="16" name="Rectangle 16"/>
          <p:cNvSpPr>
            <a:spLocks noGrp="1"/>
          </p:cNvSpPr>
          <p:nvPr>
            <p:ph type="sldNum" sz="quarter" idx="19"/>
          </p:nvPr>
        </p:nvSpPr>
        <p:spPr/>
        <p:txBody>
          <a:bodyPr/>
          <a:lstStyle>
            <a:extLst/>
          </a:lstStyle>
          <a:p>
            <a:pPr algn="r"/>
            <a:fld id="{256D3EEF-DE4E-429D-8EC4-DDC531AFF587}" type="slidenum">
              <a:rPr lang="en-US" sz="1000" smtClean="0"/>
              <a:pPr algn="r"/>
              <a:t>‹#›</a:t>
            </a:fld>
            <a:endParaRPr lang="en-US"/>
          </a:p>
        </p:txBody>
      </p:sp>
      <p:sp>
        <p:nvSpPr>
          <p:cNvPr id="17" name="Rectangle 17"/>
          <p:cNvSpPr>
            <a:spLocks noGrp="1"/>
          </p:cNvSpPr>
          <p:nvPr>
            <p:ph type="ftr" sz="quarter" idx="20"/>
          </p:nvPr>
        </p:nvSpPr>
        <p:spPr/>
        <p:txBody>
          <a:bodyPr/>
          <a:lstStyle>
            <a:extLst/>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8"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9"/>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
          <p:cNvSpPr>
            <a:spLocks noGrp="1"/>
          </p:cNvSpPr>
          <p:nvPr>
            <p:ph type="dt" sz="half" idx="20"/>
          </p:nvPr>
        </p:nvSpPr>
        <p:spPr/>
        <p:txBody>
          <a:bodyPr/>
          <a:lstStyle>
            <a:extLst/>
          </a:lstStyle>
          <a:p>
            <a:pPr algn="r"/>
            <a:fld id="{DE3B91AD-F2C9-43CB-A84C-1D5C130F2509}" type="datetime1">
              <a:rPr lang="en-US" smtClean="0"/>
              <a:pPr algn="r"/>
              <a:t>20-06-03</a:t>
            </a:fld>
            <a:endParaRPr lang="en-US"/>
          </a:p>
        </p:txBody>
      </p:sp>
      <p:sp>
        <p:nvSpPr>
          <p:cNvPr id="19" name="Rectangle 19"/>
          <p:cNvSpPr>
            <a:spLocks noGrp="1"/>
          </p:cNvSpPr>
          <p:nvPr>
            <p:ph type="sldNum" sz="quarter" idx="21"/>
          </p:nvPr>
        </p:nvSpPr>
        <p:spPr/>
        <p:txBody>
          <a:bodyPr/>
          <a:lstStyle>
            <a:extLst/>
          </a:lstStyle>
          <a:p>
            <a:pPr algn="r"/>
            <a:fld id="{256D3EEF-DE4E-429D-8EC4-DDC531AFF587}" type="slidenum">
              <a:rPr lang="en-US" sz="1000" smtClean="0"/>
              <a:pPr algn="r"/>
              <a:t>‹#›</a:t>
            </a:fld>
            <a:endParaRPr lang="en-US"/>
          </a:p>
        </p:txBody>
      </p:sp>
      <p:sp>
        <p:nvSpPr>
          <p:cNvPr id="22" name="Rectangle 22"/>
          <p:cNvSpPr>
            <a:spLocks noGrp="1"/>
          </p:cNvSpPr>
          <p:nvPr>
            <p:ph type="ftr" sz="quarter" idx="22"/>
          </p:nvPr>
        </p:nvSpPr>
        <p:spPr/>
        <p:txBody>
          <a:bodyPr/>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7"/>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0" name="Rectangle 11"/>
          <p:cNvSpPr>
            <a:spLocks noGrp="1"/>
          </p:cNvSpPr>
          <p:nvPr>
            <p:ph sz="quarter" idx="19"/>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Rectangle 21"/>
          <p:cNvSpPr>
            <a:spLocks noGrp="1"/>
          </p:cNvSpPr>
          <p:nvPr>
            <p:ph type="dt" sz="half" idx="20"/>
          </p:nvPr>
        </p:nvSpPr>
        <p:spPr/>
        <p:txBody>
          <a:bodyPr/>
          <a:lstStyle>
            <a:extLst/>
          </a:lstStyle>
          <a:p>
            <a:pPr algn="r"/>
            <a:fld id="{27D93220-918A-400D-B3FA-D8B22567DEBB}" type="datetime1">
              <a:rPr lang="en-US" smtClean="0"/>
              <a:pPr algn="r"/>
              <a:t>20-06-03</a:t>
            </a:fld>
            <a:endParaRPr lang="en-US"/>
          </a:p>
        </p:txBody>
      </p:sp>
      <p:sp>
        <p:nvSpPr>
          <p:cNvPr id="22" name="Rectangle 22"/>
          <p:cNvSpPr>
            <a:spLocks noGrp="1"/>
          </p:cNvSpPr>
          <p:nvPr>
            <p:ph type="sldNum" sz="quarter" idx="21"/>
          </p:nvPr>
        </p:nvSpPr>
        <p:spPr/>
        <p:txBody>
          <a:bodyPr/>
          <a:lstStyle>
            <a:extLst/>
          </a:lstStyle>
          <a:p>
            <a:pPr algn="r"/>
            <a:fld id="{256D3EEF-DE4E-429D-8EC4-DDC531AFF587}" type="slidenum">
              <a:rPr lang="en-US" sz="1000" smtClean="0"/>
              <a:pPr algn="r"/>
              <a:t>‹#›</a:t>
            </a:fld>
            <a:endParaRPr lang="en-US"/>
          </a:p>
        </p:txBody>
      </p:sp>
      <p:sp>
        <p:nvSpPr>
          <p:cNvPr id="23" name="Rectangle 23"/>
          <p:cNvSpPr>
            <a:spLocks noGrp="1"/>
          </p:cNvSpPr>
          <p:nvPr>
            <p:ph type="ftr" sz="quarter" idx="22"/>
          </p:nvPr>
        </p:nvSpPr>
        <p:spPr/>
        <p:txBody>
          <a:bodyPr/>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r>
              <a:rPr lang="en-US" smtClean="0"/>
              <a:t>Click to edit Master title style</a:t>
            </a:r>
            <a:endParaRPr lang="en-US" dirty="0"/>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a:defRPr sz="1000">
                <a:solidFill>
                  <a:schemeClr val="tx1">
                    <a:tint val="65000"/>
                  </a:schemeClr>
                </a:solidFill>
              </a:defRPr>
            </a:lvl1pPr>
            <a:extLst/>
          </a:lstStyle>
          <a:p>
            <a:pPr algn="r"/>
            <a:fld id="{CCD717AA-EA39-47F3-8A0A-15B3575EDB53}" type="datetime1">
              <a:rPr lang="en-US" smtClean="0"/>
              <a:pPr algn="r"/>
              <a:t>20-06-03</a:t>
            </a:fld>
            <a:endParaRPr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a:defRPr sz="1000"/>
            </a:lvl1pPr>
            <a:extLst/>
          </a:lstStyle>
          <a:p>
            <a:pPr algn="r"/>
            <a:fld id="{256D3EEF-DE4E-429D-8EC4-DDC531AFF587}" type="slidenum">
              <a:rPr lang="en-US" sz="1000" smtClean="0"/>
              <a:pPr algn="r"/>
              <a:t>‹#›</a:t>
            </a:fld>
            <a:endParaRPr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a:defRPr sz="1000">
                <a:solidFill>
                  <a:sysClr val="windowText" lastClr="000000"/>
                </a:solidFill>
              </a:defRPr>
            </a:lvl1pPr>
            <a:extLst/>
          </a:lstStyle>
          <a:p>
            <a:endParaRPr lang="en-US" sz="1000" dirty="0">
              <a:solidFill>
                <a:sysClr val="windowText" lastClr="000000"/>
              </a:solidFill>
            </a:endParaRPr>
          </a:p>
        </p:txBody>
      </p:sp>
      <p:pic>
        <p:nvPicPr>
          <p:cNvPr id="24" name="ContosoLogo.jpg"/>
          <p:cNvPicPr>
            <a:picLocks noChangeAspect="1"/>
          </p:cNvPicPr>
          <p:nvPr/>
        </p:nvPicPr>
        <p:blipFill>
          <a:blip r:embed="rId18">
            <a:duotone>
              <a:schemeClr val="accent4"/>
              <a:srgbClr val="FFFFFF"/>
            </a:duotone>
          </a:blip>
          <a:stretch>
            <a:fillRect/>
          </a:stretch>
        </p:blipFill>
        <p:spPr>
          <a:xfrm>
            <a:off x="7601712" y="6239256"/>
            <a:ext cx="838200" cy="616077"/>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hf sldNum="0" hdr="0" ft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2.docx"/><Relationship Id="rId4" Type="http://schemas.openxmlformats.org/officeDocument/2006/relationships/image" Target="../media/image9.png"/><Relationship Id="rId1" Type="http://schemas.openxmlformats.org/officeDocument/2006/relationships/vmlDrawing" Target="../drawings/vmlDrawing2.vml"/><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lstStyle>
            <a:extLst/>
          </a:lstStyle>
          <a:p>
            <a:r>
              <a:rPr lang="en-US" dirty="0" err="1" smtClean="0"/>
              <a:t>Cousera</a:t>
            </a:r>
            <a:r>
              <a:rPr lang="en-US" dirty="0" smtClean="0"/>
              <a:t> capstone project - presentation</a:t>
            </a:r>
            <a:endParaRPr lang="en-US" dirty="0"/>
          </a:p>
        </p:txBody>
      </p:sp>
      <p:sp>
        <p:nvSpPr>
          <p:cNvPr id="3" name="Rectangle 3"/>
          <p:cNvSpPr>
            <a:spLocks noGrp="1"/>
          </p:cNvSpPr>
          <p:nvPr>
            <p:ph type="subTitle" idx="1"/>
          </p:nvPr>
        </p:nvSpPr>
        <p:spPr/>
        <p:txBody>
          <a:bodyPr>
            <a:normAutofit fontScale="92500" lnSpcReduction="20000"/>
          </a:bodyPr>
          <a:lstStyle>
            <a:extLst/>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p:cNvSpPr>
          <p:nvPr>
            <p:ph type="title"/>
          </p:nvPr>
        </p:nvSpPr>
        <p:spPr/>
        <p:txBody>
          <a:bodyPr>
            <a:normAutofit fontScale="90000"/>
          </a:bodyPr>
          <a:lstStyle>
            <a:extLst/>
          </a:lstStyle>
          <a:p>
            <a:r>
              <a:rPr lang="en-US" dirty="0" smtClean="0"/>
              <a:t>Using the Pitchbook Template</a:t>
            </a:r>
            <a:endParaRPr lang="en-US" dirty="0"/>
          </a:p>
        </p:txBody>
      </p:sp>
      <p:sp>
        <p:nvSpPr>
          <p:cNvPr id="2" name="Rectangle 3"/>
          <p:cNvSpPr>
            <a:spLocks noGrp="1"/>
          </p:cNvSpPr>
          <p:nvPr>
            <p:ph type="body" sz="quarter" idx="13"/>
          </p:nvPr>
        </p:nvSpPr>
        <p:spPr>
          <a:xfrm>
            <a:off x="304800" y="152400"/>
            <a:ext cx="8077200" cy="533400"/>
          </a:xfrm>
        </p:spPr>
        <p:txBody>
          <a:bodyPr>
            <a:noAutofit/>
          </a:bodyPr>
          <a:lstStyle>
            <a:extLst/>
          </a:lstStyle>
          <a:p>
            <a:r>
              <a:rPr lang="en-US" sz="1800" dirty="0" smtClean="0"/>
              <a:t>Project description</a:t>
            </a:r>
            <a:endParaRPr lang="en-US" sz="1800" dirty="0"/>
          </a:p>
        </p:txBody>
      </p:sp>
      <p:sp>
        <p:nvSpPr>
          <p:cNvPr id="31" name="Rectangle 4"/>
          <p:cNvSpPr>
            <a:spLocks noGrp="1"/>
          </p:cNvSpPr>
          <p:nvPr>
            <p:ph sz="quarter" idx="15"/>
          </p:nvPr>
        </p:nvSpPr>
        <p:spPr>
          <a:xfrm>
            <a:off x="301752" y="609600"/>
            <a:ext cx="8074152" cy="2057400"/>
          </a:xfrm>
        </p:spPr>
        <p:txBody>
          <a:bodyPr>
            <a:noAutofit/>
          </a:bodyPr>
          <a:lstStyle>
            <a:extLst/>
          </a:lstStyle>
          <a:p>
            <a:r>
              <a:rPr lang="en-US" sz="2000" dirty="0"/>
              <a:t>The Mayor of Mississauga, has floated a RFP for finalizing the location for an Italian restaurant in Port credit area. </a:t>
            </a:r>
            <a:endParaRPr lang="en-CA" sz="2000" dirty="0"/>
          </a:p>
          <a:p>
            <a:r>
              <a:rPr lang="en-US" sz="2000" dirty="0"/>
              <a:t>They wanted analysis of the existing business and particular restaurants to ensure Italian restaurant would indeed be successful.</a:t>
            </a:r>
            <a:endParaRPr lang="en-CA" sz="2000" dirty="0"/>
          </a:p>
          <a:p>
            <a:r>
              <a:rPr lang="en-US" sz="2000" dirty="0"/>
              <a:t>Aruna Dorai </a:t>
            </a:r>
            <a:r>
              <a:rPr lang="en-US" sz="2000" dirty="0" err="1"/>
              <a:t>Inc</a:t>
            </a:r>
            <a:r>
              <a:rPr lang="en-US" sz="2000" dirty="0"/>
              <a:t> was one of the shortlisted agencies to be invited to present a proposal to address this problem.</a:t>
            </a:r>
            <a:endParaRPr lang="en-CA" sz="2000" dirty="0"/>
          </a:p>
          <a:p>
            <a:r>
              <a:rPr lang="en-US" sz="2000" dirty="0"/>
              <a:t>Aruna Dorai </a:t>
            </a:r>
            <a:r>
              <a:rPr lang="en-US" sz="2000" dirty="0" err="1"/>
              <a:t>Inc</a:t>
            </a:r>
            <a:r>
              <a:rPr lang="en-US" sz="2000" dirty="0"/>
              <a:t> was an acclaimed consulting agencies using Data science and Machine learning for all their projects. They have a proven track record of success. They keep up with the latest trends in Data and information management.</a:t>
            </a:r>
            <a:endParaRPr lang="en-CA" sz="2000" dirty="0"/>
          </a:p>
          <a:p>
            <a:r>
              <a:rPr lang="en-US" sz="2000" dirty="0"/>
              <a:t>They have a proven </a:t>
            </a:r>
            <a:r>
              <a:rPr lang="en-US" sz="2000" dirty="0" err="1"/>
              <a:t>solutioning</a:t>
            </a:r>
            <a:r>
              <a:rPr lang="en-US" sz="2000" dirty="0"/>
              <a:t> process for informative problem solving.</a:t>
            </a:r>
            <a:endParaRPr lang="en-CA" sz="2000" dirty="0"/>
          </a:p>
        </p:txBody>
      </p:sp>
      <p:grpSp>
        <p:nvGrpSpPr>
          <p:cNvPr id="17" name="Group 16"/>
          <p:cNvGrpSpPr/>
          <p:nvPr/>
        </p:nvGrpSpPr>
        <p:grpSpPr>
          <a:xfrm>
            <a:off x="5334000" y="5086128"/>
            <a:ext cx="1926052" cy="1162272"/>
            <a:chOff x="5905024" y="5111352"/>
            <a:chExt cx="1505427" cy="908448"/>
          </a:xfrm>
        </p:grpSpPr>
        <p:pic>
          <p:nvPicPr>
            <p:cNvPr id="4" name="Picture 1"/>
            <p:cNvPicPr>
              <a:picLocks noChangeAspect="1" noChangeArrowheads="1"/>
            </p:cNvPicPr>
            <p:nvPr/>
          </p:nvPicPr>
          <p:blipFill>
            <a:blip r:embed="rId3" cstate="print"/>
            <a:srcRect/>
            <a:stretch>
              <a:fillRect/>
            </a:stretch>
          </p:blipFill>
          <p:spPr bwMode="auto">
            <a:xfrm>
              <a:off x="5905024" y="5111352"/>
              <a:ext cx="934403" cy="700802"/>
            </a:xfrm>
            <a:prstGeom prst="rect">
              <a:avLst/>
            </a:prstGeom>
            <a:noFill/>
            <a:ln w="6350" cap="flat" cmpd="sng" algn="ctr">
              <a:solidFill>
                <a:schemeClr val="tx1">
                  <a:tint val="65000"/>
                </a:schemeClr>
              </a:solidFill>
              <a:prstDash val="solid"/>
              <a:miter lim="800000"/>
              <a:headEnd type="none" w="med" len="med"/>
              <a:tailEnd type="none" w="med" len="med"/>
            </a:ln>
            <a:effectLst>
              <a:outerShdw blurRad="50800" dist="50800" dir="2700000" algn="tl" rotWithShape="0">
                <a:srgbClr val="000000">
                  <a:alpha val="43137"/>
                </a:srgbClr>
              </a:outerShdw>
            </a:effectLst>
          </p:spPr>
        </p:pic>
        <p:pic>
          <p:nvPicPr>
            <p:cNvPr id="23" name="Picture 1"/>
            <p:cNvPicPr>
              <a:picLocks noChangeAspect="1" noChangeArrowheads="1"/>
            </p:cNvPicPr>
            <p:nvPr/>
          </p:nvPicPr>
          <p:blipFill>
            <a:blip r:embed="rId4" cstate="print"/>
            <a:srcRect/>
            <a:stretch>
              <a:fillRect/>
            </a:stretch>
          </p:blipFill>
          <p:spPr bwMode="auto">
            <a:xfrm>
              <a:off x="6476048" y="5318998"/>
              <a:ext cx="934403" cy="700802"/>
            </a:xfrm>
            <a:prstGeom prst="rect">
              <a:avLst/>
            </a:prstGeom>
            <a:noFill/>
            <a:ln w="9525" cap="flat" cmpd="sng" algn="ctr">
              <a:solidFill>
                <a:schemeClr val="tx1">
                  <a:tint val="65000"/>
                </a:schemeClr>
              </a:solidFill>
              <a:prstDash val="solid"/>
              <a:miter lim="800000"/>
              <a:headEnd type="none" w="med" len="med"/>
              <a:tailEnd type="none" w="med" len="med"/>
            </a:ln>
            <a:effectLst>
              <a:outerShdw blurRad="50800" dist="50800" dir="2700000" algn="tl" rotWithShape="0">
                <a:srgbClr val="000000">
                  <a:alpha val="43137"/>
                </a:srgbClr>
              </a:outerShdw>
            </a:effectLst>
          </p:spPr>
        </p:pic>
      </p:gr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Rectangle 2"/>
          <p:cNvSpPr/>
          <p:nvPr/>
        </p:nvSpPr>
        <p:spPr>
          <a:xfrm>
            <a:off x="685800" y="457200"/>
            <a:ext cx="6172200" cy="2585323"/>
          </a:xfrm>
          <a:prstGeom prst="rect">
            <a:avLst/>
          </a:prstGeom>
        </p:spPr>
        <p:txBody>
          <a:bodyPr wrap="square">
            <a:spAutoFit/>
          </a:bodyPr>
          <a:lstStyle/>
          <a:p>
            <a:r>
              <a:rPr lang="en-US" b="1" dirty="0"/>
              <a:t>Who can use this report ?</a:t>
            </a:r>
            <a:endParaRPr lang="en-CA" dirty="0"/>
          </a:p>
          <a:p>
            <a:r>
              <a:rPr lang="en-US" dirty="0"/>
              <a:t>This report is specifically created for the Mississauga mayors office, however can be used by zoning officers or new small businesses trying to enter the market in the south Mississauga (Port Credit) neighborhood.</a:t>
            </a:r>
            <a:endParaRPr lang="en-CA" dirty="0"/>
          </a:p>
          <a:p>
            <a:r>
              <a:rPr lang="en-US" dirty="0"/>
              <a:t>Port Credit neighborhood is one of the affluent communities with beautiful custom homes and manicured gardens. The demographic is mostly double income families and has discretionary amount for going to restaurants. </a:t>
            </a:r>
            <a:endParaRPr lang="en-CA" dirty="0"/>
          </a:p>
        </p:txBody>
      </p:sp>
    </p:spTree>
    <p:extLst>
      <p:ext uri="{BB962C8B-B14F-4D97-AF65-F5344CB8AC3E}">
        <p14:creationId xmlns:p14="http://schemas.microsoft.com/office/powerpoint/2010/main" val="33537269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sz="quarter" idx="13"/>
          </p:nvPr>
        </p:nvSpPr>
        <p:spPr/>
        <p:txBody>
          <a:bodyPr>
            <a:normAutofit fontScale="92500" lnSpcReduction="20000"/>
          </a:bodyPr>
          <a:lstStyle/>
          <a:p>
            <a:r>
              <a:rPr lang="en-US" dirty="0" smtClean="0"/>
              <a:t>Opportunity </a:t>
            </a:r>
            <a:r>
              <a:rPr lang="en-US" dirty="0" smtClean="0"/>
              <a:t>in Canada</a:t>
            </a:r>
            <a:endParaRPr lang="en-US" dirty="0"/>
          </a:p>
        </p:txBody>
      </p:sp>
      <p:pic>
        <p:nvPicPr>
          <p:cNvPr id="11" name="Content Placeholder 10" descr="Screen Shot 2020-05-29 at 10.34.25 AM.png"/>
          <p:cNvPicPr>
            <a:picLocks noGrp="1" noChangeAspect="1"/>
          </p:cNvPicPr>
          <p:nvPr>
            <p:ph sz="quarter" idx="15"/>
          </p:nvPr>
        </p:nvPicPr>
        <p:blipFill>
          <a:blip r:embed="rId2">
            <a:extLst>
              <a:ext uri="{28A0092B-C50C-407E-A947-70E740481C1C}">
                <a14:useLocalDpi xmlns:a14="http://schemas.microsoft.com/office/drawing/2010/main" val="0"/>
              </a:ext>
            </a:extLst>
          </a:blip>
          <a:srcRect t="-44927" b="-44927"/>
          <a:stretch>
            <a:fillRect/>
          </a:stretch>
        </p:blipFill>
        <p:spPr>
          <a:xfrm>
            <a:off x="609600" y="1066800"/>
            <a:ext cx="6692900" cy="4572000"/>
          </a:xfrm>
        </p:spPr>
      </p:pic>
    </p:spTree>
    <p:extLst>
      <p:ext uri="{BB962C8B-B14F-4D97-AF65-F5344CB8AC3E}">
        <p14:creationId xmlns:p14="http://schemas.microsoft.com/office/powerpoint/2010/main" val="14920795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600" y="381000"/>
            <a:ext cx="533400" cy="3429000"/>
          </a:xfrm>
        </p:spPr>
        <p:txBody>
          <a:bodyPr>
            <a:normAutofit fontScale="90000"/>
          </a:bodyPr>
          <a:lstStyle/>
          <a:p>
            <a:r>
              <a:rPr lang="en-US" dirty="0" err="1" smtClean="0"/>
              <a:t>Coursera</a:t>
            </a:r>
            <a:r>
              <a:rPr lang="en-US" dirty="0" smtClean="0"/>
              <a:t> capstone project</a:t>
            </a:r>
            <a:endParaRPr lang="en-US" dirty="0"/>
          </a:p>
        </p:txBody>
      </p:sp>
      <p:pic>
        <p:nvPicPr>
          <p:cNvPr id="3" name="Picture 2" descr="Screen Shot 2020-06-02 at 4.25.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200400"/>
            <a:ext cx="7924800" cy="2795627"/>
          </a:xfrm>
          <a:prstGeom prst="rect">
            <a:avLst/>
          </a:prstGeom>
        </p:spPr>
      </p:pic>
    </p:spTree>
    <p:extLst>
      <p:ext uri="{BB962C8B-B14F-4D97-AF65-F5344CB8AC3E}">
        <p14:creationId xmlns:p14="http://schemas.microsoft.com/office/powerpoint/2010/main" val="26897008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4108463390"/>
              </p:ext>
            </p:extLst>
          </p:nvPr>
        </p:nvGraphicFramePr>
        <p:xfrm>
          <a:off x="1371600" y="1524000"/>
          <a:ext cx="6248400" cy="4800600"/>
        </p:xfrm>
        <a:graphic>
          <a:graphicData uri="http://schemas.openxmlformats.org/presentationml/2006/ole">
            <mc:AlternateContent xmlns:mc="http://schemas.openxmlformats.org/markup-compatibility/2006">
              <mc:Choice xmlns:v="urn:schemas-microsoft-com:vml" Requires="v">
                <p:oleObj spid="_x0000_s2049" name="Document" r:id="rId3" imgW="5257800" imgH="7810500" progId="Word.Document.12">
                  <p:embed/>
                </p:oleObj>
              </mc:Choice>
              <mc:Fallback>
                <p:oleObj name="Document" r:id="rId3" imgW="5257800" imgH="7810500" progId="Word.Document.12">
                  <p:embed/>
                  <p:pic>
                    <p:nvPicPr>
                      <p:cNvPr id="0" name=""/>
                      <p:cNvPicPr/>
                      <p:nvPr/>
                    </p:nvPicPr>
                    <p:blipFill>
                      <a:blip r:embed="rId4"/>
                      <a:stretch>
                        <a:fillRect/>
                      </a:stretch>
                    </p:blipFill>
                    <p:spPr>
                      <a:xfrm>
                        <a:off x="1371600" y="1524000"/>
                        <a:ext cx="6248400" cy="4800600"/>
                      </a:xfrm>
                      <a:prstGeom prst="rect">
                        <a:avLst/>
                      </a:prstGeom>
                    </p:spPr>
                  </p:pic>
                </p:oleObj>
              </mc:Fallback>
            </mc:AlternateContent>
          </a:graphicData>
        </a:graphic>
      </p:graphicFrame>
    </p:spTree>
    <p:extLst>
      <p:ext uri="{BB962C8B-B14F-4D97-AF65-F5344CB8AC3E}">
        <p14:creationId xmlns:p14="http://schemas.microsoft.com/office/powerpoint/2010/main" val="23512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4" name="Picture 3" descr="Screen Shot 2020-06-02 at 12.53.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09800"/>
            <a:ext cx="5633595" cy="4443742"/>
          </a:xfrm>
          <a:prstGeom prst="rect">
            <a:avLst/>
          </a:prstGeom>
        </p:spPr>
      </p:pic>
      <p:sp>
        <p:nvSpPr>
          <p:cNvPr id="5" name="TextBox 4"/>
          <p:cNvSpPr txBox="1"/>
          <p:nvPr/>
        </p:nvSpPr>
        <p:spPr>
          <a:xfrm>
            <a:off x="1295400" y="381000"/>
            <a:ext cx="5105400" cy="1754327"/>
          </a:xfrm>
          <a:prstGeom prst="rect">
            <a:avLst/>
          </a:prstGeom>
          <a:noFill/>
        </p:spPr>
        <p:txBody>
          <a:bodyPr wrap="square" rtlCol="0">
            <a:spAutoFit/>
          </a:bodyPr>
          <a:lstStyle/>
          <a:p>
            <a:r>
              <a:rPr lang="en-US" dirty="0" smtClean="0"/>
              <a:t>Red circle denotes – </a:t>
            </a:r>
            <a:r>
              <a:rPr lang="en-US" dirty="0" smtClean="0"/>
              <a:t>Proposed location for restaurant</a:t>
            </a:r>
            <a:endParaRPr lang="en-US" dirty="0" smtClean="0"/>
          </a:p>
          <a:p>
            <a:r>
              <a:rPr lang="en-US" dirty="0" smtClean="0"/>
              <a:t>Blue circle denotes small business around </a:t>
            </a:r>
            <a:r>
              <a:rPr lang="en-US" dirty="0" smtClean="0"/>
              <a:t>this address</a:t>
            </a:r>
          </a:p>
          <a:p>
            <a:r>
              <a:rPr lang="en-US" dirty="0" smtClean="0"/>
              <a:t>Only 3 eateries were found – Pizza,</a:t>
            </a:r>
            <a:r>
              <a:rPr lang="en-US" dirty="0"/>
              <a:t> </a:t>
            </a:r>
            <a:r>
              <a:rPr lang="en-US" dirty="0" smtClean="0"/>
              <a:t>Sushi and Chinese restaurant.</a:t>
            </a:r>
            <a:endParaRPr lang="en-US" dirty="0"/>
          </a:p>
        </p:txBody>
      </p:sp>
    </p:spTree>
    <p:extLst>
      <p:ext uri="{BB962C8B-B14F-4D97-AF65-F5344CB8AC3E}">
        <p14:creationId xmlns:p14="http://schemas.microsoft.com/office/powerpoint/2010/main" val="19827257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3" name="Picture 2" descr="Screen Shot 2020-06-02 at 1.15.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800" y="0"/>
            <a:ext cx="4206240" cy="6858000"/>
          </a:xfrm>
          <a:prstGeom prst="rect">
            <a:avLst/>
          </a:prstGeom>
        </p:spPr>
      </p:pic>
      <p:sp>
        <p:nvSpPr>
          <p:cNvPr id="4" name="TextBox 3"/>
          <p:cNvSpPr txBox="1"/>
          <p:nvPr/>
        </p:nvSpPr>
        <p:spPr>
          <a:xfrm>
            <a:off x="685800" y="2590800"/>
            <a:ext cx="3048000" cy="369332"/>
          </a:xfrm>
          <a:prstGeom prst="rect">
            <a:avLst/>
          </a:prstGeom>
          <a:noFill/>
        </p:spPr>
        <p:txBody>
          <a:bodyPr wrap="square" rtlCol="0">
            <a:spAutoFit/>
          </a:bodyPr>
          <a:lstStyle/>
          <a:p>
            <a:r>
              <a:rPr lang="en-US" dirty="0" smtClean="0"/>
              <a:t>Data set used -------</a:t>
            </a:r>
            <a:endParaRPr lang="en-US" dirty="0"/>
          </a:p>
        </p:txBody>
      </p:sp>
    </p:spTree>
    <p:extLst>
      <p:ext uri="{BB962C8B-B14F-4D97-AF65-F5344CB8AC3E}">
        <p14:creationId xmlns:p14="http://schemas.microsoft.com/office/powerpoint/2010/main" val="16346605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582688203"/>
              </p:ext>
            </p:extLst>
          </p:nvPr>
        </p:nvGraphicFramePr>
        <p:xfrm>
          <a:off x="609599" y="617297"/>
          <a:ext cx="7291337" cy="5173903"/>
        </p:xfrm>
        <a:graphic>
          <a:graphicData uri="http://schemas.openxmlformats.org/presentationml/2006/ole">
            <mc:AlternateContent xmlns:mc="http://schemas.openxmlformats.org/markup-compatibility/2006">
              <mc:Choice xmlns:v="urn:schemas-microsoft-com:vml" Requires="v">
                <p:oleObj spid="_x0000_s1026" name="Document" r:id="rId3" imgW="5029200" imgH="3568700" progId="Word.Document.12">
                  <p:embed/>
                </p:oleObj>
              </mc:Choice>
              <mc:Fallback>
                <p:oleObj name="Document" r:id="rId3" imgW="5029200" imgH="3568700" progId="Word.Document.12">
                  <p:embed/>
                  <p:pic>
                    <p:nvPicPr>
                      <p:cNvPr id="0" name=""/>
                      <p:cNvPicPr/>
                      <p:nvPr/>
                    </p:nvPicPr>
                    <p:blipFill>
                      <a:blip r:embed="rId4"/>
                      <a:stretch>
                        <a:fillRect/>
                      </a:stretch>
                    </p:blipFill>
                    <p:spPr>
                      <a:xfrm>
                        <a:off x="609599" y="617297"/>
                        <a:ext cx="7291337" cy="5173903"/>
                      </a:xfrm>
                      <a:prstGeom prst="rect">
                        <a:avLst/>
                      </a:prstGeom>
                    </p:spPr>
                  </p:pic>
                </p:oleObj>
              </mc:Fallback>
            </mc:AlternateContent>
          </a:graphicData>
        </a:graphic>
      </p:graphicFrame>
    </p:spTree>
    <p:extLst>
      <p:ext uri="{BB962C8B-B14F-4D97-AF65-F5344CB8AC3E}">
        <p14:creationId xmlns:p14="http://schemas.microsoft.com/office/powerpoint/2010/main" val="10017454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itch 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 Book.potx</Template>
  <TotalTime>0</TotalTime>
  <Words>248</Words>
  <Application>Microsoft Macintosh PowerPoint</Application>
  <PresentationFormat>On-screen Show (4:3)</PresentationFormat>
  <Paragraphs>19</Paragraphs>
  <Slides>9</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Pitch Book</vt:lpstr>
      <vt:lpstr>Microsoft Word Document</vt:lpstr>
      <vt:lpstr>Cousera capstone project - presentation</vt:lpstr>
      <vt:lpstr>Using the Pitchbook Template</vt:lpstr>
      <vt:lpstr>PowerPoint Presentation</vt:lpstr>
      <vt:lpstr>PowerPoint Presentation</vt:lpstr>
      <vt:lpstr>Coursera capstone project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2010-04-19T20:44:32Z</dcterms:created>
  <dcterms:modified xsi:type="dcterms:W3CDTF">2020-06-03T22:07:20Z</dcterms:modified>
</cp:coreProperties>
</file>