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505C-1581-3FA0-FFBA-5FE9574A66E3}"/>
              </a:ext>
            </a:extLst>
          </p:cNvPr>
          <p:cNvSpPr>
            <a:spLocks noGrp="1"/>
          </p:cNvSpPr>
          <p:nvPr>
            <p:ph type="ctrTitle"/>
          </p:nvPr>
        </p:nvSpPr>
        <p:spPr>
          <a:xfrm>
            <a:off x="801064" y="-378000"/>
            <a:ext cx="7766936" cy="3222836"/>
          </a:xfrm>
        </p:spPr>
        <p:txBody>
          <a:bodyPr/>
          <a:lstStyle/>
          <a:p>
            <a:r>
              <a:rPr lang="en-GB" dirty="0"/>
              <a:t>Digital portfolio employees </a:t>
            </a:r>
            <a:endParaRPr lang="en-US" dirty="0"/>
          </a:p>
        </p:txBody>
      </p:sp>
      <p:sp>
        <p:nvSpPr>
          <p:cNvPr id="3" name="Subtitle 2">
            <a:extLst>
              <a:ext uri="{FF2B5EF4-FFF2-40B4-BE49-F238E27FC236}">
                <a16:creationId xmlns:a16="http://schemas.microsoft.com/office/drawing/2014/main" id="{BA1E1C2F-3869-1435-6AB0-350F456C9923}"/>
              </a:ext>
            </a:extLst>
          </p:cNvPr>
          <p:cNvSpPr>
            <a:spLocks noGrp="1"/>
          </p:cNvSpPr>
          <p:nvPr>
            <p:ph type="subTitle" idx="1"/>
          </p:nvPr>
        </p:nvSpPr>
        <p:spPr>
          <a:xfrm>
            <a:off x="5148000" y="2844836"/>
            <a:ext cx="3420000" cy="4013164"/>
          </a:xfrm>
        </p:spPr>
        <p:txBody>
          <a:bodyPr>
            <a:normAutofit fontScale="40000" lnSpcReduction="20000"/>
          </a:bodyPr>
          <a:lstStyle/>
          <a:p>
            <a:r>
              <a:rPr lang="en-GB" sz="4500" dirty="0"/>
              <a:t>STUDENTS NAME:</a:t>
            </a:r>
            <a:r>
              <a:rPr lang="en-GB" sz="4500" b="1" dirty="0"/>
              <a:t>ASIN</a:t>
            </a:r>
          </a:p>
          <a:p>
            <a:r>
              <a:rPr lang="en-GB" sz="4500" dirty="0"/>
              <a:t>REGISTER AND NMID:</a:t>
            </a:r>
          </a:p>
          <a:p>
            <a:r>
              <a:rPr lang="en-GB" sz="4500" dirty="0"/>
              <a:t>24131132805222002/asanm11324131132805222002</a:t>
            </a:r>
          </a:p>
          <a:p>
            <a:r>
              <a:rPr lang="en-GB" sz="4500" dirty="0" err="1"/>
              <a:t>DEPARTMENT:</a:t>
            </a:r>
            <a:r>
              <a:rPr lang="en-GB" sz="4500" b="1" dirty="0" err="1"/>
              <a:t>Bsc.DATA</a:t>
            </a:r>
            <a:r>
              <a:rPr lang="en-GB" sz="4500" b="1" dirty="0"/>
              <a:t> SCIENCE </a:t>
            </a:r>
          </a:p>
          <a:p>
            <a:r>
              <a:rPr lang="en-GB" sz="4500" b="1" dirty="0"/>
              <a:t>COLLEGE: VALLALAR ARTS AND SCIENCE COLLEGE, ANNAMALAI UNIVERSITY </a:t>
            </a:r>
          </a:p>
          <a:p>
            <a:endParaRPr lang="en-GB" sz="4500" dirty="0"/>
          </a:p>
          <a:p>
            <a:endParaRPr lang="en-GB" sz="4400" b="1" dirty="0"/>
          </a:p>
          <a:p>
            <a:r>
              <a:rPr lang="en-GB" dirty="0"/>
              <a:t> </a:t>
            </a:r>
          </a:p>
        </p:txBody>
      </p:sp>
    </p:spTree>
    <p:extLst>
      <p:ext uri="{BB962C8B-B14F-4D97-AF65-F5344CB8AC3E}">
        <p14:creationId xmlns:p14="http://schemas.microsoft.com/office/powerpoint/2010/main" val="159180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A6B8-A134-4E2A-E20A-5B9386F14DA0}"/>
              </a:ext>
            </a:extLst>
          </p:cNvPr>
          <p:cNvSpPr>
            <a:spLocks noGrp="1"/>
          </p:cNvSpPr>
          <p:nvPr>
            <p:ph type="title"/>
          </p:nvPr>
        </p:nvSpPr>
        <p:spPr/>
        <p:txBody>
          <a:bodyPr/>
          <a:lstStyle/>
          <a:p>
            <a:r>
              <a:rPr lang="en-GB" dirty="0">
                <a:solidFill>
                  <a:schemeClr val="tx1"/>
                </a:solidFill>
              </a:rPr>
              <a:t>Features and functionality </a:t>
            </a:r>
            <a:endParaRPr lang="en-US" dirty="0">
              <a:solidFill>
                <a:schemeClr val="tx1"/>
              </a:solidFill>
            </a:endParaRPr>
          </a:p>
        </p:txBody>
      </p:sp>
      <p:sp>
        <p:nvSpPr>
          <p:cNvPr id="3" name="Content Placeholder 2">
            <a:extLst>
              <a:ext uri="{FF2B5EF4-FFF2-40B4-BE49-F238E27FC236}">
                <a16:creationId xmlns:a16="http://schemas.microsoft.com/office/drawing/2014/main" id="{EAB27393-502E-E5AE-346C-0F9A95134021}"/>
              </a:ext>
            </a:extLst>
          </p:cNvPr>
          <p:cNvSpPr>
            <a:spLocks noGrp="1"/>
          </p:cNvSpPr>
          <p:nvPr>
            <p:ph idx="1"/>
          </p:nvPr>
        </p:nvSpPr>
        <p:spPr/>
        <p:txBody>
          <a:bodyPr>
            <a:normAutofit fontScale="92500" lnSpcReduction="20000"/>
          </a:bodyPr>
          <a:lstStyle/>
          <a:p>
            <a:pPr marL="0" indent="0">
              <a:buNone/>
            </a:pPr>
            <a:r>
              <a:rPr lang="en-GB" dirty="0"/>
              <a:t>User-friendly and responsive design
Secure login for employees (if web app)
Upload option for projects, certificates, documents
Downloadable resume in PDF format
Shareable portfolio link (online visibility)
Search &amp; filter (for employers to view skills)</a:t>
            </a:r>
          </a:p>
          <a:p>
            <a:pPr marL="0" indent="0">
              <a:buNone/>
            </a:pPr>
            <a:endParaRPr lang="en-US" dirty="0"/>
          </a:p>
        </p:txBody>
      </p:sp>
    </p:spTree>
    <p:extLst>
      <p:ext uri="{BB962C8B-B14F-4D97-AF65-F5344CB8AC3E}">
        <p14:creationId xmlns:p14="http://schemas.microsoft.com/office/powerpoint/2010/main" val="298436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E83E-182F-A6AA-C273-B0B46E58786A}"/>
              </a:ext>
            </a:extLst>
          </p:cNvPr>
          <p:cNvSpPr>
            <a:spLocks noGrp="1"/>
          </p:cNvSpPr>
          <p:nvPr>
            <p:ph type="title"/>
          </p:nvPr>
        </p:nvSpPr>
        <p:spPr/>
        <p:txBody>
          <a:bodyPr/>
          <a:lstStyle/>
          <a:p>
            <a:r>
              <a:rPr lang="en-GB" dirty="0">
                <a:solidFill>
                  <a:schemeClr val="tx1"/>
                </a:solidFill>
              </a:rPr>
              <a:t>Benefits for employees </a:t>
            </a:r>
            <a:endParaRPr lang="en-US" dirty="0">
              <a:solidFill>
                <a:schemeClr val="tx1"/>
              </a:solidFill>
            </a:endParaRPr>
          </a:p>
        </p:txBody>
      </p:sp>
      <p:sp>
        <p:nvSpPr>
          <p:cNvPr id="3" name="Content Placeholder 2">
            <a:extLst>
              <a:ext uri="{FF2B5EF4-FFF2-40B4-BE49-F238E27FC236}">
                <a16:creationId xmlns:a16="http://schemas.microsoft.com/office/drawing/2014/main" id="{C2D37EF0-9255-372A-6324-AFEF7CBABA68}"/>
              </a:ext>
            </a:extLst>
          </p:cNvPr>
          <p:cNvSpPr>
            <a:spLocks noGrp="1"/>
          </p:cNvSpPr>
          <p:nvPr>
            <p:ph idx="1"/>
          </p:nvPr>
        </p:nvSpPr>
        <p:spPr/>
        <p:txBody>
          <a:bodyPr/>
          <a:lstStyle/>
          <a:p>
            <a:pPr marL="0" indent="0">
              <a:buNone/>
            </a:pPr>
            <a:r>
              <a:rPr lang="en-GB" dirty="0"/>
              <a:t>Builds professional identity beyond a traditional resume
Increases chances of promotions and career opportunities
Improves online visibility and networking
Easy way to share skills and achievements with employers/clients</a:t>
            </a:r>
          </a:p>
          <a:p>
            <a:pPr marL="0" indent="0">
              <a:buNone/>
            </a:pPr>
            <a:endParaRPr lang="en-US" dirty="0"/>
          </a:p>
        </p:txBody>
      </p:sp>
    </p:spTree>
    <p:extLst>
      <p:ext uri="{BB962C8B-B14F-4D97-AF65-F5344CB8AC3E}">
        <p14:creationId xmlns:p14="http://schemas.microsoft.com/office/powerpoint/2010/main" val="308386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377F-B047-EF90-55D8-753C64328F00}"/>
              </a:ext>
            </a:extLst>
          </p:cNvPr>
          <p:cNvSpPr>
            <a:spLocks noGrp="1"/>
          </p:cNvSpPr>
          <p:nvPr>
            <p:ph type="title"/>
          </p:nvPr>
        </p:nvSpPr>
        <p:spPr/>
        <p:txBody>
          <a:bodyPr/>
          <a:lstStyle/>
          <a:p>
            <a:endParaRPr lang="en-US" dirty="0">
              <a:solidFill>
                <a:schemeClr val="tx1"/>
              </a:solidFill>
            </a:endParaRPr>
          </a:p>
        </p:txBody>
      </p:sp>
      <p:pic>
        <p:nvPicPr>
          <p:cNvPr id="4" name="Content Placeholder 3">
            <a:extLst>
              <a:ext uri="{FF2B5EF4-FFF2-40B4-BE49-F238E27FC236}">
                <a16:creationId xmlns:a16="http://schemas.microsoft.com/office/drawing/2014/main" id="{6E9EB3C1-E122-7643-027B-7E663BA8FFDD}"/>
              </a:ext>
            </a:extLst>
          </p:cNvPr>
          <p:cNvPicPr>
            <a:picLocks noGrp="1" noChangeAspect="1"/>
          </p:cNvPicPr>
          <p:nvPr>
            <p:ph idx="1"/>
          </p:nvPr>
        </p:nvPicPr>
        <p:blipFill>
          <a:blip r:embed="rId2"/>
          <a:stretch>
            <a:fillRect/>
          </a:stretch>
        </p:blipFill>
        <p:spPr>
          <a:xfrm>
            <a:off x="2819581" y="-234000"/>
            <a:ext cx="5592188" cy="9288000"/>
          </a:xfrm>
          <a:prstGeom prst="rect">
            <a:avLst/>
          </a:prstGeom>
        </p:spPr>
      </p:pic>
    </p:spTree>
    <p:extLst>
      <p:ext uri="{BB962C8B-B14F-4D97-AF65-F5344CB8AC3E}">
        <p14:creationId xmlns:p14="http://schemas.microsoft.com/office/powerpoint/2010/main" val="271074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0188-D3C6-F04F-FF49-1881E4F13F8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710E42-D447-275B-1F39-D3990A75C39E}"/>
              </a:ext>
            </a:extLst>
          </p:cNvPr>
          <p:cNvPicPr>
            <a:picLocks noGrp="1" noChangeAspect="1"/>
          </p:cNvPicPr>
          <p:nvPr>
            <p:ph idx="1"/>
          </p:nvPr>
        </p:nvPicPr>
        <p:blipFill>
          <a:blip r:embed="rId2"/>
          <a:stretch>
            <a:fillRect/>
          </a:stretch>
        </p:blipFill>
        <p:spPr>
          <a:xfrm>
            <a:off x="3942522" y="-342000"/>
            <a:ext cx="2894994" cy="7272000"/>
          </a:xfrm>
          <a:prstGeom prst="rect">
            <a:avLst/>
          </a:prstGeom>
        </p:spPr>
      </p:pic>
    </p:spTree>
    <p:extLst>
      <p:ext uri="{BB962C8B-B14F-4D97-AF65-F5344CB8AC3E}">
        <p14:creationId xmlns:p14="http://schemas.microsoft.com/office/powerpoint/2010/main" val="319793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2C49-1161-9401-01BA-4817273B3472}"/>
              </a:ext>
            </a:extLst>
          </p:cNvPr>
          <p:cNvSpPr>
            <a:spLocks noGrp="1"/>
          </p:cNvSpPr>
          <p:nvPr>
            <p:ph type="title"/>
          </p:nvPr>
        </p:nvSpPr>
        <p:spPr/>
        <p:txBody>
          <a:bodyPr/>
          <a:lstStyle/>
          <a:p>
            <a:r>
              <a:rPr lang="en-GB" dirty="0">
                <a:solidFill>
                  <a:schemeClr val="tx1"/>
                </a:solidFill>
              </a:rPr>
              <a:t>Conclusion </a:t>
            </a:r>
            <a:endParaRPr lang="en-US" dirty="0">
              <a:solidFill>
                <a:schemeClr val="tx1"/>
              </a:solidFill>
            </a:endParaRPr>
          </a:p>
        </p:txBody>
      </p:sp>
      <p:sp>
        <p:nvSpPr>
          <p:cNvPr id="3" name="Content Placeholder 2">
            <a:extLst>
              <a:ext uri="{FF2B5EF4-FFF2-40B4-BE49-F238E27FC236}">
                <a16:creationId xmlns:a16="http://schemas.microsoft.com/office/drawing/2014/main" id="{972DD37E-0827-6411-A3EE-AEB064928E69}"/>
              </a:ext>
            </a:extLst>
          </p:cNvPr>
          <p:cNvSpPr>
            <a:spLocks noGrp="1"/>
          </p:cNvSpPr>
          <p:nvPr>
            <p:ph idx="1"/>
          </p:nvPr>
        </p:nvSpPr>
        <p:spPr/>
        <p:txBody>
          <a:bodyPr>
            <a:normAutofit fontScale="92500"/>
          </a:bodyPr>
          <a:lstStyle/>
          <a:p>
            <a:pPr marL="0" indent="0">
              <a:buNone/>
            </a:pPr>
            <a:endParaRPr lang="en-GB" dirty="0"/>
          </a:p>
          <a:p>
            <a:pPr marL="0" indent="0">
              <a:buNone/>
            </a:pPr>
            <a:endParaRPr lang="en-GB" dirty="0"/>
          </a:p>
          <a:p>
            <a:pPr marL="0" indent="0">
              <a:buNone/>
            </a:pPr>
            <a:r>
              <a:rPr lang="en-GB" dirty="0"/>
              <a:t>
Digital Portfolios act as a modern replacement for resumes.
They help employees showcase their work dynamically and effectively.
Employers benefit from simplified evaluation and talent recognition.
</a:t>
            </a:r>
            <a:r>
              <a:rPr lang="en-GB"/>
              <a:t>A Digital Portfolio is an essential tool for career growth in today’s competitive world.</a:t>
            </a:r>
            <a:endParaRPr lang="en-US"/>
          </a:p>
        </p:txBody>
      </p:sp>
    </p:spTree>
    <p:extLst>
      <p:ext uri="{BB962C8B-B14F-4D97-AF65-F5344CB8AC3E}">
        <p14:creationId xmlns:p14="http://schemas.microsoft.com/office/powerpoint/2010/main" val="298518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17A9-689D-5C7A-A4F8-A46C04DCE611}"/>
              </a:ext>
            </a:extLst>
          </p:cNvPr>
          <p:cNvSpPr>
            <a:spLocks noGrp="1"/>
          </p:cNvSpPr>
          <p:nvPr>
            <p:ph type="title"/>
          </p:nvPr>
        </p:nvSpPr>
        <p:spPr>
          <a:xfrm>
            <a:off x="3816000" y="609600"/>
            <a:ext cx="5458002" cy="1316400"/>
          </a:xfrm>
        </p:spPr>
        <p:txBody>
          <a:bodyPr/>
          <a:lstStyle/>
          <a:p>
            <a:r>
              <a:rPr lang="en-GB" dirty="0">
                <a:solidFill>
                  <a:schemeClr val="tx1"/>
                </a:solidFill>
              </a:rPr>
              <a:t>Project title </a:t>
            </a:r>
            <a:endParaRPr lang="en-US" dirty="0">
              <a:solidFill>
                <a:schemeClr val="tx1"/>
              </a:solidFill>
            </a:endParaRPr>
          </a:p>
        </p:txBody>
      </p:sp>
      <p:sp>
        <p:nvSpPr>
          <p:cNvPr id="3" name="Content Placeholder 2">
            <a:extLst>
              <a:ext uri="{FF2B5EF4-FFF2-40B4-BE49-F238E27FC236}">
                <a16:creationId xmlns:a16="http://schemas.microsoft.com/office/drawing/2014/main" id="{2BD69115-33CC-9699-CDB2-D30840B443A7}"/>
              </a:ext>
            </a:extLst>
          </p:cNvPr>
          <p:cNvSpPr>
            <a:spLocks noGrp="1"/>
          </p:cNvSpPr>
          <p:nvPr>
            <p:ph idx="1"/>
          </p:nvPr>
        </p:nvSpPr>
        <p:spPr>
          <a:xfrm>
            <a:off x="4104000" y="1602589"/>
            <a:ext cx="5170002" cy="2501411"/>
          </a:xfrm>
        </p:spPr>
        <p:txBody>
          <a:bodyPr/>
          <a:lstStyle/>
          <a:p>
            <a:pPr marL="0" indent="0">
              <a:buNone/>
            </a:pPr>
            <a:r>
              <a:rPr lang="en-GB" dirty="0">
                <a:solidFill>
                  <a:schemeClr val="accent5"/>
                </a:solidFill>
              </a:rPr>
              <a:t>Digital portfolio employees </a:t>
            </a:r>
            <a:endParaRPr lang="en-US" dirty="0">
              <a:solidFill>
                <a:schemeClr val="accent5"/>
              </a:solidFill>
            </a:endParaRPr>
          </a:p>
        </p:txBody>
      </p:sp>
    </p:spTree>
    <p:extLst>
      <p:ext uri="{BB962C8B-B14F-4D97-AF65-F5344CB8AC3E}">
        <p14:creationId xmlns:p14="http://schemas.microsoft.com/office/powerpoint/2010/main" val="281750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B822-45AE-8661-EA77-2387DDA7C0C8}"/>
              </a:ext>
            </a:extLst>
          </p:cNvPr>
          <p:cNvSpPr>
            <a:spLocks noGrp="1"/>
          </p:cNvSpPr>
          <p:nvPr>
            <p:ph type="title"/>
          </p:nvPr>
        </p:nvSpPr>
        <p:spPr/>
        <p:txBody>
          <a:bodyPr/>
          <a:lstStyle/>
          <a:p>
            <a:r>
              <a:rPr lang="en-GB" dirty="0">
                <a:solidFill>
                  <a:schemeClr val="tx1"/>
                </a:solidFill>
              </a:rPr>
              <a:t>Agenda</a:t>
            </a:r>
            <a:endParaRPr lang="en-US" dirty="0">
              <a:solidFill>
                <a:schemeClr val="tx1"/>
              </a:solidFill>
            </a:endParaRPr>
          </a:p>
        </p:txBody>
      </p:sp>
      <p:sp>
        <p:nvSpPr>
          <p:cNvPr id="3" name="Content Placeholder 2">
            <a:extLst>
              <a:ext uri="{FF2B5EF4-FFF2-40B4-BE49-F238E27FC236}">
                <a16:creationId xmlns:a16="http://schemas.microsoft.com/office/drawing/2014/main" id="{1C438815-C1B2-A127-43A6-C421F53DF843}"/>
              </a:ext>
            </a:extLst>
          </p:cNvPr>
          <p:cNvSpPr>
            <a:spLocks noGrp="1"/>
          </p:cNvSpPr>
          <p:nvPr>
            <p:ph idx="1"/>
          </p:nvPr>
        </p:nvSpPr>
        <p:spPr/>
        <p:txBody>
          <a:bodyPr/>
          <a:lstStyle/>
          <a:p>
            <a:r>
              <a:rPr lang="en-GB" dirty="0"/>
              <a:t>Problem statement </a:t>
            </a:r>
          </a:p>
          <a:p>
            <a:r>
              <a:rPr lang="en-GB" dirty="0"/>
              <a:t>Project overview </a:t>
            </a:r>
          </a:p>
          <a:p>
            <a:r>
              <a:rPr lang="en-GB" dirty="0"/>
              <a:t>Objective </a:t>
            </a:r>
          </a:p>
          <a:p>
            <a:r>
              <a:rPr lang="en-GB" dirty="0"/>
              <a:t>End user </a:t>
            </a:r>
          </a:p>
          <a:p>
            <a:r>
              <a:rPr lang="en-GB" dirty="0"/>
              <a:t>Tools and technologies </a:t>
            </a:r>
          </a:p>
          <a:p>
            <a:r>
              <a:rPr lang="en-GB" dirty="0"/>
              <a:t>Portfolio design and layout </a:t>
            </a:r>
          </a:p>
          <a:p>
            <a:r>
              <a:rPr lang="en-GB" dirty="0"/>
              <a:t>Features and functionality </a:t>
            </a:r>
          </a:p>
          <a:p>
            <a:r>
              <a:rPr lang="en-GB" dirty="0"/>
              <a:t>Benefits for employees </a:t>
            </a:r>
          </a:p>
          <a:p>
            <a:r>
              <a:rPr lang="en-GB" dirty="0"/>
              <a:t>Conclusion </a:t>
            </a:r>
            <a:endParaRPr lang="en-US" dirty="0"/>
          </a:p>
        </p:txBody>
      </p:sp>
    </p:spTree>
    <p:extLst>
      <p:ext uri="{BB962C8B-B14F-4D97-AF65-F5344CB8AC3E}">
        <p14:creationId xmlns:p14="http://schemas.microsoft.com/office/powerpoint/2010/main" val="400837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A6A9-9CBC-A38B-7697-73657D3951E7}"/>
              </a:ext>
            </a:extLst>
          </p:cNvPr>
          <p:cNvSpPr>
            <a:spLocks noGrp="1"/>
          </p:cNvSpPr>
          <p:nvPr>
            <p:ph type="title"/>
          </p:nvPr>
        </p:nvSpPr>
        <p:spPr/>
        <p:txBody>
          <a:bodyPr/>
          <a:lstStyle/>
          <a:p>
            <a:r>
              <a:rPr lang="en-GB" dirty="0">
                <a:solidFill>
                  <a:schemeClr val="tx1"/>
                </a:solidFill>
              </a:rPr>
              <a:t>Problem statement </a:t>
            </a:r>
            <a:endParaRPr lang="en-US" dirty="0">
              <a:solidFill>
                <a:schemeClr val="tx1"/>
              </a:solidFill>
            </a:endParaRPr>
          </a:p>
        </p:txBody>
      </p:sp>
      <p:sp>
        <p:nvSpPr>
          <p:cNvPr id="3" name="Content Placeholder 2">
            <a:extLst>
              <a:ext uri="{FF2B5EF4-FFF2-40B4-BE49-F238E27FC236}">
                <a16:creationId xmlns:a16="http://schemas.microsoft.com/office/drawing/2014/main" id="{48E52898-32E8-4EFB-8032-59EBE62FF6D0}"/>
              </a:ext>
            </a:extLst>
          </p:cNvPr>
          <p:cNvSpPr>
            <a:spLocks noGrp="1"/>
          </p:cNvSpPr>
          <p:nvPr>
            <p:ph idx="1"/>
          </p:nvPr>
        </p:nvSpPr>
        <p:spPr/>
        <p:txBody>
          <a:bodyPr/>
          <a:lstStyle/>
          <a:p>
            <a:pPr marL="0" indent="0">
              <a:buNone/>
            </a:pPr>
            <a:r>
              <a:rPr lang="en-GB" dirty="0"/>
              <a:t>Traditional resumes are static and fail to represent complete employee skills, projects, and achievements.
Employees often lack a professional platform to showcase their work in digital format.
Employers face challenges in evaluating employee potential and verifying their real capabilities.</a:t>
            </a:r>
          </a:p>
          <a:p>
            <a:pPr marL="0" indent="0">
              <a:buNone/>
            </a:pPr>
            <a:endParaRPr lang="en-US" dirty="0"/>
          </a:p>
        </p:txBody>
      </p:sp>
    </p:spTree>
    <p:extLst>
      <p:ext uri="{BB962C8B-B14F-4D97-AF65-F5344CB8AC3E}">
        <p14:creationId xmlns:p14="http://schemas.microsoft.com/office/powerpoint/2010/main" val="85372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4A28-932A-50D7-1803-BBD42E359CBD}"/>
              </a:ext>
            </a:extLst>
          </p:cNvPr>
          <p:cNvSpPr>
            <a:spLocks noGrp="1"/>
          </p:cNvSpPr>
          <p:nvPr>
            <p:ph type="title"/>
          </p:nvPr>
        </p:nvSpPr>
        <p:spPr/>
        <p:txBody>
          <a:bodyPr/>
          <a:lstStyle/>
          <a:p>
            <a:r>
              <a:rPr lang="en-GB" dirty="0">
                <a:solidFill>
                  <a:schemeClr val="tx1"/>
                </a:solidFill>
              </a:rPr>
              <a:t>Project overview </a:t>
            </a:r>
            <a:endParaRPr lang="en-US" dirty="0">
              <a:solidFill>
                <a:schemeClr val="tx1"/>
              </a:solidFill>
            </a:endParaRPr>
          </a:p>
        </p:txBody>
      </p:sp>
      <p:sp>
        <p:nvSpPr>
          <p:cNvPr id="3" name="Content Placeholder 2">
            <a:extLst>
              <a:ext uri="{FF2B5EF4-FFF2-40B4-BE49-F238E27FC236}">
                <a16:creationId xmlns:a16="http://schemas.microsoft.com/office/drawing/2014/main" id="{E11AC664-1AA1-4976-848F-7A8316234EF4}"/>
              </a:ext>
            </a:extLst>
          </p:cNvPr>
          <p:cNvSpPr>
            <a:spLocks noGrp="1"/>
          </p:cNvSpPr>
          <p:nvPr>
            <p:ph idx="1"/>
          </p:nvPr>
        </p:nvSpPr>
        <p:spPr/>
        <p:txBody>
          <a:bodyPr/>
          <a:lstStyle/>
          <a:p>
            <a:pPr marL="0" indent="0">
              <a:buNone/>
            </a:pPr>
            <a:endParaRPr lang="en-GB" dirty="0"/>
          </a:p>
          <a:p>
            <a:pPr marL="0" indent="0">
              <a:buNone/>
            </a:pPr>
            <a:r>
              <a:rPr lang="en-GB" dirty="0"/>
              <a:t>This project aims to design a Digital Portfolio System for Employees.
It allows employees to create, manage, and share their work, certifications, and achievements online.
The portfolio will act as a dynamic resume that highlights both technical and soft skills.</a:t>
            </a:r>
          </a:p>
          <a:p>
            <a:pPr marL="0" indent="0">
              <a:buNone/>
            </a:pPr>
            <a:endParaRPr lang="en-US" dirty="0"/>
          </a:p>
        </p:txBody>
      </p:sp>
    </p:spTree>
    <p:extLst>
      <p:ext uri="{BB962C8B-B14F-4D97-AF65-F5344CB8AC3E}">
        <p14:creationId xmlns:p14="http://schemas.microsoft.com/office/powerpoint/2010/main" val="17668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8888-8A46-068E-D196-4C3C2F81DB62}"/>
              </a:ext>
            </a:extLst>
          </p:cNvPr>
          <p:cNvSpPr>
            <a:spLocks noGrp="1"/>
          </p:cNvSpPr>
          <p:nvPr>
            <p:ph type="title"/>
          </p:nvPr>
        </p:nvSpPr>
        <p:spPr/>
        <p:txBody>
          <a:bodyPr/>
          <a:lstStyle/>
          <a:p>
            <a:r>
              <a:rPr lang="en-GB" dirty="0">
                <a:solidFill>
                  <a:schemeClr val="tx1"/>
                </a:solidFill>
              </a:rPr>
              <a:t>Objective </a:t>
            </a:r>
            <a:endParaRPr lang="en-US" dirty="0">
              <a:solidFill>
                <a:schemeClr val="tx1"/>
              </a:solidFill>
            </a:endParaRPr>
          </a:p>
        </p:txBody>
      </p:sp>
      <p:sp>
        <p:nvSpPr>
          <p:cNvPr id="3" name="Content Placeholder 2">
            <a:extLst>
              <a:ext uri="{FF2B5EF4-FFF2-40B4-BE49-F238E27FC236}">
                <a16:creationId xmlns:a16="http://schemas.microsoft.com/office/drawing/2014/main" id="{836F83D0-78D1-D7BC-A52F-BDD2980DD12F}"/>
              </a:ext>
            </a:extLst>
          </p:cNvPr>
          <p:cNvSpPr>
            <a:spLocks noGrp="1"/>
          </p:cNvSpPr>
          <p:nvPr>
            <p:ph idx="1"/>
          </p:nvPr>
        </p:nvSpPr>
        <p:spPr/>
        <p:txBody>
          <a:bodyPr/>
          <a:lstStyle/>
          <a:p>
            <a:pPr marL="0" indent="0">
              <a:buNone/>
            </a:pPr>
            <a:r>
              <a:rPr lang="en-GB" dirty="0"/>
              <a:t>
To build a professional digital space for employees.
To enhance employee visibility and career growth opportunities.
To help employers assess employee skills effectively.
To provide easy access to employee achievements for performance appraisal and promotions.</a:t>
            </a:r>
          </a:p>
          <a:p>
            <a:pPr marL="0" indent="0">
              <a:buNone/>
            </a:pPr>
            <a:endParaRPr lang="en-US" dirty="0"/>
          </a:p>
        </p:txBody>
      </p:sp>
    </p:spTree>
    <p:extLst>
      <p:ext uri="{BB962C8B-B14F-4D97-AF65-F5344CB8AC3E}">
        <p14:creationId xmlns:p14="http://schemas.microsoft.com/office/powerpoint/2010/main" val="242111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A10-0B72-2E48-A30B-7C49FA762000}"/>
              </a:ext>
            </a:extLst>
          </p:cNvPr>
          <p:cNvSpPr>
            <a:spLocks noGrp="1"/>
          </p:cNvSpPr>
          <p:nvPr>
            <p:ph type="title"/>
          </p:nvPr>
        </p:nvSpPr>
        <p:spPr/>
        <p:txBody>
          <a:bodyPr/>
          <a:lstStyle/>
          <a:p>
            <a:r>
              <a:rPr lang="en-GB" dirty="0">
                <a:solidFill>
                  <a:schemeClr val="tx1"/>
                </a:solidFill>
              </a:rPr>
              <a:t>End user </a:t>
            </a:r>
            <a:endParaRPr lang="en-US" dirty="0">
              <a:solidFill>
                <a:schemeClr val="tx1"/>
              </a:solidFill>
            </a:endParaRPr>
          </a:p>
        </p:txBody>
      </p:sp>
      <p:sp>
        <p:nvSpPr>
          <p:cNvPr id="3" name="Content Placeholder 2">
            <a:extLst>
              <a:ext uri="{FF2B5EF4-FFF2-40B4-BE49-F238E27FC236}">
                <a16:creationId xmlns:a16="http://schemas.microsoft.com/office/drawing/2014/main" id="{4633C1CE-E00C-B4D5-0B48-2334FE6DAF56}"/>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r>
              <a:rPr lang="en-GB" dirty="0"/>
              <a:t>Employees – to present skills, certifications, and projects.
 Employers/HR – to evaluate employees’ capabilities for hiring/promotion.
 Clients – to understand employee expertise before project collaboration.</a:t>
            </a:r>
          </a:p>
          <a:p>
            <a:pPr>
              <a:buAutoNum type="arabicPeriod"/>
            </a:pPr>
            <a:endParaRPr lang="en-US" dirty="0"/>
          </a:p>
        </p:txBody>
      </p:sp>
    </p:spTree>
    <p:extLst>
      <p:ext uri="{BB962C8B-B14F-4D97-AF65-F5344CB8AC3E}">
        <p14:creationId xmlns:p14="http://schemas.microsoft.com/office/powerpoint/2010/main" val="56958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9B6F-915E-2E16-84AA-500CAAD53D77}"/>
              </a:ext>
            </a:extLst>
          </p:cNvPr>
          <p:cNvSpPr>
            <a:spLocks noGrp="1"/>
          </p:cNvSpPr>
          <p:nvPr>
            <p:ph type="title"/>
          </p:nvPr>
        </p:nvSpPr>
        <p:spPr/>
        <p:txBody>
          <a:bodyPr/>
          <a:lstStyle/>
          <a:p>
            <a:r>
              <a:rPr lang="en-GB" dirty="0">
                <a:solidFill>
                  <a:schemeClr val="tx1"/>
                </a:solidFill>
              </a:rPr>
              <a:t>Tools and technologies </a:t>
            </a:r>
            <a:endParaRPr lang="en-US" dirty="0">
              <a:solidFill>
                <a:schemeClr val="tx1"/>
              </a:solidFill>
            </a:endParaRPr>
          </a:p>
        </p:txBody>
      </p:sp>
      <p:sp>
        <p:nvSpPr>
          <p:cNvPr id="3" name="Content Placeholder 2">
            <a:extLst>
              <a:ext uri="{FF2B5EF4-FFF2-40B4-BE49-F238E27FC236}">
                <a16:creationId xmlns:a16="http://schemas.microsoft.com/office/drawing/2014/main" id="{B633827A-1283-A122-8923-6A273B6C1352}"/>
              </a:ext>
            </a:extLst>
          </p:cNvPr>
          <p:cNvSpPr>
            <a:spLocks noGrp="1"/>
          </p:cNvSpPr>
          <p:nvPr>
            <p:ph idx="1"/>
          </p:nvPr>
        </p:nvSpPr>
        <p:spPr/>
        <p:txBody>
          <a:bodyPr/>
          <a:lstStyle/>
          <a:p>
            <a:pPr marL="0" indent="0">
              <a:buNone/>
            </a:pPr>
            <a:r>
              <a:rPr lang="en-GB" dirty="0"/>
              <a:t>Frontend: HTML, CSS, JavaScript
Backend (optional): PHP / Python / </a:t>
            </a:r>
            <a:r>
              <a:rPr lang="en-GB" dirty="0" err="1"/>
              <a:t>Node.js</a:t>
            </a:r>
            <a:r>
              <a:rPr lang="en-GB" dirty="0"/>
              <a:t>
Database: MySQL / MongoDB
Platforms: LinkedIn, GitHub, </a:t>
            </a:r>
            <a:r>
              <a:rPr lang="en-GB" dirty="0" err="1"/>
              <a:t>Behance</a:t>
            </a:r>
            <a:r>
              <a:rPr lang="en-GB" dirty="0"/>
              <a:t>, </a:t>
            </a:r>
            <a:r>
              <a:rPr lang="en-GB" dirty="0" err="1"/>
              <a:t>Canva</a:t>
            </a:r>
            <a:r>
              <a:rPr lang="en-GB" dirty="0"/>
              <a:t>, Google Sites (for portfolio design)</a:t>
            </a:r>
          </a:p>
          <a:p>
            <a:pPr marL="0" indent="0">
              <a:buNone/>
            </a:pPr>
            <a:endParaRPr lang="en-US" dirty="0"/>
          </a:p>
        </p:txBody>
      </p:sp>
    </p:spTree>
    <p:extLst>
      <p:ext uri="{BB962C8B-B14F-4D97-AF65-F5344CB8AC3E}">
        <p14:creationId xmlns:p14="http://schemas.microsoft.com/office/powerpoint/2010/main" val="24041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89B0-BE6E-3475-6DFA-DC75D9FB12C1}"/>
              </a:ext>
            </a:extLst>
          </p:cNvPr>
          <p:cNvSpPr>
            <a:spLocks noGrp="1"/>
          </p:cNvSpPr>
          <p:nvPr>
            <p:ph type="title"/>
          </p:nvPr>
        </p:nvSpPr>
        <p:spPr/>
        <p:txBody>
          <a:bodyPr/>
          <a:lstStyle/>
          <a:p>
            <a:r>
              <a:rPr lang="en-GB" dirty="0">
                <a:solidFill>
                  <a:schemeClr val="tx1"/>
                </a:solidFill>
              </a:rPr>
              <a:t>Portfolio design and layout </a:t>
            </a:r>
            <a:endParaRPr lang="en-US" dirty="0">
              <a:solidFill>
                <a:schemeClr val="tx1"/>
              </a:solidFill>
            </a:endParaRPr>
          </a:p>
        </p:txBody>
      </p:sp>
      <p:sp>
        <p:nvSpPr>
          <p:cNvPr id="3" name="Content Placeholder 2">
            <a:extLst>
              <a:ext uri="{FF2B5EF4-FFF2-40B4-BE49-F238E27FC236}">
                <a16:creationId xmlns:a16="http://schemas.microsoft.com/office/drawing/2014/main" id="{6F745A50-E5EC-7ADB-3EEC-77C5B1C9960A}"/>
              </a:ext>
            </a:extLst>
          </p:cNvPr>
          <p:cNvSpPr>
            <a:spLocks noGrp="1"/>
          </p:cNvSpPr>
          <p:nvPr>
            <p:ph idx="1"/>
          </p:nvPr>
        </p:nvSpPr>
        <p:spPr/>
        <p:txBody>
          <a:bodyPr>
            <a:normAutofit fontScale="62500" lnSpcReduction="20000"/>
          </a:bodyPr>
          <a:lstStyle/>
          <a:p>
            <a:pPr marL="0" indent="0">
              <a:buNone/>
            </a:pPr>
            <a:endParaRPr lang="en-GB" dirty="0"/>
          </a:p>
          <a:p>
            <a:pPr marL="0" indent="0">
              <a:buNone/>
            </a:pPr>
            <a:endParaRPr lang="en-GB" dirty="0"/>
          </a:p>
          <a:p>
            <a:pPr marL="0" indent="0">
              <a:buNone/>
            </a:pPr>
            <a:endParaRPr lang="en-GB" dirty="0"/>
          </a:p>
          <a:p>
            <a:pPr marL="0" indent="0">
              <a:buNone/>
            </a:pPr>
            <a:r>
              <a:rPr lang="en-GB" dirty="0"/>
              <a:t>Profile Section: Name, Role, Contact
Resume &amp; Bio – Short professional introduction
Skills &amp; Certifications – Technical + Soft skills
Projects Showcase – Work samples, code, designs
Achievements &amp; Testimonials – Recognition and feedback
Contact/Links – Email, LinkedIn, GitHub, Website</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21110081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Digital portfolio employees </vt:lpstr>
      <vt:lpstr>Project title </vt:lpstr>
      <vt:lpstr>Agenda</vt:lpstr>
      <vt:lpstr>Problem statement </vt:lpstr>
      <vt:lpstr>Project overview </vt:lpstr>
      <vt:lpstr>Objective </vt:lpstr>
      <vt:lpstr>End user </vt:lpstr>
      <vt:lpstr>Tools and technologies </vt:lpstr>
      <vt:lpstr>Portfolio design and layout </vt:lpstr>
      <vt:lpstr>Features and functionality </vt:lpstr>
      <vt:lpstr>Benefits for employees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employees </dc:title>
  <dc:creator>Kalaiyarasi Sankar</dc:creator>
  <cp:lastModifiedBy>Kalaiyarasi Sankar</cp:lastModifiedBy>
  <cp:revision>4</cp:revision>
  <dcterms:created xsi:type="dcterms:W3CDTF">2025-08-31T06:28:45Z</dcterms:created>
  <dcterms:modified xsi:type="dcterms:W3CDTF">2025-08-31T07:16:09Z</dcterms:modified>
</cp:coreProperties>
</file>