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"/>
  </p:notesMasterIdLst>
  <p:sldIdLst>
    <p:sldId id="296" r:id="rId5"/>
    <p:sldId id="30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8BD7"/>
    <a:srgbClr val="FCD4F3"/>
    <a:srgbClr val="FEEED2"/>
    <a:srgbClr val="FDD691"/>
    <a:srgbClr val="F4FFE1"/>
    <a:srgbClr val="DAF5FE"/>
    <a:srgbClr val="E3AEE4"/>
    <a:srgbClr val="B33CB6"/>
    <a:srgbClr val="FBDDED"/>
    <a:srgbClr val="E3E1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41" autoAdjust="0"/>
    <p:restoredTop sz="99450" autoAdjust="0"/>
  </p:normalViewPr>
  <p:slideViewPr>
    <p:cSldViewPr snapToGrid="0">
      <p:cViewPr varScale="1">
        <p:scale>
          <a:sx n="74" d="100"/>
          <a:sy n="74" d="100"/>
        </p:scale>
        <p:origin x="15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7B467-6239-4633-9E81-FBBB1A35FBCD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ED965-A563-483E-81B9-F1D718D21A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7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09" indent="-28573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937" indent="-228587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112" indent="-228587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87" indent="-228587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AF9E5BF-FDE7-40CC-AD53-52F089A66133}" type="slidenum">
              <a:rPr lang="en-US" sz="1200" b="0"/>
              <a:pPr/>
              <a:t>1</a:t>
            </a:fld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99077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09" indent="-28573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2937" indent="-228587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112" indent="-228587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287" indent="-228587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AF9E5BF-FDE7-40CC-AD53-52F089A66133}" type="slidenum">
              <a:rPr lang="en-US" sz="1200" b="0"/>
              <a:pPr/>
              <a:t>2</a:t>
            </a:fld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919790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-template-3-cov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" y="4657725"/>
            <a:ext cx="4711700" cy="663575"/>
          </a:xfrm>
        </p:spPr>
        <p:txBody>
          <a:bodyPr>
            <a:normAutofit/>
          </a:bodyPr>
          <a:lstStyle>
            <a:lvl1pPr algn="l"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©2012, Cognizant  Technology Solutions.  Confidential  |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800" y="6356350"/>
            <a:ext cx="673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37529-82B6-428C-A262-6C608F88AF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-template-3-innerslide-bann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4938"/>
            <a:ext cx="8229600" cy="500062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636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0" y="636984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©2012, Cognizant  Technology Solutions.  Confidential  |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800" y="6369844"/>
            <a:ext cx="673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37529-82B6-428C-A262-6C608F88AF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ppt-template-3-innerslide-foote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1462" y="6314281"/>
            <a:ext cx="1666875" cy="4762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-template-3-slidebreak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3683001"/>
            <a:ext cx="4826000" cy="609600"/>
          </a:xfrm>
        </p:spPr>
        <p:txBody>
          <a:bodyPr anchor="t">
            <a:normAutofit/>
          </a:bodyPr>
          <a:lstStyle>
            <a:lvl1pPr algn="ctr">
              <a:defRPr sz="2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0" y="637381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©2012, Cognizant  Technology Solutions.  Confidential  |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800" y="6373813"/>
            <a:ext cx="673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37529-82B6-428C-A262-6C608F88AF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0" y="637381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©2012, Cognizant  Technology Solutions.  Confidential  |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800" y="6373813"/>
            <a:ext cx="673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37529-82B6-428C-A262-6C608F88AF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PLAN – Activity Plan</a:t>
            </a:r>
            <a:endParaRPr lang="en-US" sz="2000" b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21" name="Rectangle 42"/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74DFF660-5D67-448C-B502-227B18CD657B}" type="slidenum">
              <a:rPr lang="en-US" sz="1200" b="0" smtClean="0">
                <a:solidFill>
                  <a:srgbClr val="6DB23F"/>
                </a:solidFill>
                <a:latin typeface="Arial Black" pitchFamily="34" charset="0"/>
              </a:rPr>
              <a:pPr/>
              <a:t>1</a:t>
            </a:fld>
            <a:endParaRPr lang="en-US" sz="1200" b="0" dirty="0" smtClean="0">
              <a:latin typeface="Arial Black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-16963" y="736888"/>
            <a:ext cx="385437" cy="5778936"/>
            <a:chOff x="-16963" y="789140"/>
            <a:chExt cx="385437" cy="5778936"/>
          </a:xfrm>
          <a:solidFill>
            <a:schemeClr val="accent1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-12526" y="789140"/>
              <a:ext cx="381000" cy="5293030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wordArt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kern="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PLAN</a:t>
              </a:r>
              <a:endParaRPr lang="en-US" sz="1400" b="1" kern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-60935" y="6138668"/>
              <a:ext cx="473380" cy="385436"/>
            </a:xfrm>
            <a:prstGeom prst="rtTriangl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wordArtVert" wrap="none" anchor="ctr"/>
            <a:lstStyle/>
            <a:p>
              <a:pPr algn="ctr"/>
              <a:endParaRPr lang="en-US" sz="2000" ker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515297"/>
              </p:ext>
            </p:extLst>
          </p:nvPr>
        </p:nvGraphicFramePr>
        <p:xfrm>
          <a:off x="549833" y="893645"/>
          <a:ext cx="8411291" cy="495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209"/>
                <a:gridCol w="1420257"/>
                <a:gridCol w="1606822"/>
                <a:gridCol w="1606822"/>
                <a:gridCol w="1606822"/>
                <a:gridCol w="1200359"/>
              </a:tblGrid>
              <a:tr h="255887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Activity</a:t>
                      </a:r>
                    </a:p>
                  </a:txBody>
                  <a:tcPr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Description</a:t>
                      </a: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Start Date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End Date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Owner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Status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838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Karma configuration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Plan for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a common karma configuration that can be customized for Angular projects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 dirty="0" smtClean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6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Jasmine configuration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Plan for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a common Jasmine configuration that can be customized for Angular projects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AutoNum type="arabicPeriod"/>
                      </a:pPr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6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Platform identification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Identify a development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platform that will work for all users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AutoNum type="arabicPeriod"/>
                      </a:pPr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81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Component and Plug-in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identification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Identify related plug-in and component (NPM Packages) for karma and jasmine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execution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AutoNum type="arabicPeriod"/>
                      </a:pPr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81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Reporting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packages 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Identify reporting packages for karma and jasmine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AutoNum type="arabicPeriod"/>
                      </a:pPr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81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App customization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Identify all the user customizable configuration setting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AutoNum type="arabicPeriod"/>
                      </a:pPr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0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DO – Implementation Plan Status</a:t>
            </a:r>
            <a:endParaRPr lang="en-US" sz="2000" b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21" name="Rectangle 42"/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74DFF660-5D67-448C-B502-227B18CD657B}" type="slidenum">
              <a:rPr lang="en-US" sz="1200" b="0" smtClean="0">
                <a:solidFill>
                  <a:srgbClr val="6DB23F"/>
                </a:solidFill>
                <a:latin typeface="Arial Black" pitchFamily="34" charset="0"/>
              </a:rPr>
              <a:pPr/>
              <a:t>2</a:t>
            </a:fld>
            <a:endParaRPr lang="en-US" sz="1200" b="0" dirty="0" smtClean="0">
              <a:latin typeface="Arial Black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-16963" y="736888"/>
            <a:ext cx="385437" cy="5778936"/>
            <a:chOff x="-16963" y="789140"/>
            <a:chExt cx="385437" cy="5778936"/>
          </a:xfrm>
          <a:solidFill>
            <a:schemeClr val="accent1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-12526" y="789140"/>
              <a:ext cx="381000" cy="5293030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wordArt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kern="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</a:t>
              </a:r>
              <a:endParaRPr lang="en-US" sz="1400" b="1" kern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-60935" y="6138668"/>
              <a:ext cx="473380" cy="385436"/>
            </a:xfrm>
            <a:prstGeom prst="rtTriangl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wordArtVert" wrap="none" anchor="ctr"/>
            <a:lstStyle/>
            <a:p>
              <a:pPr algn="ctr"/>
              <a:endParaRPr lang="en-US" sz="2000" ker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369569"/>
              </p:ext>
            </p:extLst>
          </p:nvPr>
        </p:nvGraphicFramePr>
        <p:xfrm>
          <a:off x="549833" y="893645"/>
          <a:ext cx="8504015" cy="5602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77"/>
                <a:gridCol w="1214285"/>
                <a:gridCol w="709058"/>
                <a:gridCol w="1153876"/>
                <a:gridCol w="797256"/>
                <a:gridCol w="1510496"/>
                <a:gridCol w="805253"/>
                <a:gridCol w="1210614"/>
              </a:tblGrid>
              <a:tr h="32519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Activity</a:t>
                      </a:r>
                    </a:p>
                  </a:txBody>
                  <a:tcPr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Description</a:t>
                      </a: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Start Date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End Date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Owner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Actual End Date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Remarks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Status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30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Karma configuration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Template is created for karma configuration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 dirty="0" smtClean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9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Jasmine configuration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Template is created for jasmine configuration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 dirty="0" smtClean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6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Platform identification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Identified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100" b="0" i="0" u="none" strike="noStrike" baseline="0" dirty="0" err="1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.Net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/ </a:t>
                      </a:r>
                      <a:r>
                        <a:rPr lang="en-US" sz="1100" b="0" i="0" u="none" strike="noStrike" baseline="0" dirty="0" err="1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NodeJS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as a platform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 dirty="0" smtClean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Component and Plug-in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identification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Node packages for karma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, Jasmine and other libraries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 dirty="0" smtClean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8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Reporting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packages 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Idenfited</a:t>
                      </a:r>
                      <a:r>
                        <a:rPr lang="en-US" sz="1100" b="0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Lcov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and </a:t>
                      </a:r>
                      <a:r>
                        <a:rPr lang="en-US" sz="1100" b="0" i="0" u="none" strike="noStrike" baseline="0" dirty="0" err="1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corbetura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reporting packages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 dirty="0" smtClean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12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App customization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Identified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all configuration setting for User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 dirty="0" smtClean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12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Development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/>
                      </a:r>
                      <a:br>
                        <a:rPr lang="en-US" sz="1100" b="0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</a:br>
                      <a:r>
                        <a:rPr lang="en-US" sz="1100" b="0" i="0" u="none" strike="noStrike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Coding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done to list and execute jasmine unit test with reports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 dirty="0" smtClean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2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9aa794e-cfe5-4173-b2af-6267e873efb7">CSI Theme Execution Deck</Description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E26E86F88B58418D77C0336B86F24C" ma:contentTypeVersion="1" ma:contentTypeDescription="Create a new document." ma:contentTypeScope="" ma:versionID="3fc7d775a5be8c289abcbcaee44f46b9">
  <xsd:schema xmlns:xsd="http://www.w3.org/2001/XMLSchema" xmlns:xs="http://www.w3.org/2001/XMLSchema" xmlns:p="http://schemas.microsoft.com/office/2006/metadata/properties" xmlns:ns2="19aa794e-cfe5-4173-b2af-6267e873efb7" targetNamespace="http://schemas.microsoft.com/office/2006/metadata/properties" ma:root="true" ma:fieldsID="90a1fae51de2def6155bb4bf61ca425f" ns2:_="">
    <xsd:import namespace="19aa794e-cfe5-4173-b2af-6267e873efb7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aa794e-cfe5-4173-b2af-6267e873efb7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B48BAA-2EFD-490B-8857-D924D216FB7A}">
  <ds:schemaRefs>
    <ds:schemaRef ds:uri="19aa794e-cfe5-4173-b2af-6267e873efb7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09428EC-65D0-4C29-9B3A-58EE92706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aa794e-cfe5-4173-b2af-6267e873ef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8AD30F-8EE5-45D0-8B2F-289B0C7EE6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169</Words>
  <Application>Microsoft Office PowerPoint</Application>
  <PresentationFormat>On-screen Show (4:3)</PresentationFormat>
  <Paragraphs>48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Arial Black</vt:lpstr>
      <vt:lpstr>Calibri</vt:lpstr>
      <vt:lpstr>Segoe UI</vt:lpstr>
      <vt:lpstr>Office Theme</vt:lpstr>
      <vt:lpstr>PLAN – Activity Plan</vt:lpstr>
      <vt:lpstr>DO – Implementation Plan Status</vt:lpstr>
    </vt:vector>
  </TitlesOfParts>
  <Company>Cognizant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 Theme Execution Deck</dc:title>
  <dc:creator>183315</dc:creator>
  <cp:lastModifiedBy>T M, Arunagiri (Cognizant)</cp:lastModifiedBy>
  <cp:revision>132</cp:revision>
  <dcterms:created xsi:type="dcterms:W3CDTF">2012-11-15T12:26:42Z</dcterms:created>
  <dcterms:modified xsi:type="dcterms:W3CDTF">2016-05-26T10:57:14Z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0x010100B6E26E86F88B58418D77C0336B86F24C</vt:lpwstr>
  </property>
</Properties>
</file>